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4" r:id="rId6"/>
    <p:sldId id="265" r:id="rId7"/>
    <p:sldId id="266" r:id="rId8"/>
    <p:sldId id="261" r:id="rId9"/>
    <p:sldId id="267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CA45-AD68-43B4-929D-7823555B3954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9E3AC-2E6B-4CE6-9487-A712926EBC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202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9E3AC-2E6B-4CE6-9487-A712926EBCA1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747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3.png"/><Relationship Id="rId4" Type="http://schemas.openxmlformats.org/officeDocument/2006/relationships/image" Target="../media/image18.JP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015" y="4914855"/>
            <a:ext cx="8581293" cy="78670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BRECHAS SILENCIOSAS: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5438" y="5681590"/>
            <a:ext cx="6858000" cy="571363"/>
          </a:xfrm>
        </p:spPr>
        <p:txBody>
          <a:bodyPr>
            <a:normAutofit/>
          </a:bodyPr>
          <a:lstStyle/>
          <a:p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INCLUSIÓN EDUCATIVA EN EL CAMPO COLOMBIANO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07A8BBF7-588C-37EF-6CBD-89B635EA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52"/>
          <a:stretch>
            <a:fillRect/>
          </a:stretch>
        </p:blipFill>
        <p:spPr>
          <a:xfrm>
            <a:off x="20" y="10"/>
            <a:ext cx="9143980" cy="46056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829" y="4525778"/>
            <a:ext cx="9155399" cy="123363"/>
            <a:chOff x="-5025" y="6737718"/>
            <a:chExt cx="12207200" cy="12336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5400" b="1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Agradecimientos</a:t>
            </a:r>
            <a:endParaRPr sz="5400" b="1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sz="2800" dirty="0"/>
              <a:t>A Dios por esta maravillosa oportunidad, el equipo de Key Code por la enriquecedora experiencia, las empresas participantes por confiar en mujeres de carne y hueso que sueñan con un mejor porvenir en un mundo cada vez mas digital….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4400" b="1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¡¡¡GRACIAS INFINITAS!!!</a:t>
            </a:r>
            <a:endParaRPr sz="4400" b="1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40" y="4784661"/>
            <a:ext cx="7597355" cy="1197039"/>
          </a:xfrm>
        </p:spPr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¿Y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lugar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donde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naciste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definiera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tus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spc="-14" dirty="0" err="1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oportunidades</a:t>
            </a:r>
            <a:r>
              <a:rPr lang="en-U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75627-50D7-CD7D-0D81-703DB9DC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16" r="-2" b="14614"/>
          <a:stretch>
            <a:fillRect/>
          </a:stretch>
        </p:blipFill>
        <p:spPr>
          <a:xfrm>
            <a:off x="718012" y="1070148"/>
            <a:ext cx="3853988" cy="3603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F9110F3-419E-589C-F36D-1C910999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737460"/>
            <a:ext cx="9144000" cy="123364"/>
            <a:chOff x="1" y="6737460"/>
            <a:chExt cx="12192000" cy="1233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7B9575-594A-2019-C836-ABEA5A1D3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DA33A534-9B51-3525-56A4-CF01DCAFE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26A7BE-7803-B0BD-F8F3-EDF244E1BBA3}"/>
              </a:ext>
            </a:extLst>
          </p:cNvPr>
          <p:cNvSpPr txBox="1">
            <a:spLocks/>
          </p:cNvSpPr>
          <p:nvPr/>
        </p:nvSpPr>
        <p:spPr>
          <a:xfrm>
            <a:off x="3718502" y="1205515"/>
            <a:ext cx="5098906" cy="3101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Imagen 25" descr="Un grupo de personas en una montaña&#10;&#10;Descripción generada automáticamente">
            <a:extLst>
              <a:ext uri="{FF2B5EF4-FFF2-40B4-BE49-F238E27FC236}">
                <a16:creationId xmlns:a16="http://schemas.microsoft.com/office/drawing/2014/main" id="{02B752E0-7F3B-918B-7978-D2FFBE0C3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055634"/>
            <a:ext cx="3628570" cy="3678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32000" r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726"/>
            <a:ext cx="8229600" cy="624824"/>
          </a:xfrm>
        </p:spPr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40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PREGUNTA CLAVE E HIPÓTESIS</a:t>
            </a:r>
            <a:endParaRPr sz="4000" b="1" spc="-14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86" y="1963057"/>
            <a:ext cx="8396514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8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¿En qué medida los establecimientos educativos rurales con nivel superior en Colombia están promoviendo una educación inclusiva?</a:t>
            </a:r>
          </a:p>
          <a:p>
            <a:pPr marL="0" indent="0" algn="just">
              <a:buNone/>
            </a:pPr>
            <a:endParaRPr lang="es-ES" sz="28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buNone/>
            </a:pPr>
            <a:r>
              <a:rPr lang="es-ES" sz="28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“Los establecimientos educativos en Colombia ubicados en zonas rurales que ofrecen niveles superiores (secundaria y media) presentan una menor proporción de atención a población diversa e inclusiva.”</a:t>
            </a:r>
            <a:endParaRPr sz="28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40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¿COMO LO INVESTIGAMOS?</a:t>
            </a:r>
            <a:endParaRPr sz="4000" b="1" spc="-14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124"/>
            <a:ext cx="8352971" cy="4525963"/>
          </a:xfrm>
        </p:spPr>
        <p:txBody>
          <a:bodyPr>
            <a:normAutofit fontScale="92500" lnSpcReduction="10000"/>
          </a:bodyPr>
          <a:lstStyle/>
          <a:p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oficial de establecimientos educativos (22350 registros).</a:t>
            </a:r>
          </a:p>
          <a:p>
            <a:pPr marL="0" indent="0">
              <a:buNone/>
            </a:pP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claves: Zona, nivel educativo, atención a diversidad, sector, departamento.</a:t>
            </a:r>
          </a:p>
          <a:p>
            <a:pPr marL="0" indent="0">
              <a:buNone/>
            </a:pP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Herramientas: Python, Power BI, análisis estadístico y modelado predictivo.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1823" y="1012524"/>
            <a:ext cx="640355" cy="106645"/>
          </a:xfrm>
          <a:prstGeom prst="rect">
            <a:avLst/>
          </a:prstGeom>
        </p:spPr>
        <p:txBody>
          <a:bodyPr vert="horz" wrap="square" lIns="0" tIns="6427" rIns="0" bIns="0" rtlCol="0">
            <a:spAutoFit/>
          </a:bodyPr>
          <a:lstStyle/>
          <a:p>
            <a:pPr>
              <a:spcBef>
                <a:spcPts val="51"/>
              </a:spcBef>
            </a:pP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651" spc="-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651" spc="-1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spc="-7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651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9320" y="950204"/>
            <a:ext cx="8813494" cy="5348995"/>
            <a:chOff x="228600" y="22860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>
              <a:alphaModFix amt="32000"/>
            </a:blip>
            <a:stretch>
              <a:fillRect/>
            </a:stretch>
          </p:blipFill>
          <p:spPr>
            <a:xfrm>
              <a:off x="228600" y="228600"/>
              <a:ext cx="12191999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60" y="850391"/>
              <a:ext cx="12131039" cy="623620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1295" y="4055857"/>
            <a:ext cx="2766611" cy="131612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95" b="1" spc="-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ESTABLECIMIENTOS</a:t>
            </a:r>
            <a:r>
              <a:rPr sz="795" b="1" spc="-2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EDUCATIVOS</a:t>
            </a:r>
            <a:r>
              <a:rPr sz="795" b="1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INCLUSIVOS</a:t>
            </a:r>
            <a:r>
              <a:rPr sz="795" b="1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x</a:t>
            </a:r>
            <a:r>
              <a:rPr sz="795" b="1" spc="-2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 </a:t>
            </a:r>
            <a:r>
              <a:rPr sz="795" b="1" spc="-14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ZONA</a:t>
            </a:r>
            <a:endParaRPr sz="79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2429" y="4238895"/>
            <a:ext cx="902746" cy="14777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900" b="1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1972 </a:t>
            </a:r>
            <a:r>
              <a:rPr sz="900" b="1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(68,14%)</a:t>
            </a:r>
            <a:endParaRPr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63251" y="5584085"/>
            <a:ext cx="798956" cy="14777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900" b="1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922 </a:t>
            </a:r>
            <a:r>
              <a:rPr sz="900" b="1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(31,86%)</a:t>
            </a:r>
            <a:endParaRPr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7542" y="5679274"/>
            <a:ext cx="278635" cy="12052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23" b="1" spc="-14" dirty="0">
                <a:solidFill>
                  <a:srgbClr val="D1D0CD"/>
                </a:solidFill>
                <a:latin typeface="Arial"/>
                <a:cs typeface="Arial"/>
              </a:rPr>
              <a:t>ZONA</a:t>
            </a:r>
            <a:endParaRPr sz="723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5578" y="5868716"/>
            <a:ext cx="401198" cy="12052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23" spc="-7" dirty="0">
                <a:solidFill>
                  <a:srgbClr val="D1D0CD"/>
                </a:solidFill>
                <a:latin typeface="Arial MT"/>
                <a:cs typeface="Arial MT"/>
              </a:rPr>
              <a:t>URBANA</a:t>
            </a:r>
            <a:endParaRPr sz="723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1669" y="5868716"/>
            <a:ext cx="329588" cy="12052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23" spc="-7" dirty="0">
                <a:solidFill>
                  <a:srgbClr val="D1D0CD"/>
                </a:solidFill>
                <a:latin typeface="Arial MT"/>
                <a:cs typeface="Arial MT"/>
              </a:rPr>
              <a:t>RURAL</a:t>
            </a:r>
            <a:endParaRPr sz="723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722" y="1570766"/>
            <a:ext cx="2617424" cy="1539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940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940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940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940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spc="-7" dirty="0">
                <a:solidFill>
                  <a:srgbClr val="FFFFFF"/>
                </a:solidFill>
                <a:latin typeface="Arial"/>
                <a:cs typeface="Arial"/>
              </a:rPr>
              <a:t>SECTOR</a:t>
            </a:r>
            <a:endParaRPr sz="94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2419" y="3294548"/>
            <a:ext cx="907238" cy="148875"/>
          </a:xfrm>
          <a:prstGeom prst="rect">
            <a:avLst/>
          </a:prstGeom>
        </p:spPr>
        <p:txBody>
          <a:bodyPr vert="horz" wrap="square" lIns="0" tIns="9640" rIns="0" bIns="0" rtlCol="0">
            <a:spAutoFit/>
          </a:bodyPr>
          <a:lstStyle/>
          <a:p>
            <a:pPr marL="9181">
              <a:spcBef>
                <a:spcPts val="76"/>
              </a:spcBef>
            </a:pPr>
            <a:r>
              <a:rPr sz="904" b="1" spc="-18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1806</a:t>
            </a:r>
            <a:r>
              <a:rPr sz="904" b="1" spc="-29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sz="904" b="1" spc="-7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(62%)</a:t>
            </a:r>
            <a:endParaRPr sz="90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0079" y="1838156"/>
            <a:ext cx="582756" cy="283784"/>
          </a:xfrm>
          <a:prstGeom prst="rect">
            <a:avLst/>
          </a:prstGeom>
        </p:spPr>
        <p:txBody>
          <a:bodyPr vert="horz" wrap="square" lIns="0" tIns="9640" rIns="0" bIns="0" rtlCol="0">
            <a:spAutoFit/>
          </a:bodyPr>
          <a:lstStyle/>
          <a:p>
            <a:pPr marR="3672" algn="r">
              <a:lnSpc>
                <a:spcPts val="1066"/>
              </a:lnSpc>
              <a:spcBef>
                <a:spcPts val="76"/>
              </a:spcBef>
            </a:pPr>
            <a:r>
              <a:rPr sz="904" b="1" spc="-14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1088</a:t>
            </a:r>
            <a:endParaRPr sz="90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  <a:p>
            <a:pPr marR="3672" algn="r">
              <a:lnSpc>
                <a:spcPts val="1066"/>
              </a:lnSpc>
            </a:pPr>
            <a:r>
              <a:rPr sz="904" b="1" spc="-14" dirty="0">
                <a:solidFill>
                  <a:srgbClr val="E6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(38%)</a:t>
            </a:r>
            <a:endParaRPr sz="904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2921" y="2405928"/>
            <a:ext cx="511825" cy="285226"/>
          </a:xfrm>
          <a:prstGeom prst="rect">
            <a:avLst/>
          </a:prstGeom>
        </p:spPr>
        <p:txBody>
          <a:bodyPr vert="horz" wrap="square" lIns="0" tIns="36723" rIns="0" bIns="0" rtlCol="0">
            <a:spAutoFit/>
          </a:bodyPr>
          <a:lstStyle/>
          <a:p>
            <a:pPr marL="9181">
              <a:spcBef>
                <a:spcPts val="289"/>
              </a:spcBef>
            </a:pPr>
            <a:r>
              <a:rPr sz="723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SECTOR</a:t>
            </a:r>
            <a:endParaRPr sz="72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  <a:p>
            <a:pPr marL="99153">
              <a:spcBef>
                <a:spcPts val="217"/>
              </a:spcBef>
            </a:pPr>
            <a:r>
              <a:rPr sz="723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MT"/>
                <a:cs typeface="Arial MT"/>
              </a:rPr>
              <a:t>PUBLICO</a:t>
            </a:r>
            <a:endParaRPr sz="72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2653" y="2791357"/>
            <a:ext cx="425067" cy="120520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23" b="1" spc="-7" dirty="0">
                <a:solidFill>
                  <a:srgbClr val="D1D0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MT"/>
                <a:cs typeface="Arial MT"/>
              </a:rPr>
              <a:t>PRIVADO</a:t>
            </a:r>
            <a:endParaRPr sz="723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7262" y="1724282"/>
            <a:ext cx="3361981" cy="165019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1012" b="1" spc="-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ESTABLECIMIENTOS</a:t>
            </a:r>
            <a:r>
              <a:rPr sz="1012" b="1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12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1012" b="1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12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012" b="1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12" b="1" spc="-7" dirty="0">
                <a:solidFill>
                  <a:srgbClr val="FFFFFF"/>
                </a:solidFill>
                <a:latin typeface="Arial"/>
                <a:cs typeface="Arial"/>
              </a:rPr>
              <a:t>DEPARTAMENTO</a:t>
            </a:r>
            <a:endParaRPr sz="1012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86613" y="2168587"/>
            <a:ext cx="4824011" cy="2308034"/>
          </a:xfrm>
          <a:custGeom>
            <a:avLst/>
            <a:gdLst/>
            <a:ahLst/>
            <a:cxnLst/>
            <a:rect l="l" t="t" r="r" b="b"/>
            <a:pathLst>
              <a:path w="6673215" h="3192779">
                <a:moveTo>
                  <a:pt x="9512" y="3186303"/>
                </a:moveTo>
                <a:lnTo>
                  <a:pt x="9055" y="3185172"/>
                </a:lnTo>
                <a:lnTo>
                  <a:pt x="7188" y="3183318"/>
                </a:lnTo>
                <a:lnTo>
                  <a:pt x="6070" y="3182848"/>
                </a:lnTo>
                <a:lnTo>
                  <a:pt x="3441" y="3182848"/>
                </a:lnTo>
                <a:lnTo>
                  <a:pt x="2324" y="3183318"/>
                </a:lnTo>
                <a:lnTo>
                  <a:pt x="457" y="3185172"/>
                </a:lnTo>
                <a:lnTo>
                  <a:pt x="0" y="3186303"/>
                </a:lnTo>
                <a:lnTo>
                  <a:pt x="0" y="3188932"/>
                </a:lnTo>
                <a:lnTo>
                  <a:pt x="457" y="3190049"/>
                </a:lnTo>
                <a:lnTo>
                  <a:pt x="2324" y="3191903"/>
                </a:lnTo>
                <a:lnTo>
                  <a:pt x="3441" y="3192373"/>
                </a:lnTo>
                <a:lnTo>
                  <a:pt x="6070" y="3192373"/>
                </a:lnTo>
                <a:lnTo>
                  <a:pt x="7188" y="3191903"/>
                </a:lnTo>
                <a:lnTo>
                  <a:pt x="9055" y="3190049"/>
                </a:lnTo>
                <a:lnTo>
                  <a:pt x="9512" y="3188932"/>
                </a:lnTo>
                <a:lnTo>
                  <a:pt x="9512" y="3186303"/>
                </a:lnTo>
                <a:close/>
              </a:path>
              <a:path w="6673215" h="3192779">
                <a:moveTo>
                  <a:pt x="9512" y="2390584"/>
                </a:moveTo>
                <a:lnTo>
                  <a:pt x="9055" y="2389467"/>
                </a:lnTo>
                <a:lnTo>
                  <a:pt x="7188" y="2387600"/>
                </a:lnTo>
                <a:lnTo>
                  <a:pt x="6070" y="2387142"/>
                </a:lnTo>
                <a:lnTo>
                  <a:pt x="3441" y="2387142"/>
                </a:lnTo>
                <a:lnTo>
                  <a:pt x="2324" y="2387600"/>
                </a:lnTo>
                <a:lnTo>
                  <a:pt x="457" y="2389467"/>
                </a:lnTo>
                <a:lnTo>
                  <a:pt x="0" y="2390584"/>
                </a:lnTo>
                <a:lnTo>
                  <a:pt x="0" y="2393213"/>
                </a:lnTo>
                <a:lnTo>
                  <a:pt x="457" y="2394331"/>
                </a:lnTo>
                <a:lnTo>
                  <a:pt x="2324" y="2396198"/>
                </a:lnTo>
                <a:lnTo>
                  <a:pt x="3441" y="2396655"/>
                </a:lnTo>
                <a:lnTo>
                  <a:pt x="6070" y="2396655"/>
                </a:lnTo>
                <a:lnTo>
                  <a:pt x="7188" y="2396198"/>
                </a:lnTo>
                <a:lnTo>
                  <a:pt x="9055" y="2394331"/>
                </a:lnTo>
                <a:lnTo>
                  <a:pt x="9512" y="2393213"/>
                </a:lnTo>
                <a:lnTo>
                  <a:pt x="9512" y="2390584"/>
                </a:lnTo>
                <a:close/>
              </a:path>
              <a:path w="6673215" h="3192779">
                <a:moveTo>
                  <a:pt x="9512" y="1594878"/>
                </a:moveTo>
                <a:lnTo>
                  <a:pt x="9055" y="1593748"/>
                </a:lnTo>
                <a:lnTo>
                  <a:pt x="7188" y="1591894"/>
                </a:lnTo>
                <a:lnTo>
                  <a:pt x="6070" y="1591424"/>
                </a:lnTo>
                <a:lnTo>
                  <a:pt x="3441" y="1591424"/>
                </a:lnTo>
                <a:lnTo>
                  <a:pt x="2324" y="1591894"/>
                </a:lnTo>
                <a:lnTo>
                  <a:pt x="457" y="1593748"/>
                </a:lnTo>
                <a:lnTo>
                  <a:pt x="0" y="1594878"/>
                </a:lnTo>
                <a:lnTo>
                  <a:pt x="0" y="1597507"/>
                </a:lnTo>
                <a:lnTo>
                  <a:pt x="457" y="1598625"/>
                </a:lnTo>
                <a:lnTo>
                  <a:pt x="2324" y="1600479"/>
                </a:lnTo>
                <a:lnTo>
                  <a:pt x="3441" y="1600949"/>
                </a:lnTo>
                <a:lnTo>
                  <a:pt x="6070" y="1600949"/>
                </a:lnTo>
                <a:lnTo>
                  <a:pt x="7188" y="1600479"/>
                </a:lnTo>
                <a:lnTo>
                  <a:pt x="9055" y="1598625"/>
                </a:lnTo>
                <a:lnTo>
                  <a:pt x="9512" y="1597507"/>
                </a:lnTo>
                <a:lnTo>
                  <a:pt x="9512" y="1594878"/>
                </a:lnTo>
                <a:close/>
              </a:path>
              <a:path w="6673215" h="3192779">
                <a:moveTo>
                  <a:pt x="9512" y="799160"/>
                </a:moveTo>
                <a:lnTo>
                  <a:pt x="9055" y="798042"/>
                </a:lnTo>
                <a:lnTo>
                  <a:pt x="7188" y="796175"/>
                </a:lnTo>
                <a:lnTo>
                  <a:pt x="6070" y="795718"/>
                </a:lnTo>
                <a:lnTo>
                  <a:pt x="3441" y="795718"/>
                </a:lnTo>
                <a:lnTo>
                  <a:pt x="2324" y="796175"/>
                </a:lnTo>
                <a:lnTo>
                  <a:pt x="457" y="798042"/>
                </a:lnTo>
                <a:lnTo>
                  <a:pt x="0" y="799160"/>
                </a:lnTo>
                <a:lnTo>
                  <a:pt x="0" y="801789"/>
                </a:lnTo>
                <a:lnTo>
                  <a:pt x="457" y="802906"/>
                </a:lnTo>
                <a:lnTo>
                  <a:pt x="2324" y="804773"/>
                </a:lnTo>
                <a:lnTo>
                  <a:pt x="3441" y="805230"/>
                </a:lnTo>
                <a:lnTo>
                  <a:pt x="6070" y="805230"/>
                </a:lnTo>
                <a:lnTo>
                  <a:pt x="7188" y="804773"/>
                </a:lnTo>
                <a:lnTo>
                  <a:pt x="9055" y="802906"/>
                </a:lnTo>
                <a:lnTo>
                  <a:pt x="9512" y="801789"/>
                </a:lnTo>
                <a:lnTo>
                  <a:pt x="9512" y="799160"/>
                </a:lnTo>
                <a:close/>
              </a:path>
              <a:path w="6673215" h="3192779">
                <a:moveTo>
                  <a:pt x="9512" y="3454"/>
                </a:moveTo>
                <a:lnTo>
                  <a:pt x="9055" y="2324"/>
                </a:lnTo>
                <a:lnTo>
                  <a:pt x="7188" y="469"/>
                </a:lnTo>
                <a:lnTo>
                  <a:pt x="6070" y="0"/>
                </a:lnTo>
                <a:lnTo>
                  <a:pt x="3441" y="0"/>
                </a:lnTo>
                <a:lnTo>
                  <a:pt x="2324" y="469"/>
                </a:lnTo>
                <a:lnTo>
                  <a:pt x="457" y="2324"/>
                </a:lnTo>
                <a:lnTo>
                  <a:pt x="0" y="3454"/>
                </a:lnTo>
                <a:lnTo>
                  <a:pt x="0" y="6083"/>
                </a:lnTo>
                <a:lnTo>
                  <a:pt x="457" y="7200"/>
                </a:lnTo>
                <a:lnTo>
                  <a:pt x="2324" y="9055"/>
                </a:lnTo>
                <a:lnTo>
                  <a:pt x="3441" y="9525"/>
                </a:lnTo>
                <a:lnTo>
                  <a:pt x="6070" y="9525"/>
                </a:lnTo>
                <a:lnTo>
                  <a:pt x="7188" y="9055"/>
                </a:lnTo>
                <a:lnTo>
                  <a:pt x="9055" y="7200"/>
                </a:lnTo>
                <a:lnTo>
                  <a:pt x="9512" y="6083"/>
                </a:lnTo>
                <a:lnTo>
                  <a:pt x="9512" y="3454"/>
                </a:lnTo>
                <a:close/>
              </a:path>
              <a:path w="6673215" h="3192779">
                <a:moveTo>
                  <a:pt x="57111" y="3186303"/>
                </a:moveTo>
                <a:lnTo>
                  <a:pt x="56642" y="3185172"/>
                </a:lnTo>
                <a:lnTo>
                  <a:pt x="54787" y="3183318"/>
                </a:lnTo>
                <a:lnTo>
                  <a:pt x="53670" y="3182848"/>
                </a:lnTo>
                <a:lnTo>
                  <a:pt x="51041" y="3182848"/>
                </a:lnTo>
                <a:lnTo>
                  <a:pt x="49911" y="3183318"/>
                </a:lnTo>
                <a:lnTo>
                  <a:pt x="48056" y="3185172"/>
                </a:lnTo>
                <a:lnTo>
                  <a:pt x="47586" y="3186303"/>
                </a:lnTo>
                <a:lnTo>
                  <a:pt x="47586" y="3188932"/>
                </a:lnTo>
                <a:lnTo>
                  <a:pt x="48056" y="3190049"/>
                </a:lnTo>
                <a:lnTo>
                  <a:pt x="49911" y="3191903"/>
                </a:lnTo>
                <a:lnTo>
                  <a:pt x="51041" y="3192373"/>
                </a:lnTo>
                <a:lnTo>
                  <a:pt x="53670" y="3192373"/>
                </a:lnTo>
                <a:lnTo>
                  <a:pt x="54787" y="3191903"/>
                </a:lnTo>
                <a:lnTo>
                  <a:pt x="56642" y="3190049"/>
                </a:lnTo>
                <a:lnTo>
                  <a:pt x="57111" y="3188932"/>
                </a:lnTo>
                <a:lnTo>
                  <a:pt x="57111" y="3186303"/>
                </a:lnTo>
                <a:close/>
              </a:path>
              <a:path w="6673215" h="3192779">
                <a:moveTo>
                  <a:pt x="57111" y="2390584"/>
                </a:moveTo>
                <a:lnTo>
                  <a:pt x="56642" y="2389467"/>
                </a:lnTo>
                <a:lnTo>
                  <a:pt x="54787" y="2387600"/>
                </a:lnTo>
                <a:lnTo>
                  <a:pt x="53670" y="2387142"/>
                </a:lnTo>
                <a:lnTo>
                  <a:pt x="51041" y="2387142"/>
                </a:lnTo>
                <a:lnTo>
                  <a:pt x="49911" y="2387600"/>
                </a:lnTo>
                <a:lnTo>
                  <a:pt x="48056" y="2389467"/>
                </a:lnTo>
                <a:lnTo>
                  <a:pt x="47586" y="2390584"/>
                </a:lnTo>
                <a:lnTo>
                  <a:pt x="47586" y="2393213"/>
                </a:lnTo>
                <a:lnTo>
                  <a:pt x="48056" y="2394331"/>
                </a:lnTo>
                <a:lnTo>
                  <a:pt x="49911" y="2396198"/>
                </a:lnTo>
                <a:lnTo>
                  <a:pt x="51041" y="2396655"/>
                </a:lnTo>
                <a:lnTo>
                  <a:pt x="53670" y="2396655"/>
                </a:lnTo>
                <a:lnTo>
                  <a:pt x="54787" y="2396198"/>
                </a:lnTo>
                <a:lnTo>
                  <a:pt x="56642" y="2394331"/>
                </a:lnTo>
                <a:lnTo>
                  <a:pt x="57111" y="2393213"/>
                </a:lnTo>
                <a:lnTo>
                  <a:pt x="57111" y="2390584"/>
                </a:lnTo>
                <a:close/>
              </a:path>
              <a:path w="6673215" h="3192779">
                <a:moveTo>
                  <a:pt x="57111" y="1594878"/>
                </a:moveTo>
                <a:lnTo>
                  <a:pt x="56642" y="1593748"/>
                </a:lnTo>
                <a:lnTo>
                  <a:pt x="54787" y="1591894"/>
                </a:lnTo>
                <a:lnTo>
                  <a:pt x="53670" y="1591424"/>
                </a:lnTo>
                <a:lnTo>
                  <a:pt x="51041" y="1591424"/>
                </a:lnTo>
                <a:lnTo>
                  <a:pt x="49911" y="1591894"/>
                </a:lnTo>
                <a:lnTo>
                  <a:pt x="48056" y="1593748"/>
                </a:lnTo>
                <a:lnTo>
                  <a:pt x="47586" y="1594878"/>
                </a:lnTo>
                <a:lnTo>
                  <a:pt x="47586" y="1597507"/>
                </a:lnTo>
                <a:lnTo>
                  <a:pt x="48056" y="1598625"/>
                </a:lnTo>
                <a:lnTo>
                  <a:pt x="49911" y="1600479"/>
                </a:lnTo>
                <a:lnTo>
                  <a:pt x="51041" y="1600949"/>
                </a:lnTo>
                <a:lnTo>
                  <a:pt x="53670" y="1600949"/>
                </a:lnTo>
                <a:lnTo>
                  <a:pt x="54787" y="1600479"/>
                </a:lnTo>
                <a:lnTo>
                  <a:pt x="56642" y="1598625"/>
                </a:lnTo>
                <a:lnTo>
                  <a:pt x="57111" y="1597507"/>
                </a:lnTo>
                <a:lnTo>
                  <a:pt x="57111" y="1594878"/>
                </a:lnTo>
                <a:close/>
              </a:path>
              <a:path w="6673215" h="3192779">
                <a:moveTo>
                  <a:pt x="57111" y="799160"/>
                </a:moveTo>
                <a:lnTo>
                  <a:pt x="56642" y="798042"/>
                </a:lnTo>
                <a:lnTo>
                  <a:pt x="54787" y="796175"/>
                </a:lnTo>
                <a:lnTo>
                  <a:pt x="53670" y="795718"/>
                </a:lnTo>
                <a:lnTo>
                  <a:pt x="51041" y="795718"/>
                </a:lnTo>
                <a:lnTo>
                  <a:pt x="49911" y="796175"/>
                </a:lnTo>
                <a:lnTo>
                  <a:pt x="48056" y="798042"/>
                </a:lnTo>
                <a:lnTo>
                  <a:pt x="47586" y="799160"/>
                </a:lnTo>
                <a:lnTo>
                  <a:pt x="47586" y="801789"/>
                </a:lnTo>
                <a:lnTo>
                  <a:pt x="48056" y="802906"/>
                </a:lnTo>
                <a:lnTo>
                  <a:pt x="49911" y="804773"/>
                </a:lnTo>
                <a:lnTo>
                  <a:pt x="51041" y="805230"/>
                </a:lnTo>
                <a:lnTo>
                  <a:pt x="53670" y="805230"/>
                </a:lnTo>
                <a:lnTo>
                  <a:pt x="54787" y="804773"/>
                </a:lnTo>
                <a:lnTo>
                  <a:pt x="56642" y="802906"/>
                </a:lnTo>
                <a:lnTo>
                  <a:pt x="57111" y="801789"/>
                </a:lnTo>
                <a:lnTo>
                  <a:pt x="57111" y="799160"/>
                </a:lnTo>
                <a:close/>
              </a:path>
              <a:path w="6673215" h="3192779">
                <a:moveTo>
                  <a:pt x="57111" y="3454"/>
                </a:moveTo>
                <a:lnTo>
                  <a:pt x="56642" y="2324"/>
                </a:lnTo>
                <a:lnTo>
                  <a:pt x="54787" y="469"/>
                </a:lnTo>
                <a:lnTo>
                  <a:pt x="53670" y="0"/>
                </a:lnTo>
                <a:lnTo>
                  <a:pt x="51041" y="0"/>
                </a:lnTo>
                <a:lnTo>
                  <a:pt x="49911" y="469"/>
                </a:lnTo>
                <a:lnTo>
                  <a:pt x="48056" y="2324"/>
                </a:lnTo>
                <a:lnTo>
                  <a:pt x="47586" y="3454"/>
                </a:lnTo>
                <a:lnTo>
                  <a:pt x="47586" y="6083"/>
                </a:lnTo>
                <a:lnTo>
                  <a:pt x="48056" y="7200"/>
                </a:lnTo>
                <a:lnTo>
                  <a:pt x="49911" y="9055"/>
                </a:lnTo>
                <a:lnTo>
                  <a:pt x="51041" y="9525"/>
                </a:lnTo>
                <a:lnTo>
                  <a:pt x="53670" y="9525"/>
                </a:lnTo>
                <a:lnTo>
                  <a:pt x="54787" y="9055"/>
                </a:lnTo>
                <a:lnTo>
                  <a:pt x="56642" y="7200"/>
                </a:lnTo>
                <a:lnTo>
                  <a:pt x="57111" y="6083"/>
                </a:lnTo>
                <a:lnTo>
                  <a:pt x="57111" y="3454"/>
                </a:lnTo>
                <a:close/>
              </a:path>
              <a:path w="6673215" h="3192779">
                <a:moveTo>
                  <a:pt x="104711" y="3186303"/>
                </a:moveTo>
                <a:lnTo>
                  <a:pt x="104241" y="3185172"/>
                </a:lnTo>
                <a:lnTo>
                  <a:pt x="102387" y="3183318"/>
                </a:lnTo>
                <a:lnTo>
                  <a:pt x="101269" y="3182848"/>
                </a:lnTo>
                <a:lnTo>
                  <a:pt x="98640" y="3182848"/>
                </a:lnTo>
                <a:lnTo>
                  <a:pt x="97510" y="3183318"/>
                </a:lnTo>
                <a:lnTo>
                  <a:pt x="95656" y="3185172"/>
                </a:lnTo>
                <a:lnTo>
                  <a:pt x="95186" y="3186303"/>
                </a:lnTo>
                <a:lnTo>
                  <a:pt x="95186" y="3188932"/>
                </a:lnTo>
                <a:lnTo>
                  <a:pt x="95656" y="3190049"/>
                </a:lnTo>
                <a:lnTo>
                  <a:pt x="97510" y="3191903"/>
                </a:lnTo>
                <a:lnTo>
                  <a:pt x="98640" y="3192373"/>
                </a:lnTo>
                <a:lnTo>
                  <a:pt x="101269" y="3192373"/>
                </a:lnTo>
                <a:lnTo>
                  <a:pt x="102387" y="3191903"/>
                </a:lnTo>
                <a:lnTo>
                  <a:pt x="104241" y="3190049"/>
                </a:lnTo>
                <a:lnTo>
                  <a:pt x="104711" y="3188932"/>
                </a:lnTo>
                <a:lnTo>
                  <a:pt x="104711" y="3186303"/>
                </a:lnTo>
                <a:close/>
              </a:path>
              <a:path w="6673215" h="3192779">
                <a:moveTo>
                  <a:pt x="104711" y="2390584"/>
                </a:moveTo>
                <a:lnTo>
                  <a:pt x="104241" y="2389467"/>
                </a:lnTo>
                <a:lnTo>
                  <a:pt x="102387" y="2387600"/>
                </a:lnTo>
                <a:lnTo>
                  <a:pt x="101269" y="2387142"/>
                </a:lnTo>
                <a:lnTo>
                  <a:pt x="98640" y="2387142"/>
                </a:lnTo>
                <a:lnTo>
                  <a:pt x="97510" y="2387600"/>
                </a:lnTo>
                <a:lnTo>
                  <a:pt x="95656" y="2389467"/>
                </a:lnTo>
                <a:lnTo>
                  <a:pt x="95186" y="2390584"/>
                </a:lnTo>
                <a:lnTo>
                  <a:pt x="95186" y="2393213"/>
                </a:lnTo>
                <a:lnTo>
                  <a:pt x="95656" y="2394331"/>
                </a:lnTo>
                <a:lnTo>
                  <a:pt x="97510" y="2396198"/>
                </a:lnTo>
                <a:lnTo>
                  <a:pt x="98640" y="2396655"/>
                </a:lnTo>
                <a:lnTo>
                  <a:pt x="101269" y="2396655"/>
                </a:lnTo>
                <a:lnTo>
                  <a:pt x="102387" y="2396198"/>
                </a:lnTo>
                <a:lnTo>
                  <a:pt x="104241" y="2394331"/>
                </a:lnTo>
                <a:lnTo>
                  <a:pt x="104711" y="2393213"/>
                </a:lnTo>
                <a:lnTo>
                  <a:pt x="104711" y="2390584"/>
                </a:lnTo>
                <a:close/>
              </a:path>
              <a:path w="6673215" h="3192779">
                <a:moveTo>
                  <a:pt x="104711" y="1594878"/>
                </a:moveTo>
                <a:lnTo>
                  <a:pt x="104241" y="1593748"/>
                </a:lnTo>
                <a:lnTo>
                  <a:pt x="102387" y="1591894"/>
                </a:lnTo>
                <a:lnTo>
                  <a:pt x="101269" y="1591424"/>
                </a:lnTo>
                <a:lnTo>
                  <a:pt x="98640" y="1591424"/>
                </a:lnTo>
                <a:lnTo>
                  <a:pt x="97510" y="1591894"/>
                </a:lnTo>
                <a:lnTo>
                  <a:pt x="95656" y="1593748"/>
                </a:lnTo>
                <a:lnTo>
                  <a:pt x="95186" y="1594878"/>
                </a:lnTo>
                <a:lnTo>
                  <a:pt x="95186" y="1597507"/>
                </a:lnTo>
                <a:lnTo>
                  <a:pt x="95656" y="1598625"/>
                </a:lnTo>
                <a:lnTo>
                  <a:pt x="97510" y="1600479"/>
                </a:lnTo>
                <a:lnTo>
                  <a:pt x="98640" y="1600949"/>
                </a:lnTo>
                <a:lnTo>
                  <a:pt x="101269" y="1600949"/>
                </a:lnTo>
                <a:lnTo>
                  <a:pt x="102387" y="1600479"/>
                </a:lnTo>
                <a:lnTo>
                  <a:pt x="104241" y="1598625"/>
                </a:lnTo>
                <a:lnTo>
                  <a:pt x="104711" y="1597507"/>
                </a:lnTo>
                <a:lnTo>
                  <a:pt x="104711" y="1594878"/>
                </a:lnTo>
                <a:close/>
              </a:path>
              <a:path w="6673215" h="3192779">
                <a:moveTo>
                  <a:pt x="104711" y="799160"/>
                </a:moveTo>
                <a:lnTo>
                  <a:pt x="104241" y="798042"/>
                </a:lnTo>
                <a:lnTo>
                  <a:pt x="102387" y="796175"/>
                </a:lnTo>
                <a:lnTo>
                  <a:pt x="101269" y="795718"/>
                </a:lnTo>
                <a:lnTo>
                  <a:pt x="98640" y="795718"/>
                </a:lnTo>
                <a:lnTo>
                  <a:pt x="97510" y="796175"/>
                </a:lnTo>
                <a:lnTo>
                  <a:pt x="95656" y="798042"/>
                </a:lnTo>
                <a:lnTo>
                  <a:pt x="95186" y="799160"/>
                </a:lnTo>
                <a:lnTo>
                  <a:pt x="95186" y="801789"/>
                </a:lnTo>
                <a:lnTo>
                  <a:pt x="95656" y="802906"/>
                </a:lnTo>
                <a:lnTo>
                  <a:pt x="97510" y="804773"/>
                </a:lnTo>
                <a:lnTo>
                  <a:pt x="98640" y="805230"/>
                </a:lnTo>
                <a:lnTo>
                  <a:pt x="101269" y="805230"/>
                </a:lnTo>
                <a:lnTo>
                  <a:pt x="102387" y="804773"/>
                </a:lnTo>
                <a:lnTo>
                  <a:pt x="104241" y="802906"/>
                </a:lnTo>
                <a:lnTo>
                  <a:pt x="104711" y="801789"/>
                </a:lnTo>
                <a:lnTo>
                  <a:pt x="104711" y="799160"/>
                </a:lnTo>
                <a:close/>
              </a:path>
              <a:path w="6673215" h="3192779">
                <a:moveTo>
                  <a:pt x="104711" y="3454"/>
                </a:moveTo>
                <a:lnTo>
                  <a:pt x="104241" y="2324"/>
                </a:lnTo>
                <a:lnTo>
                  <a:pt x="102387" y="469"/>
                </a:lnTo>
                <a:lnTo>
                  <a:pt x="101269" y="0"/>
                </a:lnTo>
                <a:lnTo>
                  <a:pt x="98640" y="0"/>
                </a:lnTo>
                <a:lnTo>
                  <a:pt x="97510" y="469"/>
                </a:lnTo>
                <a:lnTo>
                  <a:pt x="95656" y="2324"/>
                </a:lnTo>
                <a:lnTo>
                  <a:pt x="95186" y="3454"/>
                </a:lnTo>
                <a:lnTo>
                  <a:pt x="95186" y="6083"/>
                </a:lnTo>
                <a:lnTo>
                  <a:pt x="95656" y="7200"/>
                </a:lnTo>
                <a:lnTo>
                  <a:pt x="97510" y="9055"/>
                </a:lnTo>
                <a:lnTo>
                  <a:pt x="98640" y="9525"/>
                </a:lnTo>
                <a:lnTo>
                  <a:pt x="101269" y="9525"/>
                </a:lnTo>
                <a:lnTo>
                  <a:pt x="102387" y="9055"/>
                </a:lnTo>
                <a:lnTo>
                  <a:pt x="104241" y="7200"/>
                </a:lnTo>
                <a:lnTo>
                  <a:pt x="104711" y="6083"/>
                </a:lnTo>
                <a:lnTo>
                  <a:pt x="104711" y="3454"/>
                </a:lnTo>
                <a:close/>
              </a:path>
              <a:path w="6673215" h="3192779">
                <a:moveTo>
                  <a:pt x="152311" y="3186303"/>
                </a:moveTo>
                <a:lnTo>
                  <a:pt x="151841" y="3185172"/>
                </a:lnTo>
                <a:lnTo>
                  <a:pt x="149987" y="3183318"/>
                </a:lnTo>
                <a:lnTo>
                  <a:pt x="148856" y="3182848"/>
                </a:lnTo>
                <a:lnTo>
                  <a:pt x="146227" y="3182848"/>
                </a:lnTo>
                <a:lnTo>
                  <a:pt x="145110" y="3183318"/>
                </a:lnTo>
                <a:lnTo>
                  <a:pt x="143256" y="3185172"/>
                </a:lnTo>
                <a:lnTo>
                  <a:pt x="142786" y="3186303"/>
                </a:lnTo>
                <a:lnTo>
                  <a:pt x="142786" y="3188932"/>
                </a:lnTo>
                <a:lnTo>
                  <a:pt x="143256" y="3190049"/>
                </a:lnTo>
                <a:lnTo>
                  <a:pt x="145110" y="3191903"/>
                </a:lnTo>
                <a:lnTo>
                  <a:pt x="146227" y="3192373"/>
                </a:lnTo>
                <a:lnTo>
                  <a:pt x="148856" y="3192373"/>
                </a:lnTo>
                <a:lnTo>
                  <a:pt x="149987" y="3191903"/>
                </a:lnTo>
                <a:lnTo>
                  <a:pt x="151841" y="3190049"/>
                </a:lnTo>
                <a:lnTo>
                  <a:pt x="152311" y="3188932"/>
                </a:lnTo>
                <a:lnTo>
                  <a:pt x="152311" y="3186303"/>
                </a:lnTo>
                <a:close/>
              </a:path>
              <a:path w="6673215" h="3192779">
                <a:moveTo>
                  <a:pt x="152311" y="2390584"/>
                </a:moveTo>
                <a:lnTo>
                  <a:pt x="151841" y="2389467"/>
                </a:lnTo>
                <a:lnTo>
                  <a:pt x="149987" y="2387600"/>
                </a:lnTo>
                <a:lnTo>
                  <a:pt x="148856" y="2387142"/>
                </a:lnTo>
                <a:lnTo>
                  <a:pt x="146227" y="2387142"/>
                </a:lnTo>
                <a:lnTo>
                  <a:pt x="145110" y="2387600"/>
                </a:lnTo>
                <a:lnTo>
                  <a:pt x="143256" y="2389467"/>
                </a:lnTo>
                <a:lnTo>
                  <a:pt x="142786" y="2390584"/>
                </a:lnTo>
                <a:lnTo>
                  <a:pt x="142786" y="2393213"/>
                </a:lnTo>
                <a:lnTo>
                  <a:pt x="143256" y="2394331"/>
                </a:lnTo>
                <a:lnTo>
                  <a:pt x="145110" y="2396198"/>
                </a:lnTo>
                <a:lnTo>
                  <a:pt x="146227" y="2396655"/>
                </a:lnTo>
                <a:lnTo>
                  <a:pt x="148856" y="2396655"/>
                </a:lnTo>
                <a:lnTo>
                  <a:pt x="149987" y="2396198"/>
                </a:lnTo>
                <a:lnTo>
                  <a:pt x="151841" y="2394331"/>
                </a:lnTo>
                <a:lnTo>
                  <a:pt x="152311" y="2393213"/>
                </a:lnTo>
                <a:lnTo>
                  <a:pt x="152311" y="2390584"/>
                </a:lnTo>
                <a:close/>
              </a:path>
              <a:path w="6673215" h="3192779">
                <a:moveTo>
                  <a:pt x="152311" y="1594878"/>
                </a:moveTo>
                <a:lnTo>
                  <a:pt x="151841" y="1593748"/>
                </a:lnTo>
                <a:lnTo>
                  <a:pt x="149987" y="1591894"/>
                </a:lnTo>
                <a:lnTo>
                  <a:pt x="148856" y="1591424"/>
                </a:lnTo>
                <a:lnTo>
                  <a:pt x="146227" y="1591424"/>
                </a:lnTo>
                <a:lnTo>
                  <a:pt x="145110" y="1591894"/>
                </a:lnTo>
                <a:lnTo>
                  <a:pt x="143256" y="1593748"/>
                </a:lnTo>
                <a:lnTo>
                  <a:pt x="142786" y="1594878"/>
                </a:lnTo>
                <a:lnTo>
                  <a:pt x="142786" y="1597507"/>
                </a:lnTo>
                <a:lnTo>
                  <a:pt x="143256" y="1598625"/>
                </a:lnTo>
                <a:lnTo>
                  <a:pt x="145110" y="1600479"/>
                </a:lnTo>
                <a:lnTo>
                  <a:pt x="146227" y="1600949"/>
                </a:lnTo>
                <a:lnTo>
                  <a:pt x="148856" y="1600949"/>
                </a:lnTo>
                <a:lnTo>
                  <a:pt x="149987" y="1600479"/>
                </a:lnTo>
                <a:lnTo>
                  <a:pt x="151841" y="1598625"/>
                </a:lnTo>
                <a:lnTo>
                  <a:pt x="152311" y="1597507"/>
                </a:lnTo>
                <a:lnTo>
                  <a:pt x="152311" y="1594878"/>
                </a:lnTo>
                <a:close/>
              </a:path>
              <a:path w="6673215" h="3192779">
                <a:moveTo>
                  <a:pt x="152311" y="799160"/>
                </a:moveTo>
                <a:lnTo>
                  <a:pt x="151841" y="798042"/>
                </a:lnTo>
                <a:lnTo>
                  <a:pt x="149987" y="796175"/>
                </a:lnTo>
                <a:lnTo>
                  <a:pt x="148856" y="795718"/>
                </a:lnTo>
                <a:lnTo>
                  <a:pt x="146227" y="795718"/>
                </a:lnTo>
                <a:lnTo>
                  <a:pt x="145110" y="796175"/>
                </a:lnTo>
                <a:lnTo>
                  <a:pt x="143256" y="798042"/>
                </a:lnTo>
                <a:lnTo>
                  <a:pt x="142786" y="799160"/>
                </a:lnTo>
                <a:lnTo>
                  <a:pt x="142786" y="801789"/>
                </a:lnTo>
                <a:lnTo>
                  <a:pt x="143256" y="802906"/>
                </a:lnTo>
                <a:lnTo>
                  <a:pt x="145110" y="804773"/>
                </a:lnTo>
                <a:lnTo>
                  <a:pt x="146227" y="805230"/>
                </a:lnTo>
                <a:lnTo>
                  <a:pt x="148856" y="805230"/>
                </a:lnTo>
                <a:lnTo>
                  <a:pt x="149987" y="804773"/>
                </a:lnTo>
                <a:lnTo>
                  <a:pt x="151841" y="802906"/>
                </a:lnTo>
                <a:lnTo>
                  <a:pt x="152311" y="801789"/>
                </a:lnTo>
                <a:lnTo>
                  <a:pt x="152311" y="799160"/>
                </a:lnTo>
                <a:close/>
              </a:path>
              <a:path w="6673215" h="3192779">
                <a:moveTo>
                  <a:pt x="152311" y="3454"/>
                </a:moveTo>
                <a:lnTo>
                  <a:pt x="151841" y="2324"/>
                </a:lnTo>
                <a:lnTo>
                  <a:pt x="149987" y="469"/>
                </a:lnTo>
                <a:lnTo>
                  <a:pt x="148856" y="0"/>
                </a:lnTo>
                <a:lnTo>
                  <a:pt x="146227" y="0"/>
                </a:lnTo>
                <a:lnTo>
                  <a:pt x="145110" y="469"/>
                </a:lnTo>
                <a:lnTo>
                  <a:pt x="143256" y="2324"/>
                </a:lnTo>
                <a:lnTo>
                  <a:pt x="142786" y="3454"/>
                </a:lnTo>
                <a:lnTo>
                  <a:pt x="142786" y="6083"/>
                </a:lnTo>
                <a:lnTo>
                  <a:pt x="143256" y="7200"/>
                </a:lnTo>
                <a:lnTo>
                  <a:pt x="145110" y="9055"/>
                </a:lnTo>
                <a:lnTo>
                  <a:pt x="146227" y="9525"/>
                </a:lnTo>
                <a:lnTo>
                  <a:pt x="148856" y="9525"/>
                </a:lnTo>
                <a:lnTo>
                  <a:pt x="149987" y="9055"/>
                </a:lnTo>
                <a:lnTo>
                  <a:pt x="151841" y="7200"/>
                </a:lnTo>
                <a:lnTo>
                  <a:pt x="152311" y="6083"/>
                </a:lnTo>
                <a:lnTo>
                  <a:pt x="152311" y="3454"/>
                </a:lnTo>
                <a:close/>
              </a:path>
              <a:path w="6673215" h="3192779">
                <a:moveTo>
                  <a:pt x="199910" y="3186303"/>
                </a:moveTo>
                <a:lnTo>
                  <a:pt x="199440" y="3185172"/>
                </a:lnTo>
                <a:lnTo>
                  <a:pt x="197586" y="3183318"/>
                </a:lnTo>
                <a:lnTo>
                  <a:pt x="196456" y="3182848"/>
                </a:lnTo>
                <a:lnTo>
                  <a:pt x="193827" y="3182848"/>
                </a:lnTo>
                <a:lnTo>
                  <a:pt x="192709" y="3183318"/>
                </a:lnTo>
                <a:lnTo>
                  <a:pt x="190855" y="3185172"/>
                </a:lnTo>
                <a:lnTo>
                  <a:pt x="190385" y="3186303"/>
                </a:lnTo>
                <a:lnTo>
                  <a:pt x="190385" y="3188932"/>
                </a:lnTo>
                <a:lnTo>
                  <a:pt x="190855" y="3190049"/>
                </a:lnTo>
                <a:lnTo>
                  <a:pt x="192709" y="3191903"/>
                </a:lnTo>
                <a:lnTo>
                  <a:pt x="193827" y="3192373"/>
                </a:lnTo>
                <a:lnTo>
                  <a:pt x="196456" y="3192373"/>
                </a:lnTo>
                <a:lnTo>
                  <a:pt x="197586" y="3191903"/>
                </a:lnTo>
                <a:lnTo>
                  <a:pt x="199440" y="3190049"/>
                </a:lnTo>
                <a:lnTo>
                  <a:pt x="199910" y="3188932"/>
                </a:lnTo>
                <a:lnTo>
                  <a:pt x="199910" y="3186303"/>
                </a:lnTo>
                <a:close/>
              </a:path>
              <a:path w="6673215" h="3192779">
                <a:moveTo>
                  <a:pt x="199910" y="2390584"/>
                </a:moveTo>
                <a:lnTo>
                  <a:pt x="199440" y="2389467"/>
                </a:lnTo>
                <a:lnTo>
                  <a:pt x="197586" y="2387600"/>
                </a:lnTo>
                <a:lnTo>
                  <a:pt x="196456" y="2387142"/>
                </a:lnTo>
                <a:lnTo>
                  <a:pt x="193827" y="2387142"/>
                </a:lnTo>
                <a:lnTo>
                  <a:pt x="192709" y="2387600"/>
                </a:lnTo>
                <a:lnTo>
                  <a:pt x="190855" y="2389467"/>
                </a:lnTo>
                <a:lnTo>
                  <a:pt x="190385" y="2390584"/>
                </a:lnTo>
                <a:lnTo>
                  <a:pt x="190385" y="2393213"/>
                </a:lnTo>
                <a:lnTo>
                  <a:pt x="190855" y="2394331"/>
                </a:lnTo>
                <a:lnTo>
                  <a:pt x="192709" y="2396198"/>
                </a:lnTo>
                <a:lnTo>
                  <a:pt x="193827" y="2396655"/>
                </a:lnTo>
                <a:lnTo>
                  <a:pt x="196456" y="2396655"/>
                </a:lnTo>
                <a:lnTo>
                  <a:pt x="197586" y="2396198"/>
                </a:lnTo>
                <a:lnTo>
                  <a:pt x="199440" y="2394331"/>
                </a:lnTo>
                <a:lnTo>
                  <a:pt x="199910" y="2393213"/>
                </a:lnTo>
                <a:lnTo>
                  <a:pt x="199910" y="2390584"/>
                </a:lnTo>
                <a:close/>
              </a:path>
              <a:path w="6673215" h="3192779">
                <a:moveTo>
                  <a:pt x="199910" y="1594878"/>
                </a:moveTo>
                <a:lnTo>
                  <a:pt x="199440" y="1593748"/>
                </a:lnTo>
                <a:lnTo>
                  <a:pt x="197586" y="1591894"/>
                </a:lnTo>
                <a:lnTo>
                  <a:pt x="196456" y="1591424"/>
                </a:lnTo>
                <a:lnTo>
                  <a:pt x="193827" y="1591424"/>
                </a:lnTo>
                <a:lnTo>
                  <a:pt x="192709" y="1591894"/>
                </a:lnTo>
                <a:lnTo>
                  <a:pt x="190855" y="1593748"/>
                </a:lnTo>
                <a:lnTo>
                  <a:pt x="190385" y="1594878"/>
                </a:lnTo>
                <a:lnTo>
                  <a:pt x="190385" y="1597507"/>
                </a:lnTo>
                <a:lnTo>
                  <a:pt x="190855" y="1598625"/>
                </a:lnTo>
                <a:lnTo>
                  <a:pt x="192709" y="1600479"/>
                </a:lnTo>
                <a:lnTo>
                  <a:pt x="193827" y="1600949"/>
                </a:lnTo>
                <a:lnTo>
                  <a:pt x="196456" y="1600949"/>
                </a:lnTo>
                <a:lnTo>
                  <a:pt x="197586" y="1600479"/>
                </a:lnTo>
                <a:lnTo>
                  <a:pt x="199440" y="1598625"/>
                </a:lnTo>
                <a:lnTo>
                  <a:pt x="199910" y="1597507"/>
                </a:lnTo>
                <a:lnTo>
                  <a:pt x="199910" y="1594878"/>
                </a:lnTo>
                <a:close/>
              </a:path>
              <a:path w="6673215" h="3192779">
                <a:moveTo>
                  <a:pt x="199910" y="799160"/>
                </a:moveTo>
                <a:lnTo>
                  <a:pt x="199440" y="798042"/>
                </a:lnTo>
                <a:lnTo>
                  <a:pt x="197586" y="796175"/>
                </a:lnTo>
                <a:lnTo>
                  <a:pt x="196456" y="795718"/>
                </a:lnTo>
                <a:lnTo>
                  <a:pt x="193827" y="795718"/>
                </a:lnTo>
                <a:lnTo>
                  <a:pt x="192709" y="796175"/>
                </a:lnTo>
                <a:lnTo>
                  <a:pt x="190855" y="798042"/>
                </a:lnTo>
                <a:lnTo>
                  <a:pt x="190385" y="799160"/>
                </a:lnTo>
                <a:lnTo>
                  <a:pt x="190385" y="801789"/>
                </a:lnTo>
                <a:lnTo>
                  <a:pt x="190855" y="802906"/>
                </a:lnTo>
                <a:lnTo>
                  <a:pt x="192709" y="804773"/>
                </a:lnTo>
                <a:lnTo>
                  <a:pt x="193827" y="805230"/>
                </a:lnTo>
                <a:lnTo>
                  <a:pt x="196456" y="805230"/>
                </a:lnTo>
                <a:lnTo>
                  <a:pt x="197586" y="804773"/>
                </a:lnTo>
                <a:lnTo>
                  <a:pt x="199440" y="802906"/>
                </a:lnTo>
                <a:lnTo>
                  <a:pt x="199910" y="801789"/>
                </a:lnTo>
                <a:lnTo>
                  <a:pt x="199910" y="799160"/>
                </a:lnTo>
                <a:close/>
              </a:path>
              <a:path w="6673215" h="3192779">
                <a:moveTo>
                  <a:pt x="199910" y="3454"/>
                </a:moveTo>
                <a:lnTo>
                  <a:pt x="199440" y="2324"/>
                </a:lnTo>
                <a:lnTo>
                  <a:pt x="197586" y="469"/>
                </a:lnTo>
                <a:lnTo>
                  <a:pt x="196456" y="0"/>
                </a:lnTo>
                <a:lnTo>
                  <a:pt x="193827" y="0"/>
                </a:lnTo>
                <a:lnTo>
                  <a:pt x="192709" y="469"/>
                </a:lnTo>
                <a:lnTo>
                  <a:pt x="190855" y="2324"/>
                </a:lnTo>
                <a:lnTo>
                  <a:pt x="190385" y="3454"/>
                </a:lnTo>
                <a:lnTo>
                  <a:pt x="190385" y="6083"/>
                </a:lnTo>
                <a:lnTo>
                  <a:pt x="190855" y="7200"/>
                </a:lnTo>
                <a:lnTo>
                  <a:pt x="192709" y="9055"/>
                </a:lnTo>
                <a:lnTo>
                  <a:pt x="193827" y="9525"/>
                </a:lnTo>
                <a:lnTo>
                  <a:pt x="196456" y="9525"/>
                </a:lnTo>
                <a:lnTo>
                  <a:pt x="197586" y="9055"/>
                </a:lnTo>
                <a:lnTo>
                  <a:pt x="199440" y="7200"/>
                </a:lnTo>
                <a:lnTo>
                  <a:pt x="199910" y="6083"/>
                </a:lnTo>
                <a:lnTo>
                  <a:pt x="199910" y="3454"/>
                </a:lnTo>
                <a:close/>
              </a:path>
              <a:path w="6673215" h="3192779">
                <a:moveTo>
                  <a:pt x="247497" y="3186303"/>
                </a:moveTo>
                <a:lnTo>
                  <a:pt x="247040" y="3185172"/>
                </a:lnTo>
                <a:lnTo>
                  <a:pt x="245173" y="3183318"/>
                </a:lnTo>
                <a:lnTo>
                  <a:pt x="244055" y="3182848"/>
                </a:lnTo>
                <a:lnTo>
                  <a:pt x="241427" y="3182848"/>
                </a:lnTo>
                <a:lnTo>
                  <a:pt x="240309" y="3183318"/>
                </a:lnTo>
                <a:lnTo>
                  <a:pt x="238442" y="3185172"/>
                </a:lnTo>
                <a:lnTo>
                  <a:pt x="237985" y="3186303"/>
                </a:lnTo>
                <a:lnTo>
                  <a:pt x="237985" y="3188932"/>
                </a:lnTo>
                <a:lnTo>
                  <a:pt x="238442" y="3190049"/>
                </a:lnTo>
                <a:lnTo>
                  <a:pt x="240309" y="3191903"/>
                </a:lnTo>
                <a:lnTo>
                  <a:pt x="241427" y="3192373"/>
                </a:lnTo>
                <a:lnTo>
                  <a:pt x="244055" y="3192373"/>
                </a:lnTo>
                <a:lnTo>
                  <a:pt x="245173" y="3191903"/>
                </a:lnTo>
                <a:lnTo>
                  <a:pt x="247040" y="3190049"/>
                </a:lnTo>
                <a:lnTo>
                  <a:pt x="247497" y="3188932"/>
                </a:lnTo>
                <a:lnTo>
                  <a:pt x="247497" y="3186303"/>
                </a:lnTo>
                <a:close/>
              </a:path>
              <a:path w="6673215" h="3192779">
                <a:moveTo>
                  <a:pt x="247497" y="2390584"/>
                </a:moveTo>
                <a:lnTo>
                  <a:pt x="247040" y="2389467"/>
                </a:lnTo>
                <a:lnTo>
                  <a:pt x="245173" y="2387600"/>
                </a:lnTo>
                <a:lnTo>
                  <a:pt x="244055" y="2387142"/>
                </a:lnTo>
                <a:lnTo>
                  <a:pt x="241427" y="2387142"/>
                </a:lnTo>
                <a:lnTo>
                  <a:pt x="240309" y="2387600"/>
                </a:lnTo>
                <a:lnTo>
                  <a:pt x="238442" y="2389467"/>
                </a:lnTo>
                <a:lnTo>
                  <a:pt x="237985" y="2390584"/>
                </a:lnTo>
                <a:lnTo>
                  <a:pt x="237985" y="2393213"/>
                </a:lnTo>
                <a:lnTo>
                  <a:pt x="238442" y="2394331"/>
                </a:lnTo>
                <a:lnTo>
                  <a:pt x="240309" y="2396198"/>
                </a:lnTo>
                <a:lnTo>
                  <a:pt x="241427" y="2396655"/>
                </a:lnTo>
                <a:lnTo>
                  <a:pt x="244055" y="2396655"/>
                </a:lnTo>
                <a:lnTo>
                  <a:pt x="245173" y="2396198"/>
                </a:lnTo>
                <a:lnTo>
                  <a:pt x="247040" y="2394331"/>
                </a:lnTo>
                <a:lnTo>
                  <a:pt x="247497" y="2393213"/>
                </a:lnTo>
                <a:lnTo>
                  <a:pt x="247497" y="2390584"/>
                </a:lnTo>
                <a:close/>
              </a:path>
              <a:path w="6673215" h="3192779">
                <a:moveTo>
                  <a:pt x="247497" y="1594878"/>
                </a:moveTo>
                <a:lnTo>
                  <a:pt x="247040" y="1593748"/>
                </a:lnTo>
                <a:lnTo>
                  <a:pt x="245173" y="1591894"/>
                </a:lnTo>
                <a:lnTo>
                  <a:pt x="244055" y="1591424"/>
                </a:lnTo>
                <a:lnTo>
                  <a:pt x="241427" y="1591424"/>
                </a:lnTo>
                <a:lnTo>
                  <a:pt x="240309" y="1591894"/>
                </a:lnTo>
                <a:lnTo>
                  <a:pt x="238442" y="1593748"/>
                </a:lnTo>
                <a:lnTo>
                  <a:pt x="237985" y="1594878"/>
                </a:lnTo>
                <a:lnTo>
                  <a:pt x="237985" y="1597507"/>
                </a:lnTo>
                <a:lnTo>
                  <a:pt x="238442" y="1598625"/>
                </a:lnTo>
                <a:lnTo>
                  <a:pt x="240309" y="1600479"/>
                </a:lnTo>
                <a:lnTo>
                  <a:pt x="241427" y="1600949"/>
                </a:lnTo>
                <a:lnTo>
                  <a:pt x="244055" y="1600949"/>
                </a:lnTo>
                <a:lnTo>
                  <a:pt x="245173" y="1600479"/>
                </a:lnTo>
                <a:lnTo>
                  <a:pt x="247040" y="1598625"/>
                </a:lnTo>
                <a:lnTo>
                  <a:pt x="247497" y="1597507"/>
                </a:lnTo>
                <a:lnTo>
                  <a:pt x="247497" y="1594878"/>
                </a:lnTo>
                <a:close/>
              </a:path>
              <a:path w="6673215" h="3192779">
                <a:moveTo>
                  <a:pt x="247497" y="799160"/>
                </a:moveTo>
                <a:lnTo>
                  <a:pt x="247040" y="798042"/>
                </a:lnTo>
                <a:lnTo>
                  <a:pt x="245173" y="796175"/>
                </a:lnTo>
                <a:lnTo>
                  <a:pt x="244055" y="795718"/>
                </a:lnTo>
                <a:lnTo>
                  <a:pt x="241427" y="795718"/>
                </a:lnTo>
                <a:lnTo>
                  <a:pt x="240309" y="796175"/>
                </a:lnTo>
                <a:lnTo>
                  <a:pt x="238442" y="798042"/>
                </a:lnTo>
                <a:lnTo>
                  <a:pt x="237985" y="799160"/>
                </a:lnTo>
                <a:lnTo>
                  <a:pt x="237985" y="801789"/>
                </a:lnTo>
                <a:lnTo>
                  <a:pt x="238442" y="802906"/>
                </a:lnTo>
                <a:lnTo>
                  <a:pt x="240309" y="804773"/>
                </a:lnTo>
                <a:lnTo>
                  <a:pt x="241427" y="805230"/>
                </a:lnTo>
                <a:lnTo>
                  <a:pt x="244055" y="805230"/>
                </a:lnTo>
                <a:lnTo>
                  <a:pt x="245173" y="804773"/>
                </a:lnTo>
                <a:lnTo>
                  <a:pt x="247040" y="802906"/>
                </a:lnTo>
                <a:lnTo>
                  <a:pt x="247497" y="801789"/>
                </a:lnTo>
                <a:lnTo>
                  <a:pt x="247497" y="799160"/>
                </a:lnTo>
                <a:close/>
              </a:path>
              <a:path w="6673215" h="3192779">
                <a:moveTo>
                  <a:pt x="247497" y="3454"/>
                </a:moveTo>
                <a:lnTo>
                  <a:pt x="247040" y="2324"/>
                </a:lnTo>
                <a:lnTo>
                  <a:pt x="245173" y="469"/>
                </a:lnTo>
                <a:lnTo>
                  <a:pt x="244055" y="0"/>
                </a:lnTo>
                <a:lnTo>
                  <a:pt x="241427" y="0"/>
                </a:lnTo>
                <a:lnTo>
                  <a:pt x="240309" y="469"/>
                </a:lnTo>
                <a:lnTo>
                  <a:pt x="238442" y="2324"/>
                </a:lnTo>
                <a:lnTo>
                  <a:pt x="237985" y="3454"/>
                </a:lnTo>
                <a:lnTo>
                  <a:pt x="237985" y="6083"/>
                </a:lnTo>
                <a:lnTo>
                  <a:pt x="238442" y="7200"/>
                </a:lnTo>
                <a:lnTo>
                  <a:pt x="240309" y="9055"/>
                </a:lnTo>
                <a:lnTo>
                  <a:pt x="241427" y="9525"/>
                </a:lnTo>
                <a:lnTo>
                  <a:pt x="244055" y="9525"/>
                </a:lnTo>
                <a:lnTo>
                  <a:pt x="245173" y="9055"/>
                </a:lnTo>
                <a:lnTo>
                  <a:pt x="247040" y="7200"/>
                </a:lnTo>
                <a:lnTo>
                  <a:pt x="247497" y="6083"/>
                </a:lnTo>
                <a:lnTo>
                  <a:pt x="247497" y="3454"/>
                </a:lnTo>
                <a:close/>
              </a:path>
              <a:path w="6673215" h="3192779">
                <a:moveTo>
                  <a:pt x="295097" y="3186303"/>
                </a:moveTo>
                <a:lnTo>
                  <a:pt x="294640" y="3185172"/>
                </a:lnTo>
                <a:lnTo>
                  <a:pt x="292773" y="3183318"/>
                </a:lnTo>
                <a:lnTo>
                  <a:pt x="291655" y="3182848"/>
                </a:lnTo>
                <a:lnTo>
                  <a:pt x="289026" y="3182848"/>
                </a:lnTo>
                <a:lnTo>
                  <a:pt x="287909" y="3183318"/>
                </a:lnTo>
                <a:lnTo>
                  <a:pt x="286042" y="3185172"/>
                </a:lnTo>
                <a:lnTo>
                  <a:pt x="285584" y="3186303"/>
                </a:lnTo>
                <a:lnTo>
                  <a:pt x="285584" y="3188932"/>
                </a:lnTo>
                <a:lnTo>
                  <a:pt x="286042" y="3190049"/>
                </a:lnTo>
                <a:lnTo>
                  <a:pt x="287909" y="3191903"/>
                </a:lnTo>
                <a:lnTo>
                  <a:pt x="289026" y="3192373"/>
                </a:lnTo>
                <a:lnTo>
                  <a:pt x="291655" y="3192373"/>
                </a:lnTo>
                <a:lnTo>
                  <a:pt x="292773" y="3191903"/>
                </a:lnTo>
                <a:lnTo>
                  <a:pt x="294640" y="3190049"/>
                </a:lnTo>
                <a:lnTo>
                  <a:pt x="295097" y="3188932"/>
                </a:lnTo>
                <a:lnTo>
                  <a:pt x="295097" y="3186303"/>
                </a:lnTo>
                <a:close/>
              </a:path>
              <a:path w="6673215" h="3192779">
                <a:moveTo>
                  <a:pt x="295097" y="2390584"/>
                </a:moveTo>
                <a:lnTo>
                  <a:pt x="294640" y="2389467"/>
                </a:lnTo>
                <a:lnTo>
                  <a:pt x="292773" y="2387600"/>
                </a:lnTo>
                <a:lnTo>
                  <a:pt x="291655" y="2387142"/>
                </a:lnTo>
                <a:lnTo>
                  <a:pt x="289026" y="2387142"/>
                </a:lnTo>
                <a:lnTo>
                  <a:pt x="287909" y="2387600"/>
                </a:lnTo>
                <a:lnTo>
                  <a:pt x="286042" y="2389467"/>
                </a:lnTo>
                <a:lnTo>
                  <a:pt x="285584" y="2390584"/>
                </a:lnTo>
                <a:lnTo>
                  <a:pt x="285584" y="2393213"/>
                </a:lnTo>
                <a:lnTo>
                  <a:pt x="286042" y="2394331"/>
                </a:lnTo>
                <a:lnTo>
                  <a:pt x="287909" y="2396198"/>
                </a:lnTo>
                <a:lnTo>
                  <a:pt x="289026" y="2396655"/>
                </a:lnTo>
                <a:lnTo>
                  <a:pt x="291655" y="2396655"/>
                </a:lnTo>
                <a:lnTo>
                  <a:pt x="292773" y="2396198"/>
                </a:lnTo>
                <a:lnTo>
                  <a:pt x="294640" y="2394331"/>
                </a:lnTo>
                <a:lnTo>
                  <a:pt x="295097" y="2393213"/>
                </a:lnTo>
                <a:lnTo>
                  <a:pt x="295097" y="2390584"/>
                </a:lnTo>
                <a:close/>
              </a:path>
              <a:path w="6673215" h="3192779">
                <a:moveTo>
                  <a:pt x="295097" y="1594878"/>
                </a:moveTo>
                <a:lnTo>
                  <a:pt x="294640" y="1593748"/>
                </a:lnTo>
                <a:lnTo>
                  <a:pt x="292773" y="1591894"/>
                </a:lnTo>
                <a:lnTo>
                  <a:pt x="291655" y="1591424"/>
                </a:lnTo>
                <a:lnTo>
                  <a:pt x="289026" y="1591424"/>
                </a:lnTo>
                <a:lnTo>
                  <a:pt x="287909" y="1591894"/>
                </a:lnTo>
                <a:lnTo>
                  <a:pt x="286042" y="1593748"/>
                </a:lnTo>
                <a:lnTo>
                  <a:pt x="285584" y="1594878"/>
                </a:lnTo>
                <a:lnTo>
                  <a:pt x="285584" y="1597507"/>
                </a:lnTo>
                <a:lnTo>
                  <a:pt x="286042" y="1598625"/>
                </a:lnTo>
                <a:lnTo>
                  <a:pt x="287909" y="1600479"/>
                </a:lnTo>
                <a:lnTo>
                  <a:pt x="289026" y="1600949"/>
                </a:lnTo>
                <a:lnTo>
                  <a:pt x="291655" y="1600949"/>
                </a:lnTo>
                <a:lnTo>
                  <a:pt x="292773" y="1600479"/>
                </a:lnTo>
                <a:lnTo>
                  <a:pt x="294640" y="1598625"/>
                </a:lnTo>
                <a:lnTo>
                  <a:pt x="295097" y="1597507"/>
                </a:lnTo>
                <a:lnTo>
                  <a:pt x="295097" y="1594878"/>
                </a:lnTo>
                <a:close/>
              </a:path>
              <a:path w="6673215" h="3192779">
                <a:moveTo>
                  <a:pt x="295097" y="799160"/>
                </a:moveTo>
                <a:lnTo>
                  <a:pt x="294640" y="798042"/>
                </a:lnTo>
                <a:lnTo>
                  <a:pt x="292773" y="796175"/>
                </a:lnTo>
                <a:lnTo>
                  <a:pt x="291655" y="795718"/>
                </a:lnTo>
                <a:lnTo>
                  <a:pt x="289026" y="795718"/>
                </a:lnTo>
                <a:lnTo>
                  <a:pt x="287909" y="796175"/>
                </a:lnTo>
                <a:lnTo>
                  <a:pt x="286042" y="798042"/>
                </a:lnTo>
                <a:lnTo>
                  <a:pt x="285584" y="799160"/>
                </a:lnTo>
                <a:lnTo>
                  <a:pt x="285584" y="801789"/>
                </a:lnTo>
                <a:lnTo>
                  <a:pt x="286042" y="802906"/>
                </a:lnTo>
                <a:lnTo>
                  <a:pt x="287909" y="804773"/>
                </a:lnTo>
                <a:lnTo>
                  <a:pt x="289026" y="805230"/>
                </a:lnTo>
                <a:lnTo>
                  <a:pt x="291655" y="805230"/>
                </a:lnTo>
                <a:lnTo>
                  <a:pt x="292773" y="804773"/>
                </a:lnTo>
                <a:lnTo>
                  <a:pt x="294640" y="802906"/>
                </a:lnTo>
                <a:lnTo>
                  <a:pt x="295097" y="801789"/>
                </a:lnTo>
                <a:lnTo>
                  <a:pt x="295097" y="799160"/>
                </a:lnTo>
                <a:close/>
              </a:path>
              <a:path w="6673215" h="3192779">
                <a:moveTo>
                  <a:pt x="295097" y="3454"/>
                </a:moveTo>
                <a:lnTo>
                  <a:pt x="294640" y="2324"/>
                </a:lnTo>
                <a:lnTo>
                  <a:pt x="292773" y="469"/>
                </a:lnTo>
                <a:lnTo>
                  <a:pt x="291655" y="0"/>
                </a:lnTo>
                <a:lnTo>
                  <a:pt x="289026" y="0"/>
                </a:lnTo>
                <a:lnTo>
                  <a:pt x="287909" y="469"/>
                </a:lnTo>
                <a:lnTo>
                  <a:pt x="286042" y="2324"/>
                </a:lnTo>
                <a:lnTo>
                  <a:pt x="285584" y="3454"/>
                </a:lnTo>
                <a:lnTo>
                  <a:pt x="285584" y="6083"/>
                </a:lnTo>
                <a:lnTo>
                  <a:pt x="286042" y="7200"/>
                </a:lnTo>
                <a:lnTo>
                  <a:pt x="287909" y="9055"/>
                </a:lnTo>
                <a:lnTo>
                  <a:pt x="289026" y="9525"/>
                </a:lnTo>
                <a:lnTo>
                  <a:pt x="291655" y="9525"/>
                </a:lnTo>
                <a:lnTo>
                  <a:pt x="292773" y="9055"/>
                </a:lnTo>
                <a:lnTo>
                  <a:pt x="294640" y="7200"/>
                </a:lnTo>
                <a:lnTo>
                  <a:pt x="295097" y="6083"/>
                </a:lnTo>
                <a:lnTo>
                  <a:pt x="295097" y="3454"/>
                </a:lnTo>
                <a:close/>
              </a:path>
              <a:path w="6673215" h="3192779">
                <a:moveTo>
                  <a:pt x="342696" y="3186303"/>
                </a:moveTo>
                <a:lnTo>
                  <a:pt x="342226" y="3185172"/>
                </a:lnTo>
                <a:lnTo>
                  <a:pt x="340372" y="3183318"/>
                </a:lnTo>
                <a:lnTo>
                  <a:pt x="339255" y="3182848"/>
                </a:lnTo>
                <a:lnTo>
                  <a:pt x="336626" y="3182848"/>
                </a:lnTo>
                <a:lnTo>
                  <a:pt x="335495" y="3183318"/>
                </a:lnTo>
                <a:lnTo>
                  <a:pt x="333641" y="3185172"/>
                </a:lnTo>
                <a:lnTo>
                  <a:pt x="333171" y="3186303"/>
                </a:lnTo>
                <a:lnTo>
                  <a:pt x="333171" y="3188932"/>
                </a:lnTo>
                <a:lnTo>
                  <a:pt x="333641" y="3190049"/>
                </a:lnTo>
                <a:lnTo>
                  <a:pt x="335495" y="3191903"/>
                </a:lnTo>
                <a:lnTo>
                  <a:pt x="336626" y="3192373"/>
                </a:lnTo>
                <a:lnTo>
                  <a:pt x="339255" y="3192373"/>
                </a:lnTo>
                <a:lnTo>
                  <a:pt x="340372" y="3191903"/>
                </a:lnTo>
                <a:lnTo>
                  <a:pt x="342226" y="3190049"/>
                </a:lnTo>
                <a:lnTo>
                  <a:pt x="342696" y="3188932"/>
                </a:lnTo>
                <a:lnTo>
                  <a:pt x="342696" y="3186303"/>
                </a:lnTo>
                <a:close/>
              </a:path>
              <a:path w="6673215" h="3192779">
                <a:moveTo>
                  <a:pt x="342696" y="2390584"/>
                </a:moveTo>
                <a:lnTo>
                  <a:pt x="342226" y="2389467"/>
                </a:lnTo>
                <a:lnTo>
                  <a:pt x="340372" y="2387600"/>
                </a:lnTo>
                <a:lnTo>
                  <a:pt x="339255" y="2387142"/>
                </a:lnTo>
                <a:lnTo>
                  <a:pt x="336626" y="2387142"/>
                </a:lnTo>
                <a:lnTo>
                  <a:pt x="335495" y="2387600"/>
                </a:lnTo>
                <a:lnTo>
                  <a:pt x="333641" y="2389467"/>
                </a:lnTo>
                <a:lnTo>
                  <a:pt x="333171" y="2390584"/>
                </a:lnTo>
                <a:lnTo>
                  <a:pt x="333171" y="2393213"/>
                </a:lnTo>
                <a:lnTo>
                  <a:pt x="333641" y="2394331"/>
                </a:lnTo>
                <a:lnTo>
                  <a:pt x="335495" y="2396198"/>
                </a:lnTo>
                <a:lnTo>
                  <a:pt x="336626" y="2396655"/>
                </a:lnTo>
                <a:lnTo>
                  <a:pt x="339255" y="2396655"/>
                </a:lnTo>
                <a:lnTo>
                  <a:pt x="340372" y="2396198"/>
                </a:lnTo>
                <a:lnTo>
                  <a:pt x="342226" y="2394331"/>
                </a:lnTo>
                <a:lnTo>
                  <a:pt x="342696" y="2393213"/>
                </a:lnTo>
                <a:lnTo>
                  <a:pt x="342696" y="2390584"/>
                </a:lnTo>
                <a:close/>
              </a:path>
              <a:path w="6673215" h="3192779">
                <a:moveTo>
                  <a:pt x="342696" y="1594878"/>
                </a:moveTo>
                <a:lnTo>
                  <a:pt x="342226" y="1593748"/>
                </a:lnTo>
                <a:lnTo>
                  <a:pt x="340372" y="1591894"/>
                </a:lnTo>
                <a:lnTo>
                  <a:pt x="339255" y="1591424"/>
                </a:lnTo>
                <a:lnTo>
                  <a:pt x="336626" y="1591424"/>
                </a:lnTo>
                <a:lnTo>
                  <a:pt x="335495" y="1591894"/>
                </a:lnTo>
                <a:lnTo>
                  <a:pt x="333641" y="1593748"/>
                </a:lnTo>
                <a:lnTo>
                  <a:pt x="333171" y="1594878"/>
                </a:lnTo>
                <a:lnTo>
                  <a:pt x="333171" y="1597507"/>
                </a:lnTo>
                <a:lnTo>
                  <a:pt x="333641" y="1598625"/>
                </a:lnTo>
                <a:lnTo>
                  <a:pt x="335495" y="1600479"/>
                </a:lnTo>
                <a:lnTo>
                  <a:pt x="336626" y="1600949"/>
                </a:lnTo>
                <a:lnTo>
                  <a:pt x="339255" y="1600949"/>
                </a:lnTo>
                <a:lnTo>
                  <a:pt x="340372" y="1600479"/>
                </a:lnTo>
                <a:lnTo>
                  <a:pt x="342226" y="1598625"/>
                </a:lnTo>
                <a:lnTo>
                  <a:pt x="342696" y="1597507"/>
                </a:lnTo>
                <a:lnTo>
                  <a:pt x="342696" y="1594878"/>
                </a:lnTo>
                <a:close/>
              </a:path>
              <a:path w="6673215" h="3192779">
                <a:moveTo>
                  <a:pt x="342696" y="799160"/>
                </a:moveTo>
                <a:lnTo>
                  <a:pt x="342226" y="798042"/>
                </a:lnTo>
                <a:lnTo>
                  <a:pt x="340372" y="796175"/>
                </a:lnTo>
                <a:lnTo>
                  <a:pt x="339255" y="795718"/>
                </a:lnTo>
                <a:lnTo>
                  <a:pt x="336626" y="795718"/>
                </a:lnTo>
                <a:lnTo>
                  <a:pt x="335495" y="796175"/>
                </a:lnTo>
                <a:lnTo>
                  <a:pt x="333641" y="798042"/>
                </a:lnTo>
                <a:lnTo>
                  <a:pt x="333171" y="799160"/>
                </a:lnTo>
                <a:lnTo>
                  <a:pt x="333171" y="801789"/>
                </a:lnTo>
                <a:lnTo>
                  <a:pt x="333641" y="802906"/>
                </a:lnTo>
                <a:lnTo>
                  <a:pt x="335495" y="804773"/>
                </a:lnTo>
                <a:lnTo>
                  <a:pt x="336626" y="805230"/>
                </a:lnTo>
                <a:lnTo>
                  <a:pt x="339255" y="805230"/>
                </a:lnTo>
                <a:lnTo>
                  <a:pt x="340372" y="804773"/>
                </a:lnTo>
                <a:lnTo>
                  <a:pt x="342226" y="802906"/>
                </a:lnTo>
                <a:lnTo>
                  <a:pt x="342696" y="801789"/>
                </a:lnTo>
                <a:lnTo>
                  <a:pt x="342696" y="799160"/>
                </a:lnTo>
                <a:close/>
              </a:path>
              <a:path w="6673215" h="3192779">
                <a:moveTo>
                  <a:pt x="342696" y="3454"/>
                </a:moveTo>
                <a:lnTo>
                  <a:pt x="342226" y="2324"/>
                </a:lnTo>
                <a:lnTo>
                  <a:pt x="340372" y="469"/>
                </a:lnTo>
                <a:lnTo>
                  <a:pt x="339255" y="0"/>
                </a:lnTo>
                <a:lnTo>
                  <a:pt x="336626" y="0"/>
                </a:lnTo>
                <a:lnTo>
                  <a:pt x="335495" y="469"/>
                </a:lnTo>
                <a:lnTo>
                  <a:pt x="333641" y="2324"/>
                </a:lnTo>
                <a:lnTo>
                  <a:pt x="333171" y="3454"/>
                </a:lnTo>
                <a:lnTo>
                  <a:pt x="333171" y="6083"/>
                </a:lnTo>
                <a:lnTo>
                  <a:pt x="333641" y="7200"/>
                </a:lnTo>
                <a:lnTo>
                  <a:pt x="335495" y="9055"/>
                </a:lnTo>
                <a:lnTo>
                  <a:pt x="336626" y="9525"/>
                </a:lnTo>
                <a:lnTo>
                  <a:pt x="339255" y="9525"/>
                </a:lnTo>
                <a:lnTo>
                  <a:pt x="340372" y="9055"/>
                </a:lnTo>
                <a:lnTo>
                  <a:pt x="342226" y="7200"/>
                </a:lnTo>
                <a:lnTo>
                  <a:pt x="342696" y="6083"/>
                </a:lnTo>
                <a:lnTo>
                  <a:pt x="342696" y="3454"/>
                </a:lnTo>
                <a:close/>
              </a:path>
              <a:path w="6673215" h="3192779">
                <a:moveTo>
                  <a:pt x="390296" y="3186303"/>
                </a:moveTo>
                <a:lnTo>
                  <a:pt x="389826" y="3185172"/>
                </a:lnTo>
                <a:lnTo>
                  <a:pt x="387972" y="3183318"/>
                </a:lnTo>
                <a:lnTo>
                  <a:pt x="386854" y="3182848"/>
                </a:lnTo>
                <a:lnTo>
                  <a:pt x="384225" y="3182848"/>
                </a:lnTo>
                <a:lnTo>
                  <a:pt x="383095" y="3183318"/>
                </a:lnTo>
                <a:lnTo>
                  <a:pt x="381241" y="3185172"/>
                </a:lnTo>
                <a:lnTo>
                  <a:pt x="380771" y="3186303"/>
                </a:lnTo>
                <a:lnTo>
                  <a:pt x="380771" y="3188932"/>
                </a:lnTo>
                <a:lnTo>
                  <a:pt x="381241" y="3190049"/>
                </a:lnTo>
                <a:lnTo>
                  <a:pt x="383095" y="3191903"/>
                </a:lnTo>
                <a:lnTo>
                  <a:pt x="384225" y="3192373"/>
                </a:lnTo>
                <a:lnTo>
                  <a:pt x="386854" y="3192373"/>
                </a:lnTo>
                <a:lnTo>
                  <a:pt x="387972" y="3191903"/>
                </a:lnTo>
                <a:lnTo>
                  <a:pt x="389826" y="3190049"/>
                </a:lnTo>
                <a:lnTo>
                  <a:pt x="390296" y="3188932"/>
                </a:lnTo>
                <a:lnTo>
                  <a:pt x="390296" y="3186303"/>
                </a:lnTo>
                <a:close/>
              </a:path>
              <a:path w="6673215" h="3192779">
                <a:moveTo>
                  <a:pt x="390296" y="2390584"/>
                </a:moveTo>
                <a:lnTo>
                  <a:pt x="389826" y="2389467"/>
                </a:lnTo>
                <a:lnTo>
                  <a:pt x="387972" y="2387600"/>
                </a:lnTo>
                <a:lnTo>
                  <a:pt x="386854" y="2387142"/>
                </a:lnTo>
                <a:lnTo>
                  <a:pt x="384225" y="2387142"/>
                </a:lnTo>
                <a:lnTo>
                  <a:pt x="383095" y="2387600"/>
                </a:lnTo>
                <a:lnTo>
                  <a:pt x="381241" y="2389467"/>
                </a:lnTo>
                <a:lnTo>
                  <a:pt x="380771" y="2390584"/>
                </a:lnTo>
                <a:lnTo>
                  <a:pt x="380771" y="2393213"/>
                </a:lnTo>
                <a:lnTo>
                  <a:pt x="381241" y="2394331"/>
                </a:lnTo>
                <a:lnTo>
                  <a:pt x="383095" y="2396198"/>
                </a:lnTo>
                <a:lnTo>
                  <a:pt x="384225" y="2396655"/>
                </a:lnTo>
                <a:lnTo>
                  <a:pt x="386854" y="2396655"/>
                </a:lnTo>
                <a:lnTo>
                  <a:pt x="387972" y="2396198"/>
                </a:lnTo>
                <a:lnTo>
                  <a:pt x="389826" y="2394331"/>
                </a:lnTo>
                <a:lnTo>
                  <a:pt x="390296" y="2393213"/>
                </a:lnTo>
                <a:lnTo>
                  <a:pt x="390296" y="2390584"/>
                </a:lnTo>
                <a:close/>
              </a:path>
              <a:path w="6673215" h="3192779">
                <a:moveTo>
                  <a:pt x="390296" y="1594878"/>
                </a:moveTo>
                <a:lnTo>
                  <a:pt x="389826" y="1593748"/>
                </a:lnTo>
                <a:lnTo>
                  <a:pt x="387972" y="1591894"/>
                </a:lnTo>
                <a:lnTo>
                  <a:pt x="386854" y="1591424"/>
                </a:lnTo>
                <a:lnTo>
                  <a:pt x="384225" y="1591424"/>
                </a:lnTo>
                <a:lnTo>
                  <a:pt x="383095" y="1591894"/>
                </a:lnTo>
                <a:lnTo>
                  <a:pt x="381241" y="1593748"/>
                </a:lnTo>
                <a:lnTo>
                  <a:pt x="380771" y="1594878"/>
                </a:lnTo>
                <a:lnTo>
                  <a:pt x="380771" y="1597507"/>
                </a:lnTo>
                <a:lnTo>
                  <a:pt x="381241" y="1598625"/>
                </a:lnTo>
                <a:lnTo>
                  <a:pt x="383095" y="1600479"/>
                </a:lnTo>
                <a:lnTo>
                  <a:pt x="384225" y="1600949"/>
                </a:lnTo>
                <a:lnTo>
                  <a:pt x="386854" y="1600949"/>
                </a:lnTo>
                <a:lnTo>
                  <a:pt x="387972" y="1600479"/>
                </a:lnTo>
                <a:lnTo>
                  <a:pt x="389826" y="1598625"/>
                </a:lnTo>
                <a:lnTo>
                  <a:pt x="390296" y="1597507"/>
                </a:lnTo>
                <a:lnTo>
                  <a:pt x="390296" y="1594878"/>
                </a:lnTo>
                <a:close/>
              </a:path>
              <a:path w="6673215" h="3192779">
                <a:moveTo>
                  <a:pt x="390296" y="799160"/>
                </a:moveTo>
                <a:lnTo>
                  <a:pt x="389826" y="798042"/>
                </a:lnTo>
                <a:lnTo>
                  <a:pt x="387972" y="796175"/>
                </a:lnTo>
                <a:lnTo>
                  <a:pt x="386854" y="795718"/>
                </a:lnTo>
                <a:lnTo>
                  <a:pt x="384225" y="795718"/>
                </a:lnTo>
                <a:lnTo>
                  <a:pt x="383095" y="796175"/>
                </a:lnTo>
                <a:lnTo>
                  <a:pt x="381241" y="798042"/>
                </a:lnTo>
                <a:lnTo>
                  <a:pt x="380771" y="799160"/>
                </a:lnTo>
                <a:lnTo>
                  <a:pt x="380771" y="801789"/>
                </a:lnTo>
                <a:lnTo>
                  <a:pt x="381241" y="802906"/>
                </a:lnTo>
                <a:lnTo>
                  <a:pt x="383095" y="804773"/>
                </a:lnTo>
                <a:lnTo>
                  <a:pt x="384225" y="805230"/>
                </a:lnTo>
                <a:lnTo>
                  <a:pt x="386854" y="805230"/>
                </a:lnTo>
                <a:lnTo>
                  <a:pt x="387972" y="804773"/>
                </a:lnTo>
                <a:lnTo>
                  <a:pt x="389826" y="802906"/>
                </a:lnTo>
                <a:lnTo>
                  <a:pt x="390296" y="801789"/>
                </a:lnTo>
                <a:lnTo>
                  <a:pt x="390296" y="799160"/>
                </a:lnTo>
                <a:close/>
              </a:path>
              <a:path w="6673215" h="3192779">
                <a:moveTo>
                  <a:pt x="390296" y="3454"/>
                </a:moveTo>
                <a:lnTo>
                  <a:pt x="389826" y="2324"/>
                </a:lnTo>
                <a:lnTo>
                  <a:pt x="387972" y="469"/>
                </a:lnTo>
                <a:lnTo>
                  <a:pt x="386854" y="0"/>
                </a:lnTo>
                <a:lnTo>
                  <a:pt x="384225" y="0"/>
                </a:lnTo>
                <a:lnTo>
                  <a:pt x="383095" y="469"/>
                </a:lnTo>
                <a:lnTo>
                  <a:pt x="381241" y="2324"/>
                </a:lnTo>
                <a:lnTo>
                  <a:pt x="380771" y="3454"/>
                </a:lnTo>
                <a:lnTo>
                  <a:pt x="380771" y="6083"/>
                </a:lnTo>
                <a:lnTo>
                  <a:pt x="381241" y="7200"/>
                </a:lnTo>
                <a:lnTo>
                  <a:pt x="383095" y="9055"/>
                </a:lnTo>
                <a:lnTo>
                  <a:pt x="384225" y="9525"/>
                </a:lnTo>
                <a:lnTo>
                  <a:pt x="386854" y="9525"/>
                </a:lnTo>
                <a:lnTo>
                  <a:pt x="387972" y="9055"/>
                </a:lnTo>
                <a:lnTo>
                  <a:pt x="389826" y="7200"/>
                </a:lnTo>
                <a:lnTo>
                  <a:pt x="390296" y="6083"/>
                </a:lnTo>
                <a:lnTo>
                  <a:pt x="390296" y="3454"/>
                </a:lnTo>
                <a:close/>
              </a:path>
              <a:path w="6673215" h="3192779">
                <a:moveTo>
                  <a:pt x="437896" y="3186303"/>
                </a:moveTo>
                <a:lnTo>
                  <a:pt x="437426" y="3185172"/>
                </a:lnTo>
                <a:lnTo>
                  <a:pt x="435571" y="3183318"/>
                </a:lnTo>
                <a:lnTo>
                  <a:pt x="434441" y="3182848"/>
                </a:lnTo>
                <a:lnTo>
                  <a:pt x="431812" y="3182848"/>
                </a:lnTo>
                <a:lnTo>
                  <a:pt x="430695" y="3183318"/>
                </a:lnTo>
                <a:lnTo>
                  <a:pt x="428840" y="3185172"/>
                </a:lnTo>
                <a:lnTo>
                  <a:pt x="428371" y="3186303"/>
                </a:lnTo>
                <a:lnTo>
                  <a:pt x="428371" y="3188932"/>
                </a:lnTo>
                <a:lnTo>
                  <a:pt x="428840" y="3190049"/>
                </a:lnTo>
                <a:lnTo>
                  <a:pt x="430695" y="3191903"/>
                </a:lnTo>
                <a:lnTo>
                  <a:pt x="431812" y="3192373"/>
                </a:lnTo>
                <a:lnTo>
                  <a:pt x="434441" y="3192373"/>
                </a:lnTo>
                <a:lnTo>
                  <a:pt x="435571" y="3191903"/>
                </a:lnTo>
                <a:lnTo>
                  <a:pt x="437426" y="3190049"/>
                </a:lnTo>
                <a:lnTo>
                  <a:pt x="437896" y="3188932"/>
                </a:lnTo>
                <a:lnTo>
                  <a:pt x="437896" y="3186303"/>
                </a:lnTo>
                <a:close/>
              </a:path>
              <a:path w="6673215" h="3192779">
                <a:moveTo>
                  <a:pt x="437896" y="2390584"/>
                </a:moveTo>
                <a:lnTo>
                  <a:pt x="437426" y="2389467"/>
                </a:lnTo>
                <a:lnTo>
                  <a:pt x="435571" y="2387600"/>
                </a:lnTo>
                <a:lnTo>
                  <a:pt x="434441" y="2387142"/>
                </a:lnTo>
                <a:lnTo>
                  <a:pt x="431812" y="2387142"/>
                </a:lnTo>
                <a:lnTo>
                  <a:pt x="430695" y="2387600"/>
                </a:lnTo>
                <a:lnTo>
                  <a:pt x="428840" y="2389467"/>
                </a:lnTo>
                <a:lnTo>
                  <a:pt x="428371" y="2390584"/>
                </a:lnTo>
                <a:lnTo>
                  <a:pt x="428371" y="2393213"/>
                </a:lnTo>
                <a:lnTo>
                  <a:pt x="428840" y="2394331"/>
                </a:lnTo>
                <a:lnTo>
                  <a:pt x="430695" y="2396198"/>
                </a:lnTo>
                <a:lnTo>
                  <a:pt x="431812" y="2396655"/>
                </a:lnTo>
                <a:lnTo>
                  <a:pt x="434441" y="2396655"/>
                </a:lnTo>
                <a:lnTo>
                  <a:pt x="435571" y="2396198"/>
                </a:lnTo>
                <a:lnTo>
                  <a:pt x="437426" y="2394331"/>
                </a:lnTo>
                <a:lnTo>
                  <a:pt x="437896" y="2393213"/>
                </a:lnTo>
                <a:lnTo>
                  <a:pt x="437896" y="2390584"/>
                </a:lnTo>
                <a:close/>
              </a:path>
              <a:path w="6673215" h="3192779">
                <a:moveTo>
                  <a:pt x="437896" y="1594878"/>
                </a:moveTo>
                <a:lnTo>
                  <a:pt x="437426" y="1593748"/>
                </a:lnTo>
                <a:lnTo>
                  <a:pt x="435571" y="1591894"/>
                </a:lnTo>
                <a:lnTo>
                  <a:pt x="434441" y="1591424"/>
                </a:lnTo>
                <a:lnTo>
                  <a:pt x="431812" y="1591424"/>
                </a:lnTo>
                <a:lnTo>
                  <a:pt x="430695" y="1591894"/>
                </a:lnTo>
                <a:lnTo>
                  <a:pt x="428840" y="1593748"/>
                </a:lnTo>
                <a:lnTo>
                  <a:pt x="428371" y="1594878"/>
                </a:lnTo>
                <a:lnTo>
                  <a:pt x="428371" y="1597507"/>
                </a:lnTo>
                <a:lnTo>
                  <a:pt x="428840" y="1598625"/>
                </a:lnTo>
                <a:lnTo>
                  <a:pt x="430695" y="1600479"/>
                </a:lnTo>
                <a:lnTo>
                  <a:pt x="431812" y="1600949"/>
                </a:lnTo>
                <a:lnTo>
                  <a:pt x="434441" y="1600949"/>
                </a:lnTo>
                <a:lnTo>
                  <a:pt x="435571" y="1600479"/>
                </a:lnTo>
                <a:lnTo>
                  <a:pt x="437426" y="1598625"/>
                </a:lnTo>
                <a:lnTo>
                  <a:pt x="437896" y="1597507"/>
                </a:lnTo>
                <a:lnTo>
                  <a:pt x="437896" y="1594878"/>
                </a:lnTo>
                <a:close/>
              </a:path>
              <a:path w="6673215" h="3192779">
                <a:moveTo>
                  <a:pt x="437896" y="799160"/>
                </a:moveTo>
                <a:lnTo>
                  <a:pt x="437426" y="798042"/>
                </a:lnTo>
                <a:lnTo>
                  <a:pt x="435571" y="796175"/>
                </a:lnTo>
                <a:lnTo>
                  <a:pt x="434441" y="795718"/>
                </a:lnTo>
                <a:lnTo>
                  <a:pt x="431812" y="795718"/>
                </a:lnTo>
                <a:lnTo>
                  <a:pt x="430695" y="796175"/>
                </a:lnTo>
                <a:lnTo>
                  <a:pt x="428840" y="798042"/>
                </a:lnTo>
                <a:lnTo>
                  <a:pt x="428371" y="799160"/>
                </a:lnTo>
                <a:lnTo>
                  <a:pt x="428371" y="801789"/>
                </a:lnTo>
                <a:lnTo>
                  <a:pt x="428840" y="802906"/>
                </a:lnTo>
                <a:lnTo>
                  <a:pt x="430695" y="804773"/>
                </a:lnTo>
                <a:lnTo>
                  <a:pt x="431812" y="805230"/>
                </a:lnTo>
                <a:lnTo>
                  <a:pt x="434441" y="805230"/>
                </a:lnTo>
                <a:lnTo>
                  <a:pt x="435571" y="804773"/>
                </a:lnTo>
                <a:lnTo>
                  <a:pt x="437426" y="802906"/>
                </a:lnTo>
                <a:lnTo>
                  <a:pt x="437896" y="801789"/>
                </a:lnTo>
                <a:lnTo>
                  <a:pt x="437896" y="799160"/>
                </a:lnTo>
                <a:close/>
              </a:path>
              <a:path w="6673215" h="3192779">
                <a:moveTo>
                  <a:pt x="437896" y="3454"/>
                </a:moveTo>
                <a:lnTo>
                  <a:pt x="437426" y="2324"/>
                </a:lnTo>
                <a:lnTo>
                  <a:pt x="435571" y="469"/>
                </a:lnTo>
                <a:lnTo>
                  <a:pt x="434441" y="0"/>
                </a:lnTo>
                <a:lnTo>
                  <a:pt x="431812" y="0"/>
                </a:lnTo>
                <a:lnTo>
                  <a:pt x="430695" y="469"/>
                </a:lnTo>
                <a:lnTo>
                  <a:pt x="428840" y="2324"/>
                </a:lnTo>
                <a:lnTo>
                  <a:pt x="428371" y="3454"/>
                </a:lnTo>
                <a:lnTo>
                  <a:pt x="428371" y="6083"/>
                </a:lnTo>
                <a:lnTo>
                  <a:pt x="428840" y="7200"/>
                </a:lnTo>
                <a:lnTo>
                  <a:pt x="430695" y="9055"/>
                </a:lnTo>
                <a:lnTo>
                  <a:pt x="431812" y="9525"/>
                </a:lnTo>
                <a:lnTo>
                  <a:pt x="434441" y="9525"/>
                </a:lnTo>
                <a:lnTo>
                  <a:pt x="435571" y="9055"/>
                </a:lnTo>
                <a:lnTo>
                  <a:pt x="437426" y="7200"/>
                </a:lnTo>
                <a:lnTo>
                  <a:pt x="437896" y="6083"/>
                </a:lnTo>
                <a:lnTo>
                  <a:pt x="437896" y="3454"/>
                </a:lnTo>
                <a:close/>
              </a:path>
              <a:path w="6673215" h="3192779">
                <a:moveTo>
                  <a:pt x="485495" y="3186303"/>
                </a:moveTo>
                <a:lnTo>
                  <a:pt x="485025" y="3185172"/>
                </a:lnTo>
                <a:lnTo>
                  <a:pt x="483171" y="3183318"/>
                </a:lnTo>
                <a:lnTo>
                  <a:pt x="482041" y="3182848"/>
                </a:lnTo>
                <a:lnTo>
                  <a:pt x="479412" y="3182848"/>
                </a:lnTo>
                <a:lnTo>
                  <a:pt x="478294" y="3183318"/>
                </a:lnTo>
                <a:lnTo>
                  <a:pt x="476440" y="3185172"/>
                </a:lnTo>
                <a:lnTo>
                  <a:pt x="475970" y="3186303"/>
                </a:lnTo>
                <a:lnTo>
                  <a:pt x="475970" y="3188932"/>
                </a:lnTo>
                <a:lnTo>
                  <a:pt x="476440" y="3190049"/>
                </a:lnTo>
                <a:lnTo>
                  <a:pt x="478294" y="3191903"/>
                </a:lnTo>
                <a:lnTo>
                  <a:pt x="479412" y="3192373"/>
                </a:lnTo>
                <a:lnTo>
                  <a:pt x="482041" y="3192373"/>
                </a:lnTo>
                <a:lnTo>
                  <a:pt x="483171" y="3191903"/>
                </a:lnTo>
                <a:lnTo>
                  <a:pt x="485025" y="3190049"/>
                </a:lnTo>
                <a:lnTo>
                  <a:pt x="485495" y="3188932"/>
                </a:lnTo>
                <a:lnTo>
                  <a:pt x="485495" y="3186303"/>
                </a:lnTo>
                <a:close/>
              </a:path>
              <a:path w="6673215" h="3192779">
                <a:moveTo>
                  <a:pt x="485495" y="2390584"/>
                </a:moveTo>
                <a:lnTo>
                  <a:pt x="485025" y="2389467"/>
                </a:lnTo>
                <a:lnTo>
                  <a:pt x="483171" y="2387600"/>
                </a:lnTo>
                <a:lnTo>
                  <a:pt x="482041" y="2387142"/>
                </a:lnTo>
                <a:lnTo>
                  <a:pt x="479412" y="2387142"/>
                </a:lnTo>
                <a:lnTo>
                  <a:pt x="478294" y="2387600"/>
                </a:lnTo>
                <a:lnTo>
                  <a:pt x="476440" y="2389467"/>
                </a:lnTo>
                <a:lnTo>
                  <a:pt x="475970" y="2390584"/>
                </a:lnTo>
                <a:lnTo>
                  <a:pt x="475970" y="2393213"/>
                </a:lnTo>
                <a:lnTo>
                  <a:pt x="476440" y="2394331"/>
                </a:lnTo>
                <a:lnTo>
                  <a:pt x="478294" y="2396198"/>
                </a:lnTo>
                <a:lnTo>
                  <a:pt x="479412" y="2396655"/>
                </a:lnTo>
                <a:lnTo>
                  <a:pt x="482041" y="2396655"/>
                </a:lnTo>
                <a:lnTo>
                  <a:pt x="483171" y="2396198"/>
                </a:lnTo>
                <a:lnTo>
                  <a:pt x="485025" y="2394331"/>
                </a:lnTo>
                <a:lnTo>
                  <a:pt x="485495" y="2393213"/>
                </a:lnTo>
                <a:lnTo>
                  <a:pt x="485495" y="2390584"/>
                </a:lnTo>
                <a:close/>
              </a:path>
              <a:path w="6673215" h="3192779">
                <a:moveTo>
                  <a:pt x="485495" y="1594878"/>
                </a:moveTo>
                <a:lnTo>
                  <a:pt x="485025" y="1593748"/>
                </a:lnTo>
                <a:lnTo>
                  <a:pt x="483171" y="1591894"/>
                </a:lnTo>
                <a:lnTo>
                  <a:pt x="482041" y="1591424"/>
                </a:lnTo>
                <a:lnTo>
                  <a:pt x="479412" y="1591424"/>
                </a:lnTo>
                <a:lnTo>
                  <a:pt x="478294" y="1591894"/>
                </a:lnTo>
                <a:lnTo>
                  <a:pt x="476440" y="1593748"/>
                </a:lnTo>
                <a:lnTo>
                  <a:pt x="475970" y="1594878"/>
                </a:lnTo>
                <a:lnTo>
                  <a:pt x="475970" y="1597507"/>
                </a:lnTo>
                <a:lnTo>
                  <a:pt x="476440" y="1598625"/>
                </a:lnTo>
                <a:lnTo>
                  <a:pt x="478294" y="1600479"/>
                </a:lnTo>
                <a:lnTo>
                  <a:pt x="479412" y="1600949"/>
                </a:lnTo>
                <a:lnTo>
                  <a:pt x="482041" y="1600949"/>
                </a:lnTo>
                <a:lnTo>
                  <a:pt x="483171" y="1600479"/>
                </a:lnTo>
                <a:lnTo>
                  <a:pt x="485025" y="1598625"/>
                </a:lnTo>
                <a:lnTo>
                  <a:pt x="485495" y="1597507"/>
                </a:lnTo>
                <a:lnTo>
                  <a:pt x="485495" y="1594878"/>
                </a:lnTo>
                <a:close/>
              </a:path>
              <a:path w="6673215" h="3192779">
                <a:moveTo>
                  <a:pt x="485495" y="799160"/>
                </a:moveTo>
                <a:lnTo>
                  <a:pt x="485025" y="798042"/>
                </a:lnTo>
                <a:lnTo>
                  <a:pt x="483171" y="796175"/>
                </a:lnTo>
                <a:lnTo>
                  <a:pt x="482041" y="795718"/>
                </a:lnTo>
                <a:lnTo>
                  <a:pt x="479412" y="795718"/>
                </a:lnTo>
                <a:lnTo>
                  <a:pt x="478294" y="796175"/>
                </a:lnTo>
                <a:lnTo>
                  <a:pt x="476440" y="798042"/>
                </a:lnTo>
                <a:lnTo>
                  <a:pt x="475970" y="799160"/>
                </a:lnTo>
                <a:lnTo>
                  <a:pt x="475970" y="801789"/>
                </a:lnTo>
                <a:lnTo>
                  <a:pt x="476440" y="802906"/>
                </a:lnTo>
                <a:lnTo>
                  <a:pt x="478294" y="804773"/>
                </a:lnTo>
                <a:lnTo>
                  <a:pt x="479412" y="805230"/>
                </a:lnTo>
                <a:lnTo>
                  <a:pt x="482041" y="805230"/>
                </a:lnTo>
                <a:lnTo>
                  <a:pt x="483171" y="804773"/>
                </a:lnTo>
                <a:lnTo>
                  <a:pt x="485025" y="802906"/>
                </a:lnTo>
                <a:lnTo>
                  <a:pt x="485495" y="801789"/>
                </a:lnTo>
                <a:lnTo>
                  <a:pt x="485495" y="799160"/>
                </a:lnTo>
                <a:close/>
              </a:path>
              <a:path w="6673215" h="3192779">
                <a:moveTo>
                  <a:pt x="485495" y="3454"/>
                </a:moveTo>
                <a:lnTo>
                  <a:pt x="485025" y="2324"/>
                </a:lnTo>
                <a:lnTo>
                  <a:pt x="483171" y="469"/>
                </a:lnTo>
                <a:lnTo>
                  <a:pt x="482041" y="0"/>
                </a:lnTo>
                <a:lnTo>
                  <a:pt x="479412" y="0"/>
                </a:lnTo>
                <a:lnTo>
                  <a:pt x="478294" y="469"/>
                </a:lnTo>
                <a:lnTo>
                  <a:pt x="476440" y="2324"/>
                </a:lnTo>
                <a:lnTo>
                  <a:pt x="475970" y="3454"/>
                </a:lnTo>
                <a:lnTo>
                  <a:pt x="475970" y="6083"/>
                </a:lnTo>
                <a:lnTo>
                  <a:pt x="476440" y="7200"/>
                </a:lnTo>
                <a:lnTo>
                  <a:pt x="478294" y="9055"/>
                </a:lnTo>
                <a:lnTo>
                  <a:pt x="479412" y="9525"/>
                </a:lnTo>
                <a:lnTo>
                  <a:pt x="482041" y="9525"/>
                </a:lnTo>
                <a:lnTo>
                  <a:pt x="483171" y="9055"/>
                </a:lnTo>
                <a:lnTo>
                  <a:pt x="485025" y="7200"/>
                </a:lnTo>
                <a:lnTo>
                  <a:pt x="485495" y="6083"/>
                </a:lnTo>
                <a:lnTo>
                  <a:pt x="485495" y="3454"/>
                </a:lnTo>
                <a:close/>
              </a:path>
              <a:path w="6673215" h="3192779">
                <a:moveTo>
                  <a:pt x="533082" y="3186303"/>
                </a:moveTo>
                <a:lnTo>
                  <a:pt x="532625" y="3185172"/>
                </a:lnTo>
                <a:lnTo>
                  <a:pt x="530758" y="3183318"/>
                </a:lnTo>
                <a:lnTo>
                  <a:pt x="529640" y="3182848"/>
                </a:lnTo>
                <a:lnTo>
                  <a:pt x="527011" y="3182848"/>
                </a:lnTo>
                <a:lnTo>
                  <a:pt x="525894" y="3183318"/>
                </a:lnTo>
                <a:lnTo>
                  <a:pt x="524027" y="3185172"/>
                </a:lnTo>
                <a:lnTo>
                  <a:pt x="523570" y="3186303"/>
                </a:lnTo>
                <a:lnTo>
                  <a:pt x="523570" y="3188932"/>
                </a:lnTo>
                <a:lnTo>
                  <a:pt x="524027" y="3190049"/>
                </a:lnTo>
                <a:lnTo>
                  <a:pt x="525894" y="3191903"/>
                </a:lnTo>
                <a:lnTo>
                  <a:pt x="527011" y="3192373"/>
                </a:lnTo>
                <a:lnTo>
                  <a:pt x="529640" y="3192373"/>
                </a:lnTo>
                <a:lnTo>
                  <a:pt x="530758" y="3191903"/>
                </a:lnTo>
                <a:lnTo>
                  <a:pt x="532625" y="3190049"/>
                </a:lnTo>
                <a:lnTo>
                  <a:pt x="533082" y="3188932"/>
                </a:lnTo>
                <a:lnTo>
                  <a:pt x="533082" y="3186303"/>
                </a:lnTo>
                <a:close/>
              </a:path>
              <a:path w="6673215" h="3192779">
                <a:moveTo>
                  <a:pt x="533082" y="2390584"/>
                </a:moveTo>
                <a:lnTo>
                  <a:pt x="532625" y="2389467"/>
                </a:lnTo>
                <a:lnTo>
                  <a:pt x="530758" y="2387600"/>
                </a:lnTo>
                <a:lnTo>
                  <a:pt x="529640" y="2387142"/>
                </a:lnTo>
                <a:lnTo>
                  <a:pt x="527011" y="2387142"/>
                </a:lnTo>
                <a:lnTo>
                  <a:pt x="525894" y="2387600"/>
                </a:lnTo>
                <a:lnTo>
                  <a:pt x="524027" y="2389467"/>
                </a:lnTo>
                <a:lnTo>
                  <a:pt x="523570" y="2390584"/>
                </a:lnTo>
                <a:lnTo>
                  <a:pt x="523570" y="2393213"/>
                </a:lnTo>
                <a:lnTo>
                  <a:pt x="524027" y="2394331"/>
                </a:lnTo>
                <a:lnTo>
                  <a:pt x="525894" y="2396198"/>
                </a:lnTo>
                <a:lnTo>
                  <a:pt x="527011" y="2396655"/>
                </a:lnTo>
                <a:lnTo>
                  <a:pt x="529640" y="2396655"/>
                </a:lnTo>
                <a:lnTo>
                  <a:pt x="530758" y="2396198"/>
                </a:lnTo>
                <a:lnTo>
                  <a:pt x="532625" y="2394331"/>
                </a:lnTo>
                <a:lnTo>
                  <a:pt x="533082" y="2393213"/>
                </a:lnTo>
                <a:lnTo>
                  <a:pt x="533082" y="2390584"/>
                </a:lnTo>
                <a:close/>
              </a:path>
              <a:path w="6673215" h="3192779">
                <a:moveTo>
                  <a:pt x="533082" y="1594878"/>
                </a:moveTo>
                <a:lnTo>
                  <a:pt x="532625" y="1593748"/>
                </a:lnTo>
                <a:lnTo>
                  <a:pt x="530758" y="1591894"/>
                </a:lnTo>
                <a:lnTo>
                  <a:pt x="529640" y="1591424"/>
                </a:lnTo>
                <a:lnTo>
                  <a:pt x="527011" y="1591424"/>
                </a:lnTo>
                <a:lnTo>
                  <a:pt x="525894" y="1591894"/>
                </a:lnTo>
                <a:lnTo>
                  <a:pt x="524027" y="1593748"/>
                </a:lnTo>
                <a:lnTo>
                  <a:pt x="523570" y="1594878"/>
                </a:lnTo>
                <a:lnTo>
                  <a:pt x="523570" y="1597507"/>
                </a:lnTo>
                <a:lnTo>
                  <a:pt x="524027" y="1598625"/>
                </a:lnTo>
                <a:lnTo>
                  <a:pt x="525894" y="1600479"/>
                </a:lnTo>
                <a:lnTo>
                  <a:pt x="527011" y="1600949"/>
                </a:lnTo>
                <a:lnTo>
                  <a:pt x="529640" y="1600949"/>
                </a:lnTo>
                <a:lnTo>
                  <a:pt x="530758" y="1600479"/>
                </a:lnTo>
                <a:lnTo>
                  <a:pt x="532625" y="1598625"/>
                </a:lnTo>
                <a:lnTo>
                  <a:pt x="533082" y="1597507"/>
                </a:lnTo>
                <a:lnTo>
                  <a:pt x="533082" y="1594878"/>
                </a:lnTo>
                <a:close/>
              </a:path>
              <a:path w="6673215" h="3192779">
                <a:moveTo>
                  <a:pt x="533082" y="799160"/>
                </a:moveTo>
                <a:lnTo>
                  <a:pt x="532625" y="798042"/>
                </a:lnTo>
                <a:lnTo>
                  <a:pt x="530758" y="796175"/>
                </a:lnTo>
                <a:lnTo>
                  <a:pt x="529640" y="795718"/>
                </a:lnTo>
                <a:lnTo>
                  <a:pt x="527011" y="795718"/>
                </a:lnTo>
                <a:lnTo>
                  <a:pt x="525894" y="796175"/>
                </a:lnTo>
                <a:lnTo>
                  <a:pt x="524027" y="798042"/>
                </a:lnTo>
                <a:lnTo>
                  <a:pt x="523570" y="799160"/>
                </a:lnTo>
                <a:lnTo>
                  <a:pt x="523570" y="801789"/>
                </a:lnTo>
                <a:lnTo>
                  <a:pt x="524027" y="802906"/>
                </a:lnTo>
                <a:lnTo>
                  <a:pt x="525894" y="804773"/>
                </a:lnTo>
                <a:lnTo>
                  <a:pt x="527011" y="805230"/>
                </a:lnTo>
                <a:lnTo>
                  <a:pt x="529640" y="805230"/>
                </a:lnTo>
                <a:lnTo>
                  <a:pt x="530758" y="804773"/>
                </a:lnTo>
                <a:lnTo>
                  <a:pt x="532625" y="802906"/>
                </a:lnTo>
                <a:lnTo>
                  <a:pt x="533082" y="801789"/>
                </a:lnTo>
                <a:lnTo>
                  <a:pt x="533082" y="799160"/>
                </a:lnTo>
                <a:close/>
              </a:path>
              <a:path w="6673215" h="3192779">
                <a:moveTo>
                  <a:pt x="533082" y="3454"/>
                </a:moveTo>
                <a:lnTo>
                  <a:pt x="532625" y="2324"/>
                </a:lnTo>
                <a:lnTo>
                  <a:pt x="530758" y="469"/>
                </a:lnTo>
                <a:lnTo>
                  <a:pt x="529640" y="0"/>
                </a:lnTo>
                <a:lnTo>
                  <a:pt x="527011" y="0"/>
                </a:lnTo>
                <a:lnTo>
                  <a:pt x="525894" y="469"/>
                </a:lnTo>
                <a:lnTo>
                  <a:pt x="524027" y="2324"/>
                </a:lnTo>
                <a:lnTo>
                  <a:pt x="523570" y="3454"/>
                </a:lnTo>
                <a:lnTo>
                  <a:pt x="523570" y="6083"/>
                </a:lnTo>
                <a:lnTo>
                  <a:pt x="524027" y="7200"/>
                </a:lnTo>
                <a:lnTo>
                  <a:pt x="525894" y="9055"/>
                </a:lnTo>
                <a:lnTo>
                  <a:pt x="527011" y="9525"/>
                </a:lnTo>
                <a:lnTo>
                  <a:pt x="529640" y="9525"/>
                </a:lnTo>
                <a:lnTo>
                  <a:pt x="530758" y="9055"/>
                </a:lnTo>
                <a:lnTo>
                  <a:pt x="532625" y="7200"/>
                </a:lnTo>
                <a:lnTo>
                  <a:pt x="533082" y="6083"/>
                </a:lnTo>
                <a:lnTo>
                  <a:pt x="533082" y="3454"/>
                </a:lnTo>
                <a:close/>
              </a:path>
              <a:path w="6673215" h="3192779">
                <a:moveTo>
                  <a:pt x="580682" y="3186303"/>
                </a:moveTo>
                <a:lnTo>
                  <a:pt x="580224" y="3185172"/>
                </a:lnTo>
                <a:lnTo>
                  <a:pt x="578358" y="3183318"/>
                </a:lnTo>
                <a:lnTo>
                  <a:pt x="577240" y="3182848"/>
                </a:lnTo>
                <a:lnTo>
                  <a:pt x="574611" y="3182848"/>
                </a:lnTo>
                <a:lnTo>
                  <a:pt x="573493" y="3183318"/>
                </a:lnTo>
                <a:lnTo>
                  <a:pt x="571627" y="3185172"/>
                </a:lnTo>
                <a:lnTo>
                  <a:pt x="571169" y="3186303"/>
                </a:lnTo>
                <a:lnTo>
                  <a:pt x="571169" y="3188932"/>
                </a:lnTo>
                <a:lnTo>
                  <a:pt x="571627" y="3190049"/>
                </a:lnTo>
                <a:lnTo>
                  <a:pt x="573493" y="3191903"/>
                </a:lnTo>
                <a:lnTo>
                  <a:pt x="574611" y="3192373"/>
                </a:lnTo>
                <a:lnTo>
                  <a:pt x="577240" y="3192373"/>
                </a:lnTo>
                <a:lnTo>
                  <a:pt x="578358" y="3191903"/>
                </a:lnTo>
                <a:lnTo>
                  <a:pt x="580224" y="3190049"/>
                </a:lnTo>
                <a:lnTo>
                  <a:pt x="580682" y="3188932"/>
                </a:lnTo>
                <a:lnTo>
                  <a:pt x="580682" y="3186303"/>
                </a:lnTo>
                <a:close/>
              </a:path>
              <a:path w="6673215" h="3192779">
                <a:moveTo>
                  <a:pt x="580682" y="2390584"/>
                </a:moveTo>
                <a:lnTo>
                  <a:pt x="580224" y="2389467"/>
                </a:lnTo>
                <a:lnTo>
                  <a:pt x="578358" y="2387600"/>
                </a:lnTo>
                <a:lnTo>
                  <a:pt x="577240" y="2387142"/>
                </a:lnTo>
                <a:lnTo>
                  <a:pt x="574611" y="2387142"/>
                </a:lnTo>
                <a:lnTo>
                  <a:pt x="573493" y="2387600"/>
                </a:lnTo>
                <a:lnTo>
                  <a:pt x="571627" y="2389467"/>
                </a:lnTo>
                <a:lnTo>
                  <a:pt x="571169" y="2390584"/>
                </a:lnTo>
                <a:lnTo>
                  <a:pt x="571169" y="2393213"/>
                </a:lnTo>
                <a:lnTo>
                  <a:pt x="571627" y="2394331"/>
                </a:lnTo>
                <a:lnTo>
                  <a:pt x="573493" y="2396198"/>
                </a:lnTo>
                <a:lnTo>
                  <a:pt x="574611" y="2396655"/>
                </a:lnTo>
                <a:lnTo>
                  <a:pt x="577240" y="2396655"/>
                </a:lnTo>
                <a:lnTo>
                  <a:pt x="578358" y="2396198"/>
                </a:lnTo>
                <a:lnTo>
                  <a:pt x="580224" y="2394331"/>
                </a:lnTo>
                <a:lnTo>
                  <a:pt x="580682" y="2393213"/>
                </a:lnTo>
                <a:lnTo>
                  <a:pt x="580682" y="2390584"/>
                </a:lnTo>
                <a:close/>
              </a:path>
              <a:path w="6673215" h="3192779">
                <a:moveTo>
                  <a:pt x="580682" y="1594878"/>
                </a:moveTo>
                <a:lnTo>
                  <a:pt x="580224" y="1593748"/>
                </a:lnTo>
                <a:lnTo>
                  <a:pt x="578358" y="1591894"/>
                </a:lnTo>
                <a:lnTo>
                  <a:pt x="577240" y="1591424"/>
                </a:lnTo>
                <a:lnTo>
                  <a:pt x="574611" y="1591424"/>
                </a:lnTo>
                <a:lnTo>
                  <a:pt x="573493" y="1591894"/>
                </a:lnTo>
                <a:lnTo>
                  <a:pt x="571627" y="1593748"/>
                </a:lnTo>
                <a:lnTo>
                  <a:pt x="571169" y="1594878"/>
                </a:lnTo>
                <a:lnTo>
                  <a:pt x="571169" y="1597507"/>
                </a:lnTo>
                <a:lnTo>
                  <a:pt x="571627" y="1598625"/>
                </a:lnTo>
                <a:lnTo>
                  <a:pt x="573493" y="1600479"/>
                </a:lnTo>
                <a:lnTo>
                  <a:pt x="574611" y="1600949"/>
                </a:lnTo>
                <a:lnTo>
                  <a:pt x="577240" y="1600949"/>
                </a:lnTo>
                <a:lnTo>
                  <a:pt x="578358" y="1600479"/>
                </a:lnTo>
                <a:lnTo>
                  <a:pt x="580224" y="1598625"/>
                </a:lnTo>
                <a:lnTo>
                  <a:pt x="580682" y="1597507"/>
                </a:lnTo>
                <a:lnTo>
                  <a:pt x="580682" y="1594878"/>
                </a:lnTo>
                <a:close/>
              </a:path>
              <a:path w="6673215" h="3192779">
                <a:moveTo>
                  <a:pt x="580682" y="799160"/>
                </a:moveTo>
                <a:lnTo>
                  <a:pt x="580224" y="798042"/>
                </a:lnTo>
                <a:lnTo>
                  <a:pt x="578358" y="796175"/>
                </a:lnTo>
                <a:lnTo>
                  <a:pt x="577240" y="795718"/>
                </a:lnTo>
                <a:lnTo>
                  <a:pt x="574611" y="795718"/>
                </a:lnTo>
                <a:lnTo>
                  <a:pt x="573493" y="796175"/>
                </a:lnTo>
                <a:lnTo>
                  <a:pt x="571627" y="798042"/>
                </a:lnTo>
                <a:lnTo>
                  <a:pt x="571169" y="799160"/>
                </a:lnTo>
                <a:lnTo>
                  <a:pt x="571169" y="801789"/>
                </a:lnTo>
                <a:lnTo>
                  <a:pt x="571627" y="802906"/>
                </a:lnTo>
                <a:lnTo>
                  <a:pt x="573493" y="804773"/>
                </a:lnTo>
                <a:lnTo>
                  <a:pt x="574611" y="805230"/>
                </a:lnTo>
                <a:lnTo>
                  <a:pt x="577240" y="805230"/>
                </a:lnTo>
                <a:lnTo>
                  <a:pt x="578358" y="804773"/>
                </a:lnTo>
                <a:lnTo>
                  <a:pt x="580224" y="802906"/>
                </a:lnTo>
                <a:lnTo>
                  <a:pt x="580682" y="801789"/>
                </a:lnTo>
                <a:lnTo>
                  <a:pt x="580682" y="799160"/>
                </a:lnTo>
                <a:close/>
              </a:path>
              <a:path w="6673215" h="3192779">
                <a:moveTo>
                  <a:pt x="580682" y="3454"/>
                </a:moveTo>
                <a:lnTo>
                  <a:pt x="580224" y="2324"/>
                </a:lnTo>
                <a:lnTo>
                  <a:pt x="578358" y="469"/>
                </a:lnTo>
                <a:lnTo>
                  <a:pt x="577240" y="0"/>
                </a:lnTo>
                <a:lnTo>
                  <a:pt x="574611" y="0"/>
                </a:lnTo>
                <a:lnTo>
                  <a:pt x="573493" y="469"/>
                </a:lnTo>
                <a:lnTo>
                  <a:pt x="571627" y="2324"/>
                </a:lnTo>
                <a:lnTo>
                  <a:pt x="571169" y="3454"/>
                </a:lnTo>
                <a:lnTo>
                  <a:pt x="571169" y="6083"/>
                </a:lnTo>
                <a:lnTo>
                  <a:pt x="571627" y="7200"/>
                </a:lnTo>
                <a:lnTo>
                  <a:pt x="573493" y="9055"/>
                </a:lnTo>
                <a:lnTo>
                  <a:pt x="574611" y="9525"/>
                </a:lnTo>
                <a:lnTo>
                  <a:pt x="577240" y="9525"/>
                </a:lnTo>
                <a:lnTo>
                  <a:pt x="578358" y="9055"/>
                </a:lnTo>
                <a:lnTo>
                  <a:pt x="580224" y="7200"/>
                </a:lnTo>
                <a:lnTo>
                  <a:pt x="580682" y="6083"/>
                </a:lnTo>
                <a:lnTo>
                  <a:pt x="580682" y="3454"/>
                </a:lnTo>
                <a:close/>
              </a:path>
              <a:path w="6673215" h="3192779">
                <a:moveTo>
                  <a:pt x="628281" y="3186303"/>
                </a:moveTo>
                <a:lnTo>
                  <a:pt x="627824" y="3185172"/>
                </a:lnTo>
                <a:lnTo>
                  <a:pt x="625957" y="3183318"/>
                </a:lnTo>
                <a:lnTo>
                  <a:pt x="624840" y="3182848"/>
                </a:lnTo>
                <a:lnTo>
                  <a:pt x="622211" y="3182848"/>
                </a:lnTo>
                <a:lnTo>
                  <a:pt x="621093" y="3183318"/>
                </a:lnTo>
                <a:lnTo>
                  <a:pt x="619226" y="3185172"/>
                </a:lnTo>
                <a:lnTo>
                  <a:pt x="618769" y="3186303"/>
                </a:lnTo>
                <a:lnTo>
                  <a:pt x="618769" y="3188932"/>
                </a:lnTo>
                <a:lnTo>
                  <a:pt x="619226" y="3190049"/>
                </a:lnTo>
                <a:lnTo>
                  <a:pt x="621093" y="3191903"/>
                </a:lnTo>
                <a:lnTo>
                  <a:pt x="622211" y="3192373"/>
                </a:lnTo>
                <a:lnTo>
                  <a:pt x="624840" y="3192373"/>
                </a:lnTo>
                <a:lnTo>
                  <a:pt x="625957" y="3191903"/>
                </a:lnTo>
                <a:lnTo>
                  <a:pt x="627824" y="3190049"/>
                </a:lnTo>
                <a:lnTo>
                  <a:pt x="628281" y="3188932"/>
                </a:lnTo>
                <a:lnTo>
                  <a:pt x="628281" y="3186303"/>
                </a:lnTo>
                <a:close/>
              </a:path>
              <a:path w="6673215" h="3192779">
                <a:moveTo>
                  <a:pt x="628281" y="2390584"/>
                </a:moveTo>
                <a:lnTo>
                  <a:pt x="627824" y="2389467"/>
                </a:lnTo>
                <a:lnTo>
                  <a:pt x="625957" y="2387600"/>
                </a:lnTo>
                <a:lnTo>
                  <a:pt x="624840" y="2387142"/>
                </a:lnTo>
                <a:lnTo>
                  <a:pt x="622211" y="2387142"/>
                </a:lnTo>
                <a:lnTo>
                  <a:pt x="621093" y="2387600"/>
                </a:lnTo>
                <a:lnTo>
                  <a:pt x="619226" y="2389467"/>
                </a:lnTo>
                <a:lnTo>
                  <a:pt x="618769" y="2390584"/>
                </a:lnTo>
                <a:lnTo>
                  <a:pt x="618769" y="2393213"/>
                </a:lnTo>
                <a:lnTo>
                  <a:pt x="619226" y="2394331"/>
                </a:lnTo>
                <a:lnTo>
                  <a:pt x="621093" y="2396198"/>
                </a:lnTo>
                <a:lnTo>
                  <a:pt x="622211" y="2396655"/>
                </a:lnTo>
                <a:lnTo>
                  <a:pt x="624840" y="2396655"/>
                </a:lnTo>
                <a:lnTo>
                  <a:pt x="625957" y="2396198"/>
                </a:lnTo>
                <a:lnTo>
                  <a:pt x="627824" y="2394331"/>
                </a:lnTo>
                <a:lnTo>
                  <a:pt x="628281" y="2393213"/>
                </a:lnTo>
                <a:lnTo>
                  <a:pt x="628281" y="2390584"/>
                </a:lnTo>
                <a:close/>
              </a:path>
              <a:path w="6673215" h="3192779">
                <a:moveTo>
                  <a:pt x="628281" y="1594878"/>
                </a:moveTo>
                <a:lnTo>
                  <a:pt x="627824" y="1593748"/>
                </a:lnTo>
                <a:lnTo>
                  <a:pt x="625957" y="1591894"/>
                </a:lnTo>
                <a:lnTo>
                  <a:pt x="624840" y="1591424"/>
                </a:lnTo>
                <a:lnTo>
                  <a:pt x="622211" y="1591424"/>
                </a:lnTo>
                <a:lnTo>
                  <a:pt x="621093" y="1591894"/>
                </a:lnTo>
                <a:lnTo>
                  <a:pt x="619226" y="1593748"/>
                </a:lnTo>
                <a:lnTo>
                  <a:pt x="618769" y="1594878"/>
                </a:lnTo>
                <a:lnTo>
                  <a:pt x="618769" y="1597507"/>
                </a:lnTo>
                <a:lnTo>
                  <a:pt x="619226" y="1598625"/>
                </a:lnTo>
                <a:lnTo>
                  <a:pt x="621093" y="1600479"/>
                </a:lnTo>
                <a:lnTo>
                  <a:pt x="622211" y="1600949"/>
                </a:lnTo>
                <a:lnTo>
                  <a:pt x="624840" y="1600949"/>
                </a:lnTo>
                <a:lnTo>
                  <a:pt x="625957" y="1600479"/>
                </a:lnTo>
                <a:lnTo>
                  <a:pt x="627824" y="1598625"/>
                </a:lnTo>
                <a:lnTo>
                  <a:pt x="628281" y="1597507"/>
                </a:lnTo>
                <a:lnTo>
                  <a:pt x="628281" y="1594878"/>
                </a:lnTo>
                <a:close/>
              </a:path>
              <a:path w="6673215" h="3192779">
                <a:moveTo>
                  <a:pt x="628281" y="799160"/>
                </a:moveTo>
                <a:lnTo>
                  <a:pt x="627824" y="798042"/>
                </a:lnTo>
                <a:lnTo>
                  <a:pt x="625957" y="796175"/>
                </a:lnTo>
                <a:lnTo>
                  <a:pt x="624840" y="795718"/>
                </a:lnTo>
                <a:lnTo>
                  <a:pt x="622211" y="795718"/>
                </a:lnTo>
                <a:lnTo>
                  <a:pt x="621093" y="796175"/>
                </a:lnTo>
                <a:lnTo>
                  <a:pt x="619226" y="798042"/>
                </a:lnTo>
                <a:lnTo>
                  <a:pt x="618769" y="799160"/>
                </a:lnTo>
                <a:lnTo>
                  <a:pt x="618769" y="801789"/>
                </a:lnTo>
                <a:lnTo>
                  <a:pt x="619226" y="802906"/>
                </a:lnTo>
                <a:lnTo>
                  <a:pt x="621093" y="804773"/>
                </a:lnTo>
                <a:lnTo>
                  <a:pt x="622211" y="805230"/>
                </a:lnTo>
                <a:lnTo>
                  <a:pt x="624840" y="805230"/>
                </a:lnTo>
                <a:lnTo>
                  <a:pt x="625957" y="804773"/>
                </a:lnTo>
                <a:lnTo>
                  <a:pt x="627824" y="802906"/>
                </a:lnTo>
                <a:lnTo>
                  <a:pt x="628281" y="801789"/>
                </a:lnTo>
                <a:lnTo>
                  <a:pt x="628281" y="799160"/>
                </a:lnTo>
                <a:close/>
              </a:path>
              <a:path w="6673215" h="3192779">
                <a:moveTo>
                  <a:pt x="628281" y="3454"/>
                </a:moveTo>
                <a:lnTo>
                  <a:pt x="627824" y="2324"/>
                </a:lnTo>
                <a:lnTo>
                  <a:pt x="625957" y="469"/>
                </a:lnTo>
                <a:lnTo>
                  <a:pt x="624840" y="0"/>
                </a:lnTo>
                <a:lnTo>
                  <a:pt x="622211" y="0"/>
                </a:lnTo>
                <a:lnTo>
                  <a:pt x="621093" y="469"/>
                </a:lnTo>
                <a:lnTo>
                  <a:pt x="619226" y="2324"/>
                </a:lnTo>
                <a:lnTo>
                  <a:pt x="618769" y="3454"/>
                </a:lnTo>
                <a:lnTo>
                  <a:pt x="618769" y="6083"/>
                </a:lnTo>
                <a:lnTo>
                  <a:pt x="619226" y="7200"/>
                </a:lnTo>
                <a:lnTo>
                  <a:pt x="621093" y="9055"/>
                </a:lnTo>
                <a:lnTo>
                  <a:pt x="622211" y="9525"/>
                </a:lnTo>
                <a:lnTo>
                  <a:pt x="624840" y="9525"/>
                </a:lnTo>
                <a:lnTo>
                  <a:pt x="625957" y="9055"/>
                </a:lnTo>
                <a:lnTo>
                  <a:pt x="627824" y="7200"/>
                </a:lnTo>
                <a:lnTo>
                  <a:pt x="628281" y="6083"/>
                </a:lnTo>
                <a:lnTo>
                  <a:pt x="628281" y="3454"/>
                </a:lnTo>
                <a:close/>
              </a:path>
              <a:path w="6673215" h="3192779">
                <a:moveTo>
                  <a:pt x="675881" y="3186303"/>
                </a:moveTo>
                <a:lnTo>
                  <a:pt x="675411" y="3185172"/>
                </a:lnTo>
                <a:lnTo>
                  <a:pt x="673557" y="3183318"/>
                </a:lnTo>
                <a:lnTo>
                  <a:pt x="672439" y="3182848"/>
                </a:lnTo>
                <a:lnTo>
                  <a:pt x="669810" y="3182848"/>
                </a:lnTo>
                <a:lnTo>
                  <a:pt x="668680" y="3183318"/>
                </a:lnTo>
                <a:lnTo>
                  <a:pt x="666826" y="3185172"/>
                </a:lnTo>
                <a:lnTo>
                  <a:pt x="666356" y="3186303"/>
                </a:lnTo>
                <a:lnTo>
                  <a:pt x="666356" y="3188932"/>
                </a:lnTo>
                <a:lnTo>
                  <a:pt x="666826" y="3190049"/>
                </a:lnTo>
                <a:lnTo>
                  <a:pt x="668680" y="3191903"/>
                </a:lnTo>
                <a:lnTo>
                  <a:pt x="669810" y="3192373"/>
                </a:lnTo>
                <a:lnTo>
                  <a:pt x="672439" y="3192373"/>
                </a:lnTo>
                <a:lnTo>
                  <a:pt x="673557" y="3191903"/>
                </a:lnTo>
                <a:lnTo>
                  <a:pt x="675411" y="3190049"/>
                </a:lnTo>
                <a:lnTo>
                  <a:pt x="675881" y="3188932"/>
                </a:lnTo>
                <a:lnTo>
                  <a:pt x="675881" y="3186303"/>
                </a:lnTo>
                <a:close/>
              </a:path>
              <a:path w="6673215" h="3192779">
                <a:moveTo>
                  <a:pt x="675881" y="2390584"/>
                </a:moveTo>
                <a:lnTo>
                  <a:pt x="675411" y="2389467"/>
                </a:lnTo>
                <a:lnTo>
                  <a:pt x="673557" y="2387600"/>
                </a:lnTo>
                <a:lnTo>
                  <a:pt x="672439" y="2387142"/>
                </a:lnTo>
                <a:lnTo>
                  <a:pt x="669810" y="2387142"/>
                </a:lnTo>
                <a:lnTo>
                  <a:pt x="668680" y="2387600"/>
                </a:lnTo>
                <a:lnTo>
                  <a:pt x="666826" y="2389467"/>
                </a:lnTo>
                <a:lnTo>
                  <a:pt x="666356" y="2390584"/>
                </a:lnTo>
                <a:lnTo>
                  <a:pt x="666356" y="2393213"/>
                </a:lnTo>
                <a:lnTo>
                  <a:pt x="666826" y="2394331"/>
                </a:lnTo>
                <a:lnTo>
                  <a:pt x="668680" y="2396198"/>
                </a:lnTo>
                <a:lnTo>
                  <a:pt x="669810" y="2396655"/>
                </a:lnTo>
                <a:lnTo>
                  <a:pt x="672439" y="2396655"/>
                </a:lnTo>
                <a:lnTo>
                  <a:pt x="673557" y="2396198"/>
                </a:lnTo>
                <a:lnTo>
                  <a:pt x="675411" y="2394331"/>
                </a:lnTo>
                <a:lnTo>
                  <a:pt x="675881" y="2393213"/>
                </a:lnTo>
                <a:lnTo>
                  <a:pt x="675881" y="2390584"/>
                </a:lnTo>
                <a:close/>
              </a:path>
              <a:path w="6673215" h="3192779">
                <a:moveTo>
                  <a:pt x="675881" y="1594878"/>
                </a:moveTo>
                <a:lnTo>
                  <a:pt x="675411" y="1593748"/>
                </a:lnTo>
                <a:lnTo>
                  <a:pt x="673557" y="1591894"/>
                </a:lnTo>
                <a:lnTo>
                  <a:pt x="672439" y="1591424"/>
                </a:lnTo>
                <a:lnTo>
                  <a:pt x="669810" y="1591424"/>
                </a:lnTo>
                <a:lnTo>
                  <a:pt x="668680" y="1591894"/>
                </a:lnTo>
                <a:lnTo>
                  <a:pt x="666826" y="1593748"/>
                </a:lnTo>
                <a:lnTo>
                  <a:pt x="666356" y="1594878"/>
                </a:lnTo>
                <a:lnTo>
                  <a:pt x="666356" y="1597507"/>
                </a:lnTo>
                <a:lnTo>
                  <a:pt x="666826" y="1598625"/>
                </a:lnTo>
                <a:lnTo>
                  <a:pt x="668680" y="1600479"/>
                </a:lnTo>
                <a:lnTo>
                  <a:pt x="669810" y="1600949"/>
                </a:lnTo>
                <a:lnTo>
                  <a:pt x="672439" y="1600949"/>
                </a:lnTo>
                <a:lnTo>
                  <a:pt x="673557" y="1600479"/>
                </a:lnTo>
                <a:lnTo>
                  <a:pt x="675411" y="1598625"/>
                </a:lnTo>
                <a:lnTo>
                  <a:pt x="675881" y="1597507"/>
                </a:lnTo>
                <a:lnTo>
                  <a:pt x="675881" y="1594878"/>
                </a:lnTo>
                <a:close/>
              </a:path>
              <a:path w="6673215" h="3192779">
                <a:moveTo>
                  <a:pt x="675881" y="799160"/>
                </a:moveTo>
                <a:lnTo>
                  <a:pt x="675411" y="798042"/>
                </a:lnTo>
                <a:lnTo>
                  <a:pt x="673557" y="796175"/>
                </a:lnTo>
                <a:lnTo>
                  <a:pt x="672439" y="795718"/>
                </a:lnTo>
                <a:lnTo>
                  <a:pt x="669810" y="795718"/>
                </a:lnTo>
                <a:lnTo>
                  <a:pt x="668680" y="796175"/>
                </a:lnTo>
                <a:lnTo>
                  <a:pt x="666826" y="798042"/>
                </a:lnTo>
                <a:lnTo>
                  <a:pt x="666356" y="799160"/>
                </a:lnTo>
                <a:lnTo>
                  <a:pt x="666356" y="801789"/>
                </a:lnTo>
                <a:lnTo>
                  <a:pt x="666826" y="802906"/>
                </a:lnTo>
                <a:lnTo>
                  <a:pt x="668680" y="804773"/>
                </a:lnTo>
                <a:lnTo>
                  <a:pt x="669810" y="805230"/>
                </a:lnTo>
                <a:lnTo>
                  <a:pt x="672439" y="805230"/>
                </a:lnTo>
                <a:lnTo>
                  <a:pt x="673557" y="804773"/>
                </a:lnTo>
                <a:lnTo>
                  <a:pt x="675411" y="802906"/>
                </a:lnTo>
                <a:lnTo>
                  <a:pt x="675881" y="801789"/>
                </a:lnTo>
                <a:lnTo>
                  <a:pt x="675881" y="799160"/>
                </a:lnTo>
                <a:close/>
              </a:path>
              <a:path w="6673215" h="3192779">
                <a:moveTo>
                  <a:pt x="675881" y="3454"/>
                </a:moveTo>
                <a:lnTo>
                  <a:pt x="675411" y="2324"/>
                </a:lnTo>
                <a:lnTo>
                  <a:pt x="673557" y="469"/>
                </a:lnTo>
                <a:lnTo>
                  <a:pt x="672439" y="0"/>
                </a:lnTo>
                <a:lnTo>
                  <a:pt x="669810" y="0"/>
                </a:lnTo>
                <a:lnTo>
                  <a:pt x="668680" y="469"/>
                </a:lnTo>
                <a:lnTo>
                  <a:pt x="666826" y="2324"/>
                </a:lnTo>
                <a:lnTo>
                  <a:pt x="666356" y="3454"/>
                </a:lnTo>
                <a:lnTo>
                  <a:pt x="666356" y="6083"/>
                </a:lnTo>
                <a:lnTo>
                  <a:pt x="666826" y="7200"/>
                </a:lnTo>
                <a:lnTo>
                  <a:pt x="668680" y="9055"/>
                </a:lnTo>
                <a:lnTo>
                  <a:pt x="669810" y="9525"/>
                </a:lnTo>
                <a:lnTo>
                  <a:pt x="672439" y="9525"/>
                </a:lnTo>
                <a:lnTo>
                  <a:pt x="673557" y="9055"/>
                </a:lnTo>
                <a:lnTo>
                  <a:pt x="675411" y="7200"/>
                </a:lnTo>
                <a:lnTo>
                  <a:pt x="675881" y="6083"/>
                </a:lnTo>
                <a:lnTo>
                  <a:pt x="675881" y="3454"/>
                </a:lnTo>
                <a:close/>
              </a:path>
              <a:path w="6673215" h="3192779">
                <a:moveTo>
                  <a:pt x="723480" y="3186303"/>
                </a:moveTo>
                <a:lnTo>
                  <a:pt x="723011" y="3185172"/>
                </a:lnTo>
                <a:lnTo>
                  <a:pt x="721156" y="3183318"/>
                </a:lnTo>
                <a:lnTo>
                  <a:pt x="720039" y="3182848"/>
                </a:lnTo>
                <a:lnTo>
                  <a:pt x="717410" y="3182848"/>
                </a:lnTo>
                <a:lnTo>
                  <a:pt x="716280" y="3183318"/>
                </a:lnTo>
                <a:lnTo>
                  <a:pt x="714425" y="3185172"/>
                </a:lnTo>
                <a:lnTo>
                  <a:pt x="713955" y="3186303"/>
                </a:lnTo>
                <a:lnTo>
                  <a:pt x="713955" y="3188932"/>
                </a:lnTo>
                <a:lnTo>
                  <a:pt x="714425" y="3190049"/>
                </a:lnTo>
                <a:lnTo>
                  <a:pt x="716280" y="3191903"/>
                </a:lnTo>
                <a:lnTo>
                  <a:pt x="717410" y="3192373"/>
                </a:lnTo>
                <a:lnTo>
                  <a:pt x="720039" y="3192373"/>
                </a:lnTo>
                <a:lnTo>
                  <a:pt x="721156" y="3191903"/>
                </a:lnTo>
                <a:lnTo>
                  <a:pt x="723011" y="3190049"/>
                </a:lnTo>
                <a:lnTo>
                  <a:pt x="723480" y="3188932"/>
                </a:lnTo>
                <a:lnTo>
                  <a:pt x="723480" y="3186303"/>
                </a:lnTo>
                <a:close/>
              </a:path>
              <a:path w="6673215" h="3192779">
                <a:moveTo>
                  <a:pt x="723480" y="2390584"/>
                </a:moveTo>
                <a:lnTo>
                  <a:pt x="723011" y="2389467"/>
                </a:lnTo>
                <a:lnTo>
                  <a:pt x="721156" y="2387600"/>
                </a:lnTo>
                <a:lnTo>
                  <a:pt x="720039" y="2387142"/>
                </a:lnTo>
                <a:lnTo>
                  <a:pt x="717410" y="2387142"/>
                </a:lnTo>
                <a:lnTo>
                  <a:pt x="716280" y="2387600"/>
                </a:lnTo>
                <a:lnTo>
                  <a:pt x="714425" y="2389467"/>
                </a:lnTo>
                <a:lnTo>
                  <a:pt x="713955" y="2390584"/>
                </a:lnTo>
                <a:lnTo>
                  <a:pt x="713955" y="2393213"/>
                </a:lnTo>
                <a:lnTo>
                  <a:pt x="714425" y="2394331"/>
                </a:lnTo>
                <a:lnTo>
                  <a:pt x="716280" y="2396198"/>
                </a:lnTo>
                <a:lnTo>
                  <a:pt x="717410" y="2396655"/>
                </a:lnTo>
                <a:lnTo>
                  <a:pt x="720039" y="2396655"/>
                </a:lnTo>
                <a:lnTo>
                  <a:pt x="721156" y="2396198"/>
                </a:lnTo>
                <a:lnTo>
                  <a:pt x="723011" y="2394331"/>
                </a:lnTo>
                <a:lnTo>
                  <a:pt x="723480" y="2393213"/>
                </a:lnTo>
                <a:lnTo>
                  <a:pt x="723480" y="2390584"/>
                </a:lnTo>
                <a:close/>
              </a:path>
              <a:path w="6673215" h="3192779">
                <a:moveTo>
                  <a:pt x="723480" y="1594878"/>
                </a:moveTo>
                <a:lnTo>
                  <a:pt x="723011" y="1593748"/>
                </a:lnTo>
                <a:lnTo>
                  <a:pt x="721156" y="1591894"/>
                </a:lnTo>
                <a:lnTo>
                  <a:pt x="720039" y="1591424"/>
                </a:lnTo>
                <a:lnTo>
                  <a:pt x="717410" y="1591424"/>
                </a:lnTo>
                <a:lnTo>
                  <a:pt x="716280" y="1591894"/>
                </a:lnTo>
                <a:lnTo>
                  <a:pt x="714425" y="1593748"/>
                </a:lnTo>
                <a:lnTo>
                  <a:pt x="713955" y="1594878"/>
                </a:lnTo>
                <a:lnTo>
                  <a:pt x="713955" y="1597507"/>
                </a:lnTo>
                <a:lnTo>
                  <a:pt x="714425" y="1598625"/>
                </a:lnTo>
                <a:lnTo>
                  <a:pt x="716280" y="1600479"/>
                </a:lnTo>
                <a:lnTo>
                  <a:pt x="717410" y="1600949"/>
                </a:lnTo>
                <a:lnTo>
                  <a:pt x="720039" y="1600949"/>
                </a:lnTo>
                <a:lnTo>
                  <a:pt x="721156" y="1600479"/>
                </a:lnTo>
                <a:lnTo>
                  <a:pt x="723011" y="1598625"/>
                </a:lnTo>
                <a:lnTo>
                  <a:pt x="723480" y="1597507"/>
                </a:lnTo>
                <a:lnTo>
                  <a:pt x="723480" y="1594878"/>
                </a:lnTo>
                <a:close/>
              </a:path>
              <a:path w="6673215" h="3192779">
                <a:moveTo>
                  <a:pt x="723480" y="799160"/>
                </a:moveTo>
                <a:lnTo>
                  <a:pt x="723011" y="798042"/>
                </a:lnTo>
                <a:lnTo>
                  <a:pt x="721156" y="796175"/>
                </a:lnTo>
                <a:lnTo>
                  <a:pt x="720039" y="795718"/>
                </a:lnTo>
                <a:lnTo>
                  <a:pt x="717410" y="795718"/>
                </a:lnTo>
                <a:lnTo>
                  <a:pt x="716280" y="796175"/>
                </a:lnTo>
                <a:lnTo>
                  <a:pt x="714425" y="798042"/>
                </a:lnTo>
                <a:lnTo>
                  <a:pt x="713955" y="799160"/>
                </a:lnTo>
                <a:lnTo>
                  <a:pt x="713955" y="801789"/>
                </a:lnTo>
                <a:lnTo>
                  <a:pt x="714425" y="802906"/>
                </a:lnTo>
                <a:lnTo>
                  <a:pt x="716280" y="804773"/>
                </a:lnTo>
                <a:lnTo>
                  <a:pt x="717410" y="805230"/>
                </a:lnTo>
                <a:lnTo>
                  <a:pt x="720039" y="805230"/>
                </a:lnTo>
                <a:lnTo>
                  <a:pt x="721156" y="804773"/>
                </a:lnTo>
                <a:lnTo>
                  <a:pt x="723011" y="802906"/>
                </a:lnTo>
                <a:lnTo>
                  <a:pt x="723480" y="801789"/>
                </a:lnTo>
                <a:lnTo>
                  <a:pt x="723480" y="799160"/>
                </a:lnTo>
                <a:close/>
              </a:path>
              <a:path w="6673215" h="3192779">
                <a:moveTo>
                  <a:pt x="723480" y="3454"/>
                </a:moveTo>
                <a:lnTo>
                  <a:pt x="723011" y="2324"/>
                </a:lnTo>
                <a:lnTo>
                  <a:pt x="721156" y="469"/>
                </a:lnTo>
                <a:lnTo>
                  <a:pt x="720039" y="0"/>
                </a:lnTo>
                <a:lnTo>
                  <a:pt x="717410" y="0"/>
                </a:lnTo>
                <a:lnTo>
                  <a:pt x="716280" y="469"/>
                </a:lnTo>
                <a:lnTo>
                  <a:pt x="714425" y="2324"/>
                </a:lnTo>
                <a:lnTo>
                  <a:pt x="713955" y="3454"/>
                </a:lnTo>
                <a:lnTo>
                  <a:pt x="713955" y="6083"/>
                </a:lnTo>
                <a:lnTo>
                  <a:pt x="714425" y="7200"/>
                </a:lnTo>
                <a:lnTo>
                  <a:pt x="716280" y="9055"/>
                </a:lnTo>
                <a:lnTo>
                  <a:pt x="717410" y="9525"/>
                </a:lnTo>
                <a:lnTo>
                  <a:pt x="720039" y="9525"/>
                </a:lnTo>
                <a:lnTo>
                  <a:pt x="721156" y="9055"/>
                </a:lnTo>
                <a:lnTo>
                  <a:pt x="723011" y="7200"/>
                </a:lnTo>
                <a:lnTo>
                  <a:pt x="723480" y="6083"/>
                </a:lnTo>
                <a:lnTo>
                  <a:pt x="723480" y="3454"/>
                </a:lnTo>
                <a:close/>
              </a:path>
              <a:path w="6673215" h="3192779">
                <a:moveTo>
                  <a:pt x="771080" y="3186303"/>
                </a:moveTo>
                <a:lnTo>
                  <a:pt x="770610" y="3185172"/>
                </a:lnTo>
                <a:lnTo>
                  <a:pt x="768756" y="3183318"/>
                </a:lnTo>
                <a:lnTo>
                  <a:pt x="767626" y="3182848"/>
                </a:lnTo>
                <a:lnTo>
                  <a:pt x="764997" y="3182848"/>
                </a:lnTo>
                <a:lnTo>
                  <a:pt x="763879" y="3183318"/>
                </a:lnTo>
                <a:lnTo>
                  <a:pt x="762025" y="3185172"/>
                </a:lnTo>
                <a:lnTo>
                  <a:pt x="761555" y="3186303"/>
                </a:lnTo>
                <a:lnTo>
                  <a:pt x="761555" y="3188932"/>
                </a:lnTo>
                <a:lnTo>
                  <a:pt x="762025" y="3190049"/>
                </a:lnTo>
                <a:lnTo>
                  <a:pt x="763879" y="3191903"/>
                </a:lnTo>
                <a:lnTo>
                  <a:pt x="764997" y="3192373"/>
                </a:lnTo>
                <a:lnTo>
                  <a:pt x="767626" y="3192373"/>
                </a:lnTo>
                <a:lnTo>
                  <a:pt x="768756" y="3191903"/>
                </a:lnTo>
                <a:lnTo>
                  <a:pt x="770610" y="3190049"/>
                </a:lnTo>
                <a:lnTo>
                  <a:pt x="771080" y="3188932"/>
                </a:lnTo>
                <a:lnTo>
                  <a:pt x="771080" y="3186303"/>
                </a:lnTo>
                <a:close/>
              </a:path>
              <a:path w="6673215" h="3192779">
                <a:moveTo>
                  <a:pt x="771080" y="2390584"/>
                </a:moveTo>
                <a:lnTo>
                  <a:pt x="770610" y="2389467"/>
                </a:lnTo>
                <a:lnTo>
                  <a:pt x="768756" y="2387600"/>
                </a:lnTo>
                <a:lnTo>
                  <a:pt x="767626" y="2387142"/>
                </a:lnTo>
                <a:lnTo>
                  <a:pt x="764997" y="2387142"/>
                </a:lnTo>
                <a:lnTo>
                  <a:pt x="763879" y="2387600"/>
                </a:lnTo>
                <a:lnTo>
                  <a:pt x="762025" y="2389467"/>
                </a:lnTo>
                <a:lnTo>
                  <a:pt x="761555" y="2390584"/>
                </a:lnTo>
                <a:lnTo>
                  <a:pt x="761555" y="2393213"/>
                </a:lnTo>
                <a:lnTo>
                  <a:pt x="762025" y="2394331"/>
                </a:lnTo>
                <a:lnTo>
                  <a:pt x="763879" y="2396198"/>
                </a:lnTo>
                <a:lnTo>
                  <a:pt x="764997" y="2396655"/>
                </a:lnTo>
                <a:lnTo>
                  <a:pt x="767626" y="2396655"/>
                </a:lnTo>
                <a:lnTo>
                  <a:pt x="768756" y="2396198"/>
                </a:lnTo>
                <a:lnTo>
                  <a:pt x="770610" y="2394331"/>
                </a:lnTo>
                <a:lnTo>
                  <a:pt x="771080" y="2393213"/>
                </a:lnTo>
                <a:lnTo>
                  <a:pt x="771080" y="2390584"/>
                </a:lnTo>
                <a:close/>
              </a:path>
              <a:path w="6673215" h="3192779">
                <a:moveTo>
                  <a:pt x="771080" y="1594878"/>
                </a:moveTo>
                <a:lnTo>
                  <a:pt x="770610" y="1593748"/>
                </a:lnTo>
                <a:lnTo>
                  <a:pt x="768756" y="1591894"/>
                </a:lnTo>
                <a:lnTo>
                  <a:pt x="767626" y="1591424"/>
                </a:lnTo>
                <a:lnTo>
                  <a:pt x="764997" y="1591424"/>
                </a:lnTo>
                <a:lnTo>
                  <a:pt x="763879" y="1591894"/>
                </a:lnTo>
                <a:lnTo>
                  <a:pt x="762025" y="1593748"/>
                </a:lnTo>
                <a:lnTo>
                  <a:pt x="761555" y="1594878"/>
                </a:lnTo>
                <a:lnTo>
                  <a:pt x="761555" y="1597507"/>
                </a:lnTo>
                <a:lnTo>
                  <a:pt x="762025" y="1598625"/>
                </a:lnTo>
                <a:lnTo>
                  <a:pt x="763879" y="1600479"/>
                </a:lnTo>
                <a:lnTo>
                  <a:pt x="764997" y="1600949"/>
                </a:lnTo>
                <a:lnTo>
                  <a:pt x="767626" y="1600949"/>
                </a:lnTo>
                <a:lnTo>
                  <a:pt x="768756" y="1600479"/>
                </a:lnTo>
                <a:lnTo>
                  <a:pt x="770610" y="1598625"/>
                </a:lnTo>
                <a:lnTo>
                  <a:pt x="771080" y="1597507"/>
                </a:lnTo>
                <a:lnTo>
                  <a:pt x="771080" y="1594878"/>
                </a:lnTo>
                <a:close/>
              </a:path>
              <a:path w="6673215" h="3192779">
                <a:moveTo>
                  <a:pt x="771080" y="799160"/>
                </a:moveTo>
                <a:lnTo>
                  <a:pt x="770610" y="798042"/>
                </a:lnTo>
                <a:lnTo>
                  <a:pt x="768756" y="796175"/>
                </a:lnTo>
                <a:lnTo>
                  <a:pt x="767626" y="795718"/>
                </a:lnTo>
                <a:lnTo>
                  <a:pt x="764997" y="795718"/>
                </a:lnTo>
                <a:lnTo>
                  <a:pt x="763879" y="796175"/>
                </a:lnTo>
                <a:lnTo>
                  <a:pt x="762025" y="798042"/>
                </a:lnTo>
                <a:lnTo>
                  <a:pt x="761555" y="799160"/>
                </a:lnTo>
                <a:lnTo>
                  <a:pt x="761555" y="801789"/>
                </a:lnTo>
                <a:lnTo>
                  <a:pt x="762025" y="802906"/>
                </a:lnTo>
                <a:lnTo>
                  <a:pt x="763879" y="804773"/>
                </a:lnTo>
                <a:lnTo>
                  <a:pt x="764997" y="805230"/>
                </a:lnTo>
                <a:lnTo>
                  <a:pt x="767626" y="805230"/>
                </a:lnTo>
                <a:lnTo>
                  <a:pt x="768756" y="804773"/>
                </a:lnTo>
                <a:lnTo>
                  <a:pt x="770610" y="802906"/>
                </a:lnTo>
                <a:lnTo>
                  <a:pt x="771080" y="801789"/>
                </a:lnTo>
                <a:lnTo>
                  <a:pt x="771080" y="799160"/>
                </a:lnTo>
                <a:close/>
              </a:path>
              <a:path w="6673215" h="3192779">
                <a:moveTo>
                  <a:pt x="771080" y="3454"/>
                </a:moveTo>
                <a:lnTo>
                  <a:pt x="770610" y="2324"/>
                </a:lnTo>
                <a:lnTo>
                  <a:pt x="768756" y="469"/>
                </a:lnTo>
                <a:lnTo>
                  <a:pt x="767626" y="0"/>
                </a:lnTo>
                <a:lnTo>
                  <a:pt x="764997" y="0"/>
                </a:lnTo>
                <a:lnTo>
                  <a:pt x="763879" y="469"/>
                </a:lnTo>
                <a:lnTo>
                  <a:pt x="762025" y="2324"/>
                </a:lnTo>
                <a:lnTo>
                  <a:pt x="761555" y="3454"/>
                </a:lnTo>
                <a:lnTo>
                  <a:pt x="761555" y="6083"/>
                </a:lnTo>
                <a:lnTo>
                  <a:pt x="762025" y="7200"/>
                </a:lnTo>
                <a:lnTo>
                  <a:pt x="763879" y="9055"/>
                </a:lnTo>
                <a:lnTo>
                  <a:pt x="764997" y="9525"/>
                </a:lnTo>
                <a:lnTo>
                  <a:pt x="767626" y="9525"/>
                </a:lnTo>
                <a:lnTo>
                  <a:pt x="768756" y="9055"/>
                </a:lnTo>
                <a:lnTo>
                  <a:pt x="770610" y="7200"/>
                </a:lnTo>
                <a:lnTo>
                  <a:pt x="771080" y="6083"/>
                </a:lnTo>
                <a:lnTo>
                  <a:pt x="771080" y="3454"/>
                </a:lnTo>
                <a:close/>
              </a:path>
              <a:path w="6673215" h="3192779">
                <a:moveTo>
                  <a:pt x="818680" y="3186303"/>
                </a:moveTo>
                <a:lnTo>
                  <a:pt x="818210" y="3185172"/>
                </a:lnTo>
                <a:lnTo>
                  <a:pt x="816356" y="3183318"/>
                </a:lnTo>
                <a:lnTo>
                  <a:pt x="815225" y="3182848"/>
                </a:lnTo>
                <a:lnTo>
                  <a:pt x="812596" y="3182848"/>
                </a:lnTo>
                <a:lnTo>
                  <a:pt x="811479" y="3183318"/>
                </a:lnTo>
                <a:lnTo>
                  <a:pt x="809625" y="3185172"/>
                </a:lnTo>
                <a:lnTo>
                  <a:pt x="809155" y="3186303"/>
                </a:lnTo>
                <a:lnTo>
                  <a:pt x="809155" y="3188932"/>
                </a:lnTo>
                <a:lnTo>
                  <a:pt x="809625" y="3190049"/>
                </a:lnTo>
                <a:lnTo>
                  <a:pt x="811479" y="3191903"/>
                </a:lnTo>
                <a:lnTo>
                  <a:pt x="812596" y="3192373"/>
                </a:lnTo>
                <a:lnTo>
                  <a:pt x="815225" y="3192373"/>
                </a:lnTo>
                <a:lnTo>
                  <a:pt x="816356" y="3191903"/>
                </a:lnTo>
                <a:lnTo>
                  <a:pt x="818210" y="3190049"/>
                </a:lnTo>
                <a:lnTo>
                  <a:pt x="818680" y="3188932"/>
                </a:lnTo>
                <a:lnTo>
                  <a:pt x="818680" y="3186303"/>
                </a:lnTo>
                <a:close/>
              </a:path>
              <a:path w="6673215" h="3192779">
                <a:moveTo>
                  <a:pt x="818680" y="2390584"/>
                </a:moveTo>
                <a:lnTo>
                  <a:pt x="818210" y="2389467"/>
                </a:lnTo>
                <a:lnTo>
                  <a:pt x="816356" y="2387600"/>
                </a:lnTo>
                <a:lnTo>
                  <a:pt x="815225" y="2387142"/>
                </a:lnTo>
                <a:lnTo>
                  <a:pt x="812596" y="2387142"/>
                </a:lnTo>
                <a:lnTo>
                  <a:pt x="811479" y="2387600"/>
                </a:lnTo>
                <a:lnTo>
                  <a:pt x="809625" y="2389467"/>
                </a:lnTo>
                <a:lnTo>
                  <a:pt x="809155" y="2390584"/>
                </a:lnTo>
                <a:lnTo>
                  <a:pt x="809155" y="2393213"/>
                </a:lnTo>
                <a:lnTo>
                  <a:pt x="809625" y="2394331"/>
                </a:lnTo>
                <a:lnTo>
                  <a:pt x="811479" y="2396198"/>
                </a:lnTo>
                <a:lnTo>
                  <a:pt x="812596" y="2396655"/>
                </a:lnTo>
                <a:lnTo>
                  <a:pt x="815225" y="2396655"/>
                </a:lnTo>
                <a:lnTo>
                  <a:pt x="816356" y="2396198"/>
                </a:lnTo>
                <a:lnTo>
                  <a:pt x="818210" y="2394331"/>
                </a:lnTo>
                <a:lnTo>
                  <a:pt x="818680" y="2393213"/>
                </a:lnTo>
                <a:lnTo>
                  <a:pt x="818680" y="2390584"/>
                </a:lnTo>
                <a:close/>
              </a:path>
              <a:path w="6673215" h="3192779">
                <a:moveTo>
                  <a:pt x="818680" y="1594878"/>
                </a:moveTo>
                <a:lnTo>
                  <a:pt x="818210" y="1593748"/>
                </a:lnTo>
                <a:lnTo>
                  <a:pt x="816356" y="1591894"/>
                </a:lnTo>
                <a:lnTo>
                  <a:pt x="815225" y="1591424"/>
                </a:lnTo>
                <a:lnTo>
                  <a:pt x="812596" y="1591424"/>
                </a:lnTo>
                <a:lnTo>
                  <a:pt x="811479" y="1591894"/>
                </a:lnTo>
                <a:lnTo>
                  <a:pt x="809625" y="1593748"/>
                </a:lnTo>
                <a:lnTo>
                  <a:pt x="809155" y="1594878"/>
                </a:lnTo>
                <a:lnTo>
                  <a:pt x="809155" y="1597507"/>
                </a:lnTo>
                <a:lnTo>
                  <a:pt x="809625" y="1598625"/>
                </a:lnTo>
                <a:lnTo>
                  <a:pt x="811479" y="1600479"/>
                </a:lnTo>
                <a:lnTo>
                  <a:pt x="812596" y="1600949"/>
                </a:lnTo>
                <a:lnTo>
                  <a:pt x="815225" y="1600949"/>
                </a:lnTo>
                <a:lnTo>
                  <a:pt x="816356" y="1600479"/>
                </a:lnTo>
                <a:lnTo>
                  <a:pt x="818210" y="1598625"/>
                </a:lnTo>
                <a:lnTo>
                  <a:pt x="818680" y="1597507"/>
                </a:lnTo>
                <a:lnTo>
                  <a:pt x="818680" y="1594878"/>
                </a:lnTo>
                <a:close/>
              </a:path>
              <a:path w="6673215" h="3192779">
                <a:moveTo>
                  <a:pt x="818680" y="799160"/>
                </a:moveTo>
                <a:lnTo>
                  <a:pt x="818210" y="798042"/>
                </a:lnTo>
                <a:lnTo>
                  <a:pt x="816356" y="796175"/>
                </a:lnTo>
                <a:lnTo>
                  <a:pt x="815225" y="795718"/>
                </a:lnTo>
                <a:lnTo>
                  <a:pt x="812596" y="795718"/>
                </a:lnTo>
                <a:lnTo>
                  <a:pt x="811479" y="796175"/>
                </a:lnTo>
                <a:lnTo>
                  <a:pt x="809625" y="798042"/>
                </a:lnTo>
                <a:lnTo>
                  <a:pt x="809155" y="799160"/>
                </a:lnTo>
                <a:lnTo>
                  <a:pt x="809155" y="801789"/>
                </a:lnTo>
                <a:lnTo>
                  <a:pt x="809625" y="802906"/>
                </a:lnTo>
                <a:lnTo>
                  <a:pt x="811479" y="804773"/>
                </a:lnTo>
                <a:lnTo>
                  <a:pt x="812596" y="805230"/>
                </a:lnTo>
                <a:lnTo>
                  <a:pt x="815225" y="805230"/>
                </a:lnTo>
                <a:lnTo>
                  <a:pt x="816356" y="804773"/>
                </a:lnTo>
                <a:lnTo>
                  <a:pt x="818210" y="802906"/>
                </a:lnTo>
                <a:lnTo>
                  <a:pt x="818680" y="801789"/>
                </a:lnTo>
                <a:lnTo>
                  <a:pt x="818680" y="799160"/>
                </a:lnTo>
                <a:close/>
              </a:path>
              <a:path w="6673215" h="3192779">
                <a:moveTo>
                  <a:pt x="818680" y="3454"/>
                </a:moveTo>
                <a:lnTo>
                  <a:pt x="818210" y="2324"/>
                </a:lnTo>
                <a:lnTo>
                  <a:pt x="816356" y="469"/>
                </a:lnTo>
                <a:lnTo>
                  <a:pt x="815225" y="0"/>
                </a:lnTo>
                <a:lnTo>
                  <a:pt x="812596" y="0"/>
                </a:lnTo>
                <a:lnTo>
                  <a:pt x="811479" y="469"/>
                </a:lnTo>
                <a:lnTo>
                  <a:pt x="809625" y="2324"/>
                </a:lnTo>
                <a:lnTo>
                  <a:pt x="809155" y="3454"/>
                </a:lnTo>
                <a:lnTo>
                  <a:pt x="809155" y="6083"/>
                </a:lnTo>
                <a:lnTo>
                  <a:pt x="809625" y="7200"/>
                </a:lnTo>
                <a:lnTo>
                  <a:pt x="811479" y="9055"/>
                </a:lnTo>
                <a:lnTo>
                  <a:pt x="812596" y="9525"/>
                </a:lnTo>
                <a:lnTo>
                  <a:pt x="815225" y="9525"/>
                </a:lnTo>
                <a:lnTo>
                  <a:pt x="816356" y="9055"/>
                </a:lnTo>
                <a:lnTo>
                  <a:pt x="818210" y="7200"/>
                </a:lnTo>
                <a:lnTo>
                  <a:pt x="818680" y="6083"/>
                </a:lnTo>
                <a:lnTo>
                  <a:pt x="818680" y="3454"/>
                </a:lnTo>
                <a:close/>
              </a:path>
              <a:path w="6673215" h="3192779">
                <a:moveTo>
                  <a:pt x="866267" y="3186303"/>
                </a:moveTo>
                <a:lnTo>
                  <a:pt x="865809" y="3185172"/>
                </a:lnTo>
                <a:lnTo>
                  <a:pt x="863942" y="3183318"/>
                </a:lnTo>
                <a:lnTo>
                  <a:pt x="862825" y="3182848"/>
                </a:lnTo>
                <a:lnTo>
                  <a:pt x="860196" y="3182848"/>
                </a:lnTo>
                <a:lnTo>
                  <a:pt x="859078" y="3183318"/>
                </a:lnTo>
                <a:lnTo>
                  <a:pt x="857211" y="3185172"/>
                </a:lnTo>
                <a:lnTo>
                  <a:pt x="856754" y="3186303"/>
                </a:lnTo>
                <a:lnTo>
                  <a:pt x="856754" y="3188932"/>
                </a:lnTo>
                <a:lnTo>
                  <a:pt x="857211" y="3190049"/>
                </a:lnTo>
                <a:lnTo>
                  <a:pt x="859078" y="3191903"/>
                </a:lnTo>
                <a:lnTo>
                  <a:pt x="860196" y="3192373"/>
                </a:lnTo>
                <a:lnTo>
                  <a:pt x="862825" y="3192373"/>
                </a:lnTo>
                <a:lnTo>
                  <a:pt x="863942" y="3191903"/>
                </a:lnTo>
                <a:lnTo>
                  <a:pt x="865809" y="3190049"/>
                </a:lnTo>
                <a:lnTo>
                  <a:pt x="866267" y="3188932"/>
                </a:lnTo>
                <a:lnTo>
                  <a:pt x="866267" y="3186303"/>
                </a:lnTo>
                <a:close/>
              </a:path>
              <a:path w="6673215" h="3192779">
                <a:moveTo>
                  <a:pt x="866267" y="2390584"/>
                </a:moveTo>
                <a:lnTo>
                  <a:pt x="865809" y="2389467"/>
                </a:lnTo>
                <a:lnTo>
                  <a:pt x="863942" y="2387600"/>
                </a:lnTo>
                <a:lnTo>
                  <a:pt x="862825" y="2387142"/>
                </a:lnTo>
                <a:lnTo>
                  <a:pt x="860196" y="2387142"/>
                </a:lnTo>
                <a:lnTo>
                  <a:pt x="859078" y="2387600"/>
                </a:lnTo>
                <a:lnTo>
                  <a:pt x="857211" y="2389467"/>
                </a:lnTo>
                <a:lnTo>
                  <a:pt x="856754" y="2390584"/>
                </a:lnTo>
                <a:lnTo>
                  <a:pt x="856754" y="2393213"/>
                </a:lnTo>
                <a:lnTo>
                  <a:pt x="857211" y="2394331"/>
                </a:lnTo>
                <a:lnTo>
                  <a:pt x="859078" y="2396198"/>
                </a:lnTo>
                <a:lnTo>
                  <a:pt x="860196" y="2396655"/>
                </a:lnTo>
                <a:lnTo>
                  <a:pt x="862825" y="2396655"/>
                </a:lnTo>
                <a:lnTo>
                  <a:pt x="863942" y="2396198"/>
                </a:lnTo>
                <a:lnTo>
                  <a:pt x="865809" y="2394331"/>
                </a:lnTo>
                <a:lnTo>
                  <a:pt x="866267" y="2393213"/>
                </a:lnTo>
                <a:lnTo>
                  <a:pt x="866267" y="2390584"/>
                </a:lnTo>
                <a:close/>
              </a:path>
              <a:path w="6673215" h="3192779">
                <a:moveTo>
                  <a:pt x="866267" y="1594878"/>
                </a:moveTo>
                <a:lnTo>
                  <a:pt x="865809" y="1593748"/>
                </a:lnTo>
                <a:lnTo>
                  <a:pt x="863942" y="1591894"/>
                </a:lnTo>
                <a:lnTo>
                  <a:pt x="862825" y="1591424"/>
                </a:lnTo>
                <a:lnTo>
                  <a:pt x="860196" y="1591424"/>
                </a:lnTo>
                <a:lnTo>
                  <a:pt x="859078" y="1591894"/>
                </a:lnTo>
                <a:lnTo>
                  <a:pt x="857211" y="1593748"/>
                </a:lnTo>
                <a:lnTo>
                  <a:pt x="856754" y="1594878"/>
                </a:lnTo>
                <a:lnTo>
                  <a:pt x="856754" y="1597507"/>
                </a:lnTo>
                <a:lnTo>
                  <a:pt x="857211" y="1598625"/>
                </a:lnTo>
                <a:lnTo>
                  <a:pt x="859078" y="1600479"/>
                </a:lnTo>
                <a:lnTo>
                  <a:pt x="860196" y="1600949"/>
                </a:lnTo>
                <a:lnTo>
                  <a:pt x="862825" y="1600949"/>
                </a:lnTo>
                <a:lnTo>
                  <a:pt x="863942" y="1600479"/>
                </a:lnTo>
                <a:lnTo>
                  <a:pt x="865809" y="1598625"/>
                </a:lnTo>
                <a:lnTo>
                  <a:pt x="866267" y="1597507"/>
                </a:lnTo>
                <a:lnTo>
                  <a:pt x="866267" y="1594878"/>
                </a:lnTo>
                <a:close/>
              </a:path>
              <a:path w="6673215" h="3192779">
                <a:moveTo>
                  <a:pt x="866267" y="799160"/>
                </a:moveTo>
                <a:lnTo>
                  <a:pt x="865809" y="798042"/>
                </a:lnTo>
                <a:lnTo>
                  <a:pt x="863942" y="796175"/>
                </a:lnTo>
                <a:lnTo>
                  <a:pt x="862825" y="795718"/>
                </a:lnTo>
                <a:lnTo>
                  <a:pt x="860196" y="795718"/>
                </a:lnTo>
                <a:lnTo>
                  <a:pt x="859078" y="796175"/>
                </a:lnTo>
                <a:lnTo>
                  <a:pt x="857211" y="798042"/>
                </a:lnTo>
                <a:lnTo>
                  <a:pt x="856754" y="799160"/>
                </a:lnTo>
                <a:lnTo>
                  <a:pt x="856754" y="801789"/>
                </a:lnTo>
                <a:lnTo>
                  <a:pt x="857211" y="802906"/>
                </a:lnTo>
                <a:lnTo>
                  <a:pt x="859078" y="804773"/>
                </a:lnTo>
                <a:lnTo>
                  <a:pt x="860196" y="805230"/>
                </a:lnTo>
                <a:lnTo>
                  <a:pt x="862825" y="805230"/>
                </a:lnTo>
                <a:lnTo>
                  <a:pt x="863942" y="804773"/>
                </a:lnTo>
                <a:lnTo>
                  <a:pt x="865809" y="802906"/>
                </a:lnTo>
                <a:lnTo>
                  <a:pt x="866267" y="801789"/>
                </a:lnTo>
                <a:lnTo>
                  <a:pt x="866267" y="799160"/>
                </a:lnTo>
                <a:close/>
              </a:path>
              <a:path w="6673215" h="3192779">
                <a:moveTo>
                  <a:pt x="866267" y="3454"/>
                </a:moveTo>
                <a:lnTo>
                  <a:pt x="865809" y="2324"/>
                </a:lnTo>
                <a:lnTo>
                  <a:pt x="863942" y="469"/>
                </a:lnTo>
                <a:lnTo>
                  <a:pt x="862825" y="0"/>
                </a:lnTo>
                <a:lnTo>
                  <a:pt x="860196" y="0"/>
                </a:lnTo>
                <a:lnTo>
                  <a:pt x="859078" y="469"/>
                </a:lnTo>
                <a:lnTo>
                  <a:pt x="857211" y="2324"/>
                </a:lnTo>
                <a:lnTo>
                  <a:pt x="856754" y="3454"/>
                </a:lnTo>
                <a:lnTo>
                  <a:pt x="856754" y="6083"/>
                </a:lnTo>
                <a:lnTo>
                  <a:pt x="857211" y="7200"/>
                </a:lnTo>
                <a:lnTo>
                  <a:pt x="859078" y="9055"/>
                </a:lnTo>
                <a:lnTo>
                  <a:pt x="860196" y="9525"/>
                </a:lnTo>
                <a:lnTo>
                  <a:pt x="862825" y="9525"/>
                </a:lnTo>
                <a:lnTo>
                  <a:pt x="863942" y="9055"/>
                </a:lnTo>
                <a:lnTo>
                  <a:pt x="865809" y="7200"/>
                </a:lnTo>
                <a:lnTo>
                  <a:pt x="866267" y="6083"/>
                </a:lnTo>
                <a:lnTo>
                  <a:pt x="866267" y="3454"/>
                </a:lnTo>
                <a:close/>
              </a:path>
              <a:path w="6673215" h="3192779">
                <a:moveTo>
                  <a:pt x="913866" y="3186303"/>
                </a:moveTo>
                <a:lnTo>
                  <a:pt x="913409" y="3185172"/>
                </a:lnTo>
                <a:lnTo>
                  <a:pt x="911542" y="3183318"/>
                </a:lnTo>
                <a:lnTo>
                  <a:pt x="910424" y="3182848"/>
                </a:lnTo>
                <a:lnTo>
                  <a:pt x="907796" y="3182848"/>
                </a:lnTo>
                <a:lnTo>
                  <a:pt x="906678" y="3183318"/>
                </a:lnTo>
                <a:lnTo>
                  <a:pt x="904811" y="3185172"/>
                </a:lnTo>
                <a:lnTo>
                  <a:pt x="904354" y="3186303"/>
                </a:lnTo>
                <a:lnTo>
                  <a:pt x="904354" y="3188932"/>
                </a:lnTo>
                <a:lnTo>
                  <a:pt x="904811" y="3190049"/>
                </a:lnTo>
                <a:lnTo>
                  <a:pt x="906678" y="3191903"/>
                </a:lnTo>
                <a:lnTo>
                  <a:pt x="907796" y="3192373"/>
                </a:lnTo>
                <a:lnTo>
                  <a:pt x="910424" y="3192373"/>
                </a:lnTo>
                <a:lnTo>
                  <a:pt x="911542" y="3191903"/>
                </a:lnTo>
                <a:lnTo>
                  <a:pt x="913409" y="3190049"/>
                </a:lnTo>
                <a:lnTo>
                  <a:pt x="913866" y="3188932"/>
                </a:lnTo>
                <a:lnTo>
                  <a:pt x="913866" y="3186303"/>
                </a:lnTo>
                <a:close/>
              </a:path>
              <a:path w="6673215" h="3192779">
                <a:moveTo>
                  <a:pt x="913866" y="2390584"/>
                </a:moveTo>
                <a:lnTo>
                  <a:pt x="913409" y="2389467"/>
                </a:lnTo>
                <a:lnTo>
                  <a:pt x="911542" y="2387600"/>
                </a:lnTo>
                <a:lnTo>
                  <a:pt x="910424" y="2387142"/>
                </a:lnTo>
                <a:lnTo>
                  <a:pt x="907796" y="2387142"/>
                </a:lnTo>
                <a:lnTo>
                  <a:pt x="906678" y="2387600"/>
                </a:lnTo>
                <a:lnTo>
                  <a:pt x="904811" y="2389467"/>
                </a:lnTo>
                <a:lnTo>
                  <a:pt x="904354" y="2390584"/>
                </a:lnTo>
                <a:lnTo>
                  <a:pt x="904354" y="2393213"/>
                </a:lnTo>
                <a:lnTo>
                  <a:pt x="904811" y="2394331"/>
                </a:lnTo>
                <a:lnTo>
                  <a:pt x="906678" y="2396198"/>
                </a:lnTo>
                <a:lnTo>
                  <a:pt x="907796" y="2396655"/>
                </a:lnTo>
                <a:lnTo>
                  <a:pt x="910424" y="2396655"/>
                </a:lnTo>
                <a:lnTo>
                  <a:pt x="911542" y="2396198"/>
                </a:lnTo>
                <a:lnTo>
                  <a:pt x="913409" y="2394331"/>
                </a:lnTo>
                <a:lnTo>
                  <a:pt x="913866" y="2393213"/>
                </a:lnTo>
                <a:lnTo>
                  <a:pt x="913866" y="2390584"/>
                </a:lnTo>
                <a:close/>
              </a:path>
              <a:path w="6673215" h="3192779">
                <a:moveTo>
                  <a:pt x="913866" y="1594878"/>
                </a:moveTo>
                <a:lnTo>
                  <a:pt x="913409" y="1593748"/>
                </a:lnTo>
                <a:lnTo>
                  <a:pt x="911542" y="1591894"/>
                </a:lnTo>
                <a:lnTo>
                  <a:pt x="910424" y="1591424"/>
                </a:lnTo>
                <a:lnTo>
                  <a:pt x="907796" y="1591424"/>
                </a:lnTo>
                <a:lnTo>
                  <a:pt x="906678" y="1591894"/>
                </a:lnTo>
                <a:lnTo>
                  <a:pt x="904811" y="1593748"/>
                </a:lnTo>
                <a:lnTo>
                  <a:pt x="904354" y="1594878"/>
                </a:lnTo>
                <a:lnTo>
                  <a:pt x="904354" y="1597507"/>
                </a:lnTo>
                <a:lnTo>
                  <a:pt x="904811" y="1598625"/>
                </a:lnTo>
                <a:lnTo>
                  <a:pt x="906678" y="1600479"/>
                </a:lnTo>
                <a:lnTo>
                  <a:pt x="907796" y="1600949"/>
                </a:lnTo>
                <a:lnTo>
                  <a:pt x="910424" y="1600949"/>
                </a:lnTo>
                <a:lnTo>
                  <a:pt x="911542" y="1600479"/>
                </a:lnTo>
                <a:lnTo>
                  <a:pt x="913409" y="1598625"/>
                </a:lnTo>
                <a:lnTo>
                  <a:pt x="913866" y="1597507"/>
                </a:lnTo>
                <a:lnTo>
                  <a:pt x="913866" y="1594878"/>
                </a:lnTo>
                <a:close/>
              </a:path>
              <a:path w="6673215" h="3192779">
                <a:moveTo>
                  <a:pt x="913866" y="799160"/>
                </a:moveTo>
                <a:lnTo>
                  <a:pt x="913409" y="798042"/>
                </a:lnTo>
                <a:lnTo>
                  <a:pt x="911542" y="796175"/>
                </a:lnTo>
                <a:lnTo>
                  <a:pt x="910424" y="795718"/>
                </a:lnTo>
                <a:lnTo>
                  <a:pt x="907796" y="795718"/>
                </a:lnTo>
                <a:lnTo>
                  <a:pt x="906678" y="796175"/>
                </a:lnTo>
                <a:lnTo>
                  <a:pt x="904811" y="798042"/>
                </a:lnTo>
                <a:lnTo>
                  <a:pt x="904354" y="799160"/>
                </a:lnTo>
                <a:lnTo>
                  <a:pt x="904354" y="801789"/>
                </a:lnTo>
                <a:lnTo>
                  <a:pt x="904811" y="802906"/>
                </a:lnTo>
                <a:lnTo>
                  <a:pt x="906678" y="804773"/>
                </a:lnTo>
                <a:lnTo>
                  <a:pt x="907796" y="805230"/>
                </a:lnTo>
                <a:lnTo>
                  <a:pt x="910424" y="805230"/>
                </a:lnTo>
                <a:lnTo>
                  <a:pt x="911542" y="804773"/>
                </a:lnTo>
                <a:lnTo>
                  <a:pt x="913409" y="802906"/>
                </a:lnTo>
                <a:lnTo>
                  <a:pt x="913866" y="801789"/>
                </a:lnTo>
                <a:lnTo>
                  <a:pt x="913866" y="799160"/>
                </a:lnTo>
                <a:close/>
              </a:path>
              <a:path w="6673215" h="3192779">
                <a:moveTo>
                  <a:pt x="913866" y="3454"/>
                </a:moveTo>
                <a:lnTo>
                  <a:pt x="913409" y="2324"/>
                </a:lnTo>
                <a:lnTo>
                  <a:pt x="911542" y="469"/>
                </a:lnTo>
                <a:lnTo>
                  <a:pt x="910424" y="0"/>
                </a:lnTo>
                <a:lnTo>
                  <a:pt x="907796" y="0"/>
                </a:lnTo>
                <a:lnTo>
                  <a:pt x="906678" y="469"/>
                </a:lnTo>
                <a:lnTo>
                  <a:pt x="904811" y="2324"/>
                </a:lnTo>
                <a:lnTo>
                  <a:pt x="904354" y="3454"/>
                </a:lnTo>
                <a:lnTo>
                  <a:pt x="904354" y="6083"/>
                </a:lnTo>
                <a:lnTo>
                  <a:pt x="904811" y="7200"/>
                </a:lnTo>
                <a:lnTo>
                  <a:pt x="906678" y="9055"/>
                </a:lnTo>
                <a:lnTo>
                  <a:pt x="907796" y="9525"/>
                </a:lnTo>
                <a:lnTo>
                  <a:pt x="910424" y="9525"/>
                </a:lnTo>
                <a:lnTo>
                  <a:pt x="911542" y="9055"/>
                </a:lnTo>
                <a:lnTo>
                  <a:pt x="913409" y="7200"/>
                </a:lnTo>
                <a:lnTo>
                  <a:pt x="913866" y="6083"/>
                </a:lnTo>
                <a:lnTo>
                  <a:pt x="913866" y="3454"/>
                </a:lnTo>
                <a:close/>
              </a:path>
              <a:path w="6673215" h="3192779">
                <a:moveTo>
                  <a:pt x="961466" y="3186303"/>
                </a:moveTo>
                <a:lnTo>
                  <a:pt x="960996" y="3185172"/>
                </a:lnTo>
                <a:lnTo>
                  <a:pt x="959142" y="3183318"/>
                </a:lnTo>
                <a:lnTo>
                  <a:pt x="958024" y="3182848"/>
                </a:lnTo>
                <a:lnTo>
                  <a:pt x="955395" y="3182848"/>
                </a:lnTo>
                <a:lnTo>
                  <a:pt x="954265" y="3183318"/>
                </a:lnTo>
                <a:lnTo>
                  <a:pt x="952411" y="3185172"/>
                </a:lnTo>
                <a:lnTo>
                  <a:pt x="951941" y="3186303"/>
                </a:lnTo>
                <a:lnTo>
                  <a:pt x="951941" y="3188932"/>
                </a:lnTo>
                <a:lnTo>
                  <a:pt x="952411" y="3190049"/>
                </a:lnTo>
                <a:lnTo>
                  <a:pt x="954265" y="3191903"/>
                </a:lnTo>
                <a:lnTo>
                  <a:pt x="955395" y="3192373"/>
                </a:lnTo>
                <a:lnTo>
                  <a:pt x="958024" y="3192373"/>
                </a:lnTo>
                <a:lnTo>
                  <a:pt x="959142" y="3191903"/>
                </a:lnTo>
                <a:lnTo>
                  <a:pt x="960996" y="3190049"/>
                </a:lnTo>
                <a:lnTo>
                  <a:pt x="961466" y="3188932"/>
                </a:lnTo>
                <a:lnTo>
                  <a:pt x="961466" y="3186303"/>
                </a:lnTo>
                <a:close/>
              </a:path>
              <a:path w="6673215" h="3192779">
                <a:moveTo>
                  <a:pt x="961466" y="2390584"/>
                </a:moveTo>
                <a:lnTo>
                  <a:pt x="960996" y="2389467"/>
                </a:lnTo>
                <a:lnTo>
                  <a:pt x="959142" y="2387600"/>
                </a:lnTo>
                <a:lnTo>
                  <a:pt x="958024" y="2387142"/>
                </a:lnTo>
                <a:lnTo>
                  <a:pt x="955395" y="2387142"/>
                </a:lnTo>
                <a:lnTo>
                  <a:pt x="954265" y="2387600"/>
                </a:lnTo>
                <a:lnTo>
                  <a:pt x="952411" y="2389467"/>
                </a:lnTo>
                <a:lnTo>
                  <a:pt x="951941" y="2390584"/>
                </a:lnTo>
                <a:lnTo>
                  <a:pt x="951941" y="2393213"/>
                </a:lnTo>
                <a:lnTo>
                  <a:pt x="952411" y="2394331"/>
                </a:lnTo>
                <a:lnTo>
                  <a:pt x="954265" y="2396198"/>
                </a:lnTo>
                <a:lnTo>
                  <a:pt x="955395" y="2396655"/>
                </a:lnTo>
                <a:lnTo>
                  <a:pt x="958024" y="2396655"/>
                </a:lnTo>
                <a:lnTo>
                  <a:pt x="959142" y="2396198"/>
                </a:lnTo>
                <a:lnTo>
                  <a:pt x="960996" y="2394331"/>
                </a:lnTo>
                <a:lnTo>
                  <a:pt x="961466" y="2393213"/>
                </a:lnTo>
                <a:lnTo>
                  <a:pt x="961466" y="2390584"/>
                </a:lnTo>
                <a:close/>
              </a:path>
              <a:path w="6673215" h="3192779">
                <a:moveTo>
                  <a:pt x="961466" y="1594878"/>
                </a:moveTo>
                <a:lnTo>
                  <a:pt x="960996" y="1593748"/>
                </a:lnTo>
                <a:lnTo>
                  <a:pt x="959142" y="1591894"/>
                </a:lnTo>
                <a:lnTo>
                  <a:pt x="958024" y="1591424"/>
                </a:lnTo>
                <a:lnTo>
                  <a:pt x="955395" y="1591424"/>
                </a:lnTo>
                <a:lnTo>
                  <a:pt x="954265" y="1591894"/>
                </a:lnTo>
                <a:lnTo>
                  <a:pt x="952411" y="1593748"/>
                </a:lnTo>
                <a:lnTo>
                  <a:pt x="951941" y="1594878"/>
                </a:lnTo>
                <a:lnTo>
                  <a:pt x="951941" y="1597507"/>
                </a:lnTo>
                <a:lnTo>
                  <a:pt x="952411" y="1598625"/>
                </a:lnTo>
                <a:lnTo>
                  <a:pt x="954265" y="1600479"/>
                </a:lnTo>
                <a:lnTo>
                  <a:pt x="955395" y="1600949"/>
                </a:lnTo>
                <a:lnTo>
                  <a:pt x="958024" y="1600949"/>
                </a:lnTo>
                <a:lnTo>
                  <a:pt x="959142" y="1600479"/>
                </a:lnTo>
                <a:lnTo>
                  <a:pt x="960996" y="1598625"/>
                </a:lnTo>
                <a:lnTo>
                  <a:pt x="961466" y="1597507"/>
                </a:lnTo>
                <a:lnTo>
                  <a:pt x="961466" y="1594878"/>
                </a:lnTo>
                <a:close/>
              </a:path>
              <a:path w="6673215" h="3192779">
                <a:moveTo>
                  <a:pt x="961466" y="799160"/>
                </a:moveTo>
                <a:lnTo>
                  <a:pt x="960996" y="798042"/>
                </a:lnTo>
                <a:lnTo>
                  <a:pt x="959142" y="796175"/>
                </a:lnTo>
                <a:lnTo>
                  <a:pt x="958024" y="795718"/>
                </a:lnTo>
                <a:lnTo>
                  <a:pt x="955395" y="795718"/>
                </a:lnTo>
                <a:lnTo>
                  <a:pt x="954265" y="796175"/>
                </a:lnTo>
                <a:lnTo>
                  <a:pt x="952411" y="798042"/>
                </a:lnTo>
                <a:lnTo>
                  <a:pt x="951941" y="799160"/>
                </a:lnTo>
                <a:lnTo>
                  <a:pt x="951941" y="801789"/>
                </a:lnTo>
                <a:lnTo>
                  <a:pt x="952411" y="802906"/>
                </a:lnTo>
                <a:lnTo>
                  <a:pt x="954265" y="804773"/>
                </a:lnTo>
                <a:lnTo>
                  <a:pt x="955395" y="805230"/>
                </a:lnTo>
                <a:lnTo>
                  <a:pt x="958024" y="805230"/>
                </a:lnTo>
                <a:lnTo>
                  <a:pt x="959142" y="804773"/>
                </a:lnTo>
                <a:lnTo>
                  <a:pt x="960996" y="802906"/>
                </a:lnTo>
                <a:lnTo>
                  <a:pt x="961466" y="801789"/>
                </a:lnTo>
                <a:lnTo>
                  <a:pt x="961466" y="799160"/>
                </a:lnTo>
                <a:close/>
              </a:path>
              <a:path w="6673215" h="3192779">
                <a:moveTo>
                  <a:pt x="961466" y="3454"/>
                </a:moveTo>
                <a:lnTo>
                  <a:pt x="960996" y="2324"/>
                </a:lnTo>
                <a:lnTo>
                  <a:pt x="959142" y="469"/>
                </a:lnTo>
                <a:lnTo>
                  <a:pt x="958024" y="0"/>
                </a:lnTo>
                <a:lnTo>
                  <a:pt x="955395" y="0"/>
                </a:lnTo>
                <a:lnTo>
                  <a:pt x="954265" y="469"/>
                </a:lnTo>
                <a:lnTo>
                  <a:pt x="952411" y="2324"/>
                </a:lnTo>
                <a:lnTo>
                  <a:pt x="951941" y="3454"/>
                </a:lnTo>
                <a:lnTo>
                  <a:pt x="951941" y="6083"/>
                </a:lnTo>
                <a:lnTo>
                  <a:pt x="952411" y="7200"/>
                </a:lnTo>
                <a:lnTo>
                  <a:pt x="954265" y="9055"/>
                </a:lnTo>
                <a:lnTo>
                  <a:pt x="955395" y="9525"/>
                </a:lnTo>
                <a:lnTo>
                  <a:pt x="958024" y="9525"/>
                </a:lnTo>
                <a:lnTo>
                  <a:pt x="959142" y="9055"/>
                </a:lnTo>
                <a:lnTo>
                  <a:pt x="960996" y="7200"/>
                </a:lnTo>
                <a:lnTo>
                  <a:pt x="961466" y="6083"/>
                </a:lnTo>
                <a:lnTo>
                  <a:pt x="961466" y="3454"/>
                </a:lnTo>
                <a:close/>
              </a:path>
              <a:path w="6673215" h="3192779">
                <a:moveTo>
                  <a:pt x="1009065" y="3186303"/>
                </a:moveTo>
                <a:lnTo>
                  <a:pt x="1008595" y="3185172"/>
                </a:lnTo>
                <a:lnTo>
                  <a:pt x="1006741" y="3183318"/>
                </a:lnTo>
                <a:lnTo>
                  <a:pt x="1005624" y="3182848"/>
                </a:lnTo>
                <a:lnTo>
                  <a:pt x="1002995" y="3182848"/>
                </a:lnTo>
                <a:lnTo>
                  <a:pt x="1001864" y="3183318"/>
                </a:lnTo>
                <a:lnTo>
                  <a:pt x="1000010" y="3185172"/>
                </a:lnTo>
                <a:lnTo>
                  <a:pt x="999540" y="3186303"/>
                </a:lnTo>
                <a:lnTo>
                  <a:pt x="999540" y="3188932"/>
                </a:lnTo>
                <a:lnTo>
                  <a:pt x="1000010" y="3190049"/>
                </a:lnTo>
                <a:lnTo>
                  <a:pt x="1001864" y="3191903"/>
                </a:lnTo>
                <a:lnTo>
                  <a:pt x="1002995" y="3192373"/>
                </a:lnTo>
                <a:lnTo>
                  <a:pt x="1005624" y="3192373"/>
                </a:lnTo>
                <a:lnTo>
                  <a:pt x="1006741" y="3191903"/>
                </a:lnTo>
                <a:lnTo>
                  <a:pt x="1008595" y="3190049"/>
                </a:lnTo>
                <a:lnTo>
                  <a:pt x="1009065" y="3188932"/>
                </a:lnTo>
                <a:lnTo>
                  <a:pt x="1009065" y="3186303"/>
                </a:lnTo>
                <a:close/>
              </a:path>
              <a:path w="6673215" h="3192779">
                <a:moveTo>
                  <a:pt x="1009065" y="2390584"/>
                </a:moveTo>
                <a:lnTo>
                  <a:pt x="1008595" y="2389467"/>
                </a:lnTo>
                <a:lnTo>
                  <a:pt x="1006741" y="2387600"/>
                </a:lnTo>
                <a:lnTo>
                  <a:pt x="1005624" y="2387142"/>
                </a:lnTo>
                <a:lnTo>
                  <a:pt x="1002995" y="2387142"/>
                </a:lnTo>
                <a:lnTo>
                  <a:pt x="1001864" y="2387600"/>
                </a:lnTo>
                <a:lnTo>
                  <a:pt x="1000010" y="2389467"/>
                </a:lnTo>
                <a:lnTo>
                  <a:pt x="999540" y="2390584"/>
                </a:lnTo>
                <a:lnTo>
                  <a:pt x="999540" y="2393213"/>
                </a:lnTo>
                <a:lnTo>
                  <a:pt x="1000010" y="2394331"/>
                </a:lnTo>
                <a:lnTo>
                  <a:pt x="1001864" y="2396198"/>
                </a:lnTo>
                <a:lnTo>
                  <a:pt x="1002995" y="2396655"/>
                </a:lnTo>
                <a:lnTo>
                  <a:pt x="1005624" y="2396655"/>
                </a:lnTo>
                <a:lnTo>
                  <a:pt x="1006741" y="2396198"/>
                </a:lnTo>
                <a:lnTo>
                  <a:pt x="1008595" y="2394331"/>
                </a:lnTo>
                <a:lnTo>
                  <a:pt x="1009065" y="2393213"/>
                </a:lnTo>
                <a:lnTo>
                  <a:pt x="1009065" y="2390584"/>
                </a:lnTo>
                <a:close/>
              </a:path>
              <a:path w="6673215" h="3192779">
                <a:moveTo>
                  <a:pt x="1009065" y="1594878"/>
                </a:moveTo>
                <a:lnTo>
                  <a:pt x="1008595" y="1593748"/>
                </a:lnTo>
                <a:lnTo>
                  <a:pt x="1006741" y="1591894"/>
                </a:lnTo>
                <a:lnTo>
                  <a:pt x="1005624" y="1591424"/>
                </a:lnTo>
                <a:lnTo>
                  <a:pt x="1002995" y="1591424"/>
                </a:lnTo>
                <a:lnTo>
                  <a:pt x="1001864" y="1591894"/>
                </a:lnTo>
                <a:lnTo>
                  <a:pt x="1000010" y="1593748"/>
                </a:lnTo>
                <a:lnTo>
                  <a:pt x="999540" y="1594878"/>
                </a:lnTo>
                <a:lnTo>
                  <a:pt x="999540" y="1597507"/>
                </a:lnTo>
                <a:lnTo>
                  <a:pt x="1000010" y="1598625"/>
                </a:lnTo>
                <a:lnTo>
                  <a:pt x="1001864" y="1600479"/>
                </a:lnTo>
                <a:lnTo>
                  <a:pt x="1002995" y="1600949"/>
                </a:lnTo>
                <a:lnTo>
                  <a:pt x="1005624" y="1600949"/>
                </a:lnTo>
                <a:lnTo>
                  <a:pt x="1006741" y="1600479"/>
                </a:lnTo>
                <a:lnTo>
                  <a:pt x="1008595" y="1598625"/>
                </a:lnTo>
                <a:lnTo>
                  <a:pt x="1009065" y="1597507"/>
                </a:lnTo>
                <a:lnTo>
                  <a:pt x="1009065" y="1594878"/>
                </a:lnTo>
                <a:close/>
              </a:path>
              <a:path w="6673215" h="3192779">
                <a:moveTo>
                  <a:pt x="1009065" y="799160"/>
                </a:moveTo>
                <a:lnTo>
                  <a:pt x="1008595" y="798042"/>
                </a:lnTo>
                <a:lnTo>
                  <a:pt x="1006741" y="796175"/>
                </a:lnTo>
                <a:lnTo>
                  <a:pt x="1005624" y="795718"/>
                </a:lnTo>
                <a:lnTo>
                  <a:pt x="1002995" y="795718"/>
                </a:lnTo>
                <a:lnTo>
                  <a:pt x="1001864" y="796175"/>
                </a:lnTo>
                <a:lnTo>
                  <a:pt x="1000010" y="798042"/>
                </a:lnTo>
                <a:lnTo>
                  <a:pt x="999540" y="799160"/>
                </a:lnTo>
                <a:lnTo>
                  <a:pt x="999540" y="801789"/>
                </a:lnTo>
                <a:lnTo>
                  <a:pt x="1000010" y="802906"/>
                </a:lnTo>
                <a:lnTo>
                  <a:pt x="1001864" y="804773"/>
                </a:lnTo>
                <a:lnTo>
                  <a:pt x="1002995" y="805230"/>
                </a:lnTo>
                <a:lnTo>
                  <a:pt x="1005624" y="805230"/>
                </a:lnTo>
                <a:lnTo>
                  <a:pt x="1006741" y="804773"/>
                </a:lnTo>
                <a:lnTo>
                  <a:pt x="1008595" y="802906"/>
                </a:lnTo>
                <a:lnTo>
                  <a:pt x="1009065" y="801789"/>
                </a:lnTo>
                <a:lnTo>
                  <a:pt x="1009065" y="799160"/>
                </a:lnTo>
                <a:close/>
              </a:path>
              <a:path w="6673215" h="3192779">
                <a:moveTo>
                  <a:pt x="1009065" y="3454"/>
                </a:moveTo>
                <a:lnTo>
                  <a:pt x="1008595" y="2324"/>
                </a:lnTo>
                <a:lnTo>
                  <a:pt x="1006741" y="469"/>
                </a:lnTo>
                <a:lnTo>
                  <a:pt x="1005624" y="0"/>
                </a:lnTo>
                <a:lnTo>
                  <a:pt x="1002995" y="0"/>
                </a:lnTo>
                <a:lnTo>
                  <a:pt x="1001864" y="469"/>
                </a:lnTo>
                <a:lnTo>
                  <a:pt x="1000010" y="2324"/>
                </a:lnTo>
                <a:lnTo>
                  <a:pt x="999540" y="3454"/>
                </a:lnTo>
                <a:lnTo>
                  <a:pt x="999540" y="6083"/>
                </a:lnTo>
                <a:lnTo>
                  <a:pt x="1000010" y="7200"/>
                </a:lnTo>
                <a:lnTo>
                  <a:pt x="1001864" y="9055"/>
                </a:lnTo>
                <a:lnTo>
                  <a:pt x="1002995" y="9525"/>
                </a:lnTo>
                <a:lnTo>
                  <a:pt x="1005624" y="9525"/>
                </a:lnTo>
                <a:lnTo>
                  <a:pt x="1006741" y="9055"/>
                </a:lnTo>
                <a:lnTo>
                  <a:pt x="1008595" y="7200"/>
                </a:lnTo>
                <a:lnTo>
                  <a:pt x="1009065" y="6083"/>
                </a:lnTo>
                <a:lnTo>
                  <a:pt x="1009065" y="3454"/>
                </a:lnTo>
                <a:close/>
              </a:path>
              <a:path w="6673215" h="3192779">
                <a:moveTo>
                  <a:pt x="1056665" y="3186303"/>
                </a:moveTo>
                <a:lnTo>
                  <a:pt x="1056195" y="3185172"/>
                </a:lnTo>
                <a:lnTo>
                  <a:pt x="1054341" y="3183318"/>
                </a:lnTo>
                <a:lnTo>
                  <a:pt x="1053211" y="3182848"/>
                </a:lnTo>
                <a:lnTo>
                  <a:pt x="1050582" y="3182848"/>
                </a:lnTo>
                <a:lnTo>
                  <a:pt x="1049464" y="3183318"/>
                </a:lnTo>
                <a:lnTo>
                  <a:pt x="1047610" y="3185172"/>
                </a:lnTo>
                <a:lnTo>
                  <a:pt x="1047140" y="3186303"/>
                </a:lnTo>
                <a:lnTo>
                  <a:pt x="1047140" y="3188932"/>
                </a:lnTo>
                <a:lnTo>
                  <a:pt x="1047610" y="3190049"/>
                </a:lnTo>
                <a:lnTo>
                  <a:pt x="1049464" y="3191903"/>
                </a:lnTo>
                <a:lnTo>
                  <a:pt x="1050582" y="3192373"/>
                </a:lnTo>
                <a:lnTo>
                  <a:pt x="1053211" y="3192373"/>
                </a:lnTo>
                <a:lnTo>
                  <a:pt x="1054341" y="3191903"/>
                </a:lnTo>
                <a:lnTo>
                  <a:pt x="1056195" y="3190049"/>
                </a:lnTo>
                <a:lnTo>
                  <a:pt x="1056665" y="3188932"/>
                </a:lnTo>
                <a:lnTo>
                  <a:pt x="1056665" y="3186303"/>
                </a:lnTo>
                <a:close/>
              </a:path>
              <a:path w="6673215" h="3192779">
                <a:moveTo>
                  <a:pt x="1056665" y="2390584"/>
                </a:moveTo>
                <a:lnTo>
                  <a:pt x="1056195" y="2389467"/>
                </a:lnTo>
                <a:lnTo>
                  <a:pt x="1054341" y="2387600"/>
                </a:lnTo>
                <a:lnTo>
                  <a:pt x="1053211" y="2387142"/>
                </a:lnTo>
                <a:lnTo>
                  <a:pt x="1050582" y="2387142"/>
                </a:lnTo>
                <a:lnTo>
                  <a:pt x="1049464" y="2387600"/>
                </a:lnTo>
                <a:lnTo>
                  <a:pt x="1047610" y="2389467"/>
                </a:lnTo>
                <a:lnTo>
                  <a:pt x="1047140" y="2390584"/>
                </a:lnTo>
                <a:lnTo>
                  <a:pt x="1047140" y="2393213"/>
                </a:lnTo>
                <a:lnTo>
                  <a:pt x="1047610" y="2394331"/>
                </a:lnTo>
                <a:lnTo>
                  <a:pt x="1049464" y="2396198"/>
                </a:lnTo>
                <a:lnTo>
                  <a:pt x="1050582" y="2396655"/>
                </a:lnTo>
                <a:lnTo>
                  <a:pt x="1053211" y="2396655"/>
                </a:lnTo>
                <a:lnTo>
                  <a:pt x="1054341" y="2396198"/>
                </a:lnTo>
                <a:lnTo>
                  <a:pt x="1056195" y="2394331"/>
                </a:lnTo>
                <a:lnTo>
                  <a:pt x="1056665" y="2393213"/>
                </a:lnTo>
                <a:lnTo>
                  <a:pt x="1056665" y="2390584"/>
                </a:lnTo>
                <a:close/>
              </a:path>
              <a:path w="6673215" h="3192779">
                <a:moveTo>
                  <a:pt x="1056665" y="1594878"/>
                </a:moveTo>
                <a:lnTo>
                  <a:pt x="1056195" y="1593748"/>
                </a:lnTo>
                <a:lnTo>
                  <a:pt x="1054341" y="1591894"/>
                </a:lnTo>
                <a:lnTo>
                  <a:pt x="1053211" y="1591424"/>
                </a:lnTo>
                <a:lnTo>
                  <a:pt x="1050582" y="1591424"/>
                </a:lnTo>
                <a:lnTo>
                  <a:pt x="1049464" y="1591894"/>
                </a:lnTo>
                <a:lnTo>
                  <a:pt x="1047610" y="1593748"/>
                </a:lnTo>
                <a:lnTo>
                  <a:pt x="1047140" y="1594878"/>
                </a:lnTo>
                <a:lnTo>
                  <a:pt x="1047140" y="1597507"/>
                </a:lnTo>
                <a:lnTo>
                  <a:pt x="1047610" y="1598625"/>
                </a:lnTo>
                <a:lnTo>
                  <a:pt x="1049464" y="1600479"/>
                </a:lnTo>
                <a:lnTo>
                  <a:pt x="1050582" y="1600949"/>
                </a:lnTo>
                <a:lnTo>
                  <a:pt x="1053211" y="1600949"/>
                </a:lnTo>
                <a:lnTo>
                  <a:pt x="1054341" y="1600479"/>
                </a:lnTo>
                <a:lnTo>
                  <a:pt x="1056195" y="1598625"/>
                </a:lnTo>
                <a:lnTo>
                  <a:pt x="1056665" y="1597507"/>
                </a:lnTo>
                <a:lnTo>
                  <a:pt x="1056665" y="1594878"/>
                </a:lnTo>
                <a:close/>
              </a:path>
              <a:path w="6673215" h="3192779">
                <a:moveTo>
                  <a:pt x="1056665" y="799160"/>
                </a:moveTo>
                <a:lnTo>
                  <a:pt x="1056195" y="798042"/>
                </a:lnTo>
                <a:lnTo>
                  <a:pt x="1054341" y="796175"/>
                </a:lnTo>
                <a:lnTo>
                  <a:pt x="1053211" y="795718"/>
                </a:lnTo>
                <a:lnTo>
                  <a:pt x="1050582" y="795718"/>
                </a:lnTo>
                <a:lnTo>
                  <a:pt x="1049464" y="796175"/>
                </a:lnTo>
                <a:lnTo>
                  <a:pt x="1047610" y="798042"/>
                </a:lnTo>
                <a:lnTo>
                  <a:pt x="1047140" y="799160"/>
                </a:lnTo>
                <a:lnTo>
                  <a:pt x="1047140" y="801789"/>
                </a:lnTo>
                <a:lnTo>
                  <a:pt x="1047610" y="802906"/>
                </a:lnTo>
                <a:lnTo>
                  <a:pt x="1049464" y="804773"/>
                </a:lnTo>
                <a:lnTo>
                  <a:pt x="1050582" y="805230"/>
                </a:lnTo>
                <a:lnTo>
                  <a:pt x="1053211" y="805230"/>
                </a:lnTo>
                <a:lnTo>
                  <a:pt x="1054341" y="804773"/>
                </a:lnTo>
                <a:lnTo>
                  <a:pt x="1056195" y="802906"/>
                </a:lnTo>
                <a:lnTo>
                  <a:pt x="1056665" y="801789"/>
                </a:lnTo>
                <a:lnTo>
                  <a:pt x="1056665" y="799160"/>
                </a:lnTo>
                <a:close/>
              </a:path>
              <a:path w="6673215" h="3192779">
                <a:moveTo>
                  <a:pt x="1056665" y="3454"/>
                </a:moveTo>
                <a:lnTo>
                  <a:pt x="1056195" y="2324"/>
                </a:lnTo>
                <a:lnTo>
                  <a:pt x="1054341" y="469"/>
                </a:lnTo>
                <a:lnTo>
                  <a:pt x="1053211" y="0"/>
                </a:lnTo>
                <a:lnTo>
                  <a:pt x="1050582" y="0"/>
                </a:lnTo>
                <a:lnTo>
                  <a:pt x="1049464" y="469"/>
                </a:lnTo>
                <a:lnTo>
                  <a:pt x="1047610" y="2324"/>
                </a:lnTo>
                <a:lnTo>
                  <a:pt x="1047140" y="3454"/>
                </a:lnTo>
                <a:lnTo>
                  <a:pt x="1047140" y="6083"/>
                </a:lnTo>
                <a:lnTo>
                  <a:pt x="1047610" y="7200"/>
                </a:lnTo>
                <a:lnTo>
                  <a:pt x="1049464" y="9055"/>
                </a:lnTo>
                <a:lnTo>
                  <a:pt x="1050582" y="9525"/>
                </a:lnTo>
                <a:lnTo>
                  <a:pt x="1053211" y="9525"/>
                </a:lnTo>
                <a:lnTo>
                  <a:pt x="1054341" y="9055"/>
                </a:lnTo>
                <a:lnTo>
                  <a:pt x="1056195" y="7200"/>
                </a:lnTo>
                <a:lnTo>
                  <a:pt x="1056665" y="6083"/>
                </a:lnTo>
                <a:lnTo>
                  <a:pt x="1056665" y="3454"/>
                </a:lnTo>
                <a:close/>
              </a:path>
              <a:path w="6673215" h="3192779">
                <a:moveTo>
                  <a:pt x="1104265" y="3186303"/>
                </a:moveTo>
                <a:lnTo>
                  <a:pt x="1103795" y="3185172"/>
                </a:lnTo>
                <a:lnTo>
                  <a:pt x="1101940" y="3183318"/>
                </a:lnTo>
                <a:lnTo>
                  <a:pt x="1100810" y="3182848"/>
                </a:lnTo>
                <a:lnTo>
                  <a:pt x="1098181" y="3182848"/>
                </a:lnTo>
                <a:lnTo>
                  <a:pt x="1097064" y="3183318"/>
                </a:lnTo>
                <a:lnTo>
                  <a:pt x="1095209" y="3185172"/>
                </a:lnTo>
                <a:lnTo>
                  <a:pt x="1094740" y="3186303"/>
                </a:lnTo>
                <a:lnTo>
                  <a:pt x="1094740" y="3188932"/>
                </a:lnTo>
                <a:lnTo>
                  <a:pt x="1095209" y="3190049"/>
                </a:lnTo>
                <a:lnTo>
                  <a:pt x="1097064" y="3191903"/>
                </a:lnTo>
                <a:lnTo>
                  <a:pt x="1098181" y="3192373"/>
                </a:lnTo>
                <a:lnTo>
                  <a:pt x="1100810" y="3192373"/>
                </a:lnTo>
                <a:lnTo>
                  <a:pt x="1101940" y="3191903"/>
                </a:lnTo>
                <a:lnTo>
                  <a:pt x="1103795" y="3190049"/>
                </a:lnTo>
                <a:lnTo>
                  <a:pt x="1104265" y="3188932"/>
                </a:lnTo>
                <a:lnTo>
                  <a:pt x="1104265" y="3186303"/>
                </a:lnTo>
                <a:close/>
              </a:path>
              <a:path w="6673215" h="3192779">
                <a:moveTo>
                  <a:pt x="1104265" y="2390584"/>
                </a:moveTo>
                <a:lnTo>
                  <a:pt x="1103795" y="2389467"/>
                </a:lnTo>
                <a:lnTo>
                  <a:pt x="1101940" y="2387600"/>
                </a:lnTo>
                <a:lnTo>
                  <a:pt x="1100810" y="2387142"/>
                </a:lnTo>
                <a:lnTo>
                  <a:pt x="1098181" y="2387142"/>
                </a:lnTo>
                <a:lnTo>
                  <a:pt x="1097064" y="2387600"/>
                </a:lnTo>
                <a:lnTo>
                  <a:pt x="1095209" y="2389467"/>
                </a:lnTo>
                <a:lnTo>
                  <a:pt x="1094740" y="2390584"/>
                </a:lnTo>
                <a:lnTo>
                  <a:pt x="1094740" y="2393213"/>
                </a:lnTo>
                <a:lnTo>
                  <a:pt x="1095209" y="2394331"/>
                </a:lnTo>
                <a:lnTo>
                  <a:pt x="1097064" y="2396198"/>
                </a:lnTo>
                <a:lnTo>
                  <a:pt x="1098181" y="2396655"/>
                </a:lnTo>
                <a:lnTo>
                  <a:pt x="1100810" y="2396655"/>
                </a:lnTo>
                <a:lnTo>
                  <a:pt x="1101940" y="2396198"/>
                </a:lnTo>
                <a:lnTo>
                  <a:pt x="1103795" y="2394331"/>
                </a:lnTo>
                <a:lnTo>
                  <a:pt x="1104265" y="2393213"/>
                </a:lnTo>
                <a:lnTo>
                  <a:pt x="1104265" y="2390584"/>
                </a:lnTo>
                <a:close/>
              </a:path>
              <a:path w="6673215" h="3192779">
                <a:moveTo>
                  <a:pt x="1104265" y="1594878"/>
                </a:moveTo>
                <a:lnTo>
                  <a:pt x="1103795" y="1593748"/>
                </a:lnTo>
                <a:lnTo>
                  <a:pt x="1101940" y="1591894"/>
                </a:lnTo>
                <a:lnTo>
                  <a:pt x="1100810" y="1591424"/>
                </a:lnTo>
                <a:lnTo>
                  <a:pt x="1098181" y="1591424"/>
                </a:lnTo>
                <a:lnTo>
                  <a:pt x="1097064" y="1591894"/>
                </a:lnTo>
                <a:lnTo>
                  <a:pt x="1095209" y="1593748"/>
                </a:lnTo>
                <a:lnTo>
                  <a:pt x="1094740" y="1594878"/>
                </a:lnTo>
                <a:lnTo>
                  <a:pt x="1094740" y="1597507"/>
                </a:lnTo>
                <a:lnTo>
                  <a:pt x="1095209" y="1598625"/>
                </a:lnTo>
                <a:lnTo>
                  <a:pt x="1097064" y="1600479"/>
                </a:lnTo>
                <a:lnTo>
                  <a:pt x="1098181" y="1600949"/>
                </a:lnTo>
                <a:lnTo>
                  <a:pt x="1100810" y="1600949"/>
                </a:lnTo>
                <a:lnTo>
                  <a:pt x="1101940" y="1600479"/>
                </a:lnTo>
                <a:lnTo>
                  <a:pt x="1103795" y="1598625"/>
                </a:lnTo>
                <a:lnTo>
                  <a:pt x="1104265" y="1597507"/>
                </a:lnTo>
                <a:lnTo>
                  <a:pt x="1104265" y="1594878"/>
                </a:lnTo>
                <a:close/>
              </a:path>
              <a:path w="6673215" h="3192779">
                <a:moveTo>
                  <a:pt x="1104265" y="799160"/>
                </a:moveTo>
                <a:lnTo>
                  <a:pt x="1103795" y="798042"/>
                </a:lnTo>
                <a:lnTo>
                  <a:pt x="1101940" y="796175"/>
                </a:lnTo>
                <a:lnTo>
                  <a:pt x="1100810" y="795718"/>
                </a:lnTo>
                <a:lnTo>
                  <a:pt x="1098181" y="795718"/>
                </a:lnTo>
                <a:lnTo>
                  <a:pt x="1097064" y="796175"/>
                </a:lnTo>
                <a:lnTo>
                  <a:pt x="1095209" y="798042"/>
                </a:lnTo>
                <a:lnTo>
                  <a:pt x="1094740" y="799160"/>
                </a:lnTo>
                <a:lnTo>
                  <a:pt x="1094740" y="801789"/>
                </a:lnTo>
                <a:lnTo>
                  <a:pt x="1095209" y="802906"/>
                </a:lnTo>
                <a:lnTo>
                  <a:pt x="1097064" y="804773"/>
                </a:lnTo>
                <a:lnTo>
                  <a:pt x="1098181" y="805230"/>
                </a:lnTo>
                <a:lnTo>
                  <a:pt x="1100810" y="805230"/>
                </a:lnTo>
                <a:lnTo>
                  <a:pt x="1101940" y="804773"/>
                </a:lnTo>
                <a:lnTo>
                  <a:pt x="1103795" y="802906"/>
                </a:lnTo>
                <a:lnTo>
                  <a:pt x="1104265" y="801789"/>
                </a:lnTo>
                <a:lnTo>
                  <a:pt x="1104265" y="799160"/>
                </a:lnTo>
                <a:close/>
              </a:path>
              <a:path w="6673215" h="3192779">
                <a:moveTo>
                  <a:pt x="1104265" y="3454"/>
                </a:moveTo>
                <a:lnTo>
                  <a:pt x="1103795" y="2324"/>
                </a:lnTo>
                <a:lnTo>
                  <a:pt x="1101940" y="469"/>
                </a:lnTo>
                <a:lnTo>
                  <a:pt x="1100810" y="0"/>
                </a:lnTo>
                <a:lnTo>
                  <a:pt x="1098181" y="0"/>
                </a:lnTo>
                <a:lnTo>
                  <a:pt x="1097064" y="469"/>
                </a:lnTo>
                <a:lnTo>
                  <a:pt x="1095209" y="2324"/>
                </a:lnTo>
                <a:lnTo>
                  <a:pt x="1094740" y="3454"/>
                </a:lnTo>
                <a:lnTo>
                  <a:pt x="1094740" y="6083"/>
                </a:lnTo>
                <a:lnTo>
                  <a:pt x="1095209" y="7200"/>
                </a:lnTo>
                <a:lnTo>
                  <a:pt x="1097064" y="9055"/>
                </a:lnTo>
                <a:lnTo>
                  <a:pt x="1098181" y="9525"/>
                </a:lnTo>
                <a:lnTo>
                  <a:pt x="1100810" y="9525"/>
                </a:lnTo>
                <a:lnTo>
                  <a:pt x="1101940" y="9055"/>
                </a:lnTo>
                <a:lnTo>
                  <a:pt x="1103795" y="7200"/>
                </a:lnTo>
                <a:lnTo>
                  <a:pt x="1104265" y="6083"/>
                </a:lnTo>
                <a:lnTo>
                  <a:pt x="1104265" y="3454"/>
                </a:lnTo>
                <a:close/>
              </a:path>
              <a:path w="6673215" h="3192779">
                <a:moveTo>
                  <a:pt x="1151851" y="3186303"/>
                </a:moveTo>
                <a:lnTo>
                  <a:pt x="1151394" y="3185172"/>
                </a:lnTo>
                <a:lnTo>
                  <a:pt x="1149527" y="3183318"/>
                </a:lnTo>
                <a:lnTo>
                  <a:pt x="1148410" y="3182848"/>
                </a:lnTo>
                <a:lnTo>
                  <a:pt x="1145781" y="3182848"/>
                </a:lnTo>
                <a:lnTo>
                  <a:pt x="1144663" y="3183318"/>
                </a:lnTo>
                <a:lnTo>
                  <a:pt x="1142796" y="3185172"/>
                </a:lnTo>
                <a:lnTo>
                  <a:pt x="1142339" y="3186303"/>
                </a:lnTo>
                <a:lnTo>
                  <a:pt x="1142339" y="3188932"/>
                </a:lnTo>
                <a:lnTo>
                  <a:pt x="1142796" y="3190049"/>
                </a:lnTo>
                <a:lnTo>
                  <a:pt x="1144663" y="3191903"/>
                </a:lnTo>
                <a:lnTo>
                  <a:pt x="1145781" y="3192373"/>
                </a:lnTo>
                <a:lnTo>
                  <a:pt x="1148410" y="3192373"/>
                </a:lnTo>
                <a:lnTo>
                  <a:pt x="1149527" y="3191903"/>
                </a:lnTo>
                <a:lnTo>
                  <a:pt x="1151394" y="3190049"/>
                </a:lnTo>
                <a:lnTo>
                  <a:pt x="1151851" y="3188932"/>
                </a:lnTo>
                <a:lnTo>
                  <a:pt x="1151851" y="3186303"/>
                </a:lnTo>
                <a:close/>
              </a:path>
              <a:path w="6673215" h="3192779">
                <a:moveTo>
                  <a:pt x="1151851" y="2390584"/>
                </a:moveTo>
                <a:lnTo>
                  <a:pt x="1151394" y="2389467"/>
                </a:lnTo>
                <a:lnTo>
                  <a:pt x="1149527" y="2387600"/>
                </a:lnTo>
                <a:lnTo>
                  <a:pt x="1148410" y="2387142"/>
                </a:lnTo>
                <a:lnTo>
                  <a:pt x="1145781" y="2387142"/>
                </a:lnTo>
                <a:lnTo>
                  <a:pt x="1144663" y="2387600"/>
                </a:lnTo>
                <a:lnTo>
                  <a:pt x="1142796" y="2389467"/>
                </a:lnTo>
                <a:lnTo>
                  <a:pt x="1142339" y="2390584"/>
                </a:lnTo>
                <a:lnTo>
                  <a:pt x="1142339" y="2393213"/>
                </a:lnTo>
                <a:lnTo>
                  <a:pt x="1142796" y="2394331"/>
                </a:lnTo>
                <a:lnTo>
                  <a:pt x="1144663" y="2396198"/>
                </a:lnTo>
                <a:lnTo>
                  <a:pt x="1145781" y="2396655"/>
                </a:lnTo>
                <a:lnTo>
                  <a:pt x="1148410" y="2396655"/>
                </a:lnTo>
                <a:lnTo>
                  <a:pt x="1149527" y="2396198"/>
                </a:lnTo>
                <a:lnTo>
                  <a:pt x="1151394" y="2394331"/>
                </a:lnTo>
                <a:lnTo>
                  <a:pt x="1151851" y="2393213"/>
                </a:lnTo>
                <a:lnTo>
                  <a:pt x="1151851" y="2390584"/>
                </a:lnTo>
                <a:close/>
              </a:path>
              <a:path w="6673215" h="3192779">
                <a:moveTo>
                  <a:pt x="1151851" y="1594878"/>
                </a:moveTo>
                <a:lnTo>
                  <a:pt x="1151394" y="1593748"/>
                </a:lnTo>
                <a:lnTo>
                  <a:pt x="1149527" y="1591894"/>
                </a:lnTo>
                <a:lnTo>
                  <a:pt x="1148410" y="1591424"/>
                </a:lnTo>
                <a:lnTo>
                  <a:pt x="1145781" y="1591424"/>
                </a:lnTo>
                <a:lnTo>
                  <a:pt x="1144663" y="1591894"/>
                </a:lnTo>
                <a:lnTo>
                  <a:pt x="1142796" y="1593748"/>
                </a:lnTo>
                <a:lnTo>
                  <a:pt x="1142339" y="1594878"/>
                </a:lnTo>
                <a:lnTo>
                  <a:pt x="1142339" y="1597507"/>
                </a:lnTo>
                <a:lnTo>
                  <a:pt x="1142796" y="1598625"/>
                </a:lnTo>
                <a:lnTo>
                  <a:pt x="1144663" y="1600479"/>
                </a:lnTo>
                <a:lnTo>
                  <a:pt x="1145781" y="1600949"/>
                </a:lnTo>
                <a:lnTo>
                  <a:pt x="1148410" y="1600949"/>
                </a:lnTo>
                <a:lnTo>
                  <a:pt x="1149527" y="1600479"/>
                </a:lnTo>
                <a:lnTo>
                  <a:pt x="1151394" y="1598625"/>
                </a:lnTo>
                <a:lnTo>
                  <a:pt x="1151851" y="1597507"/>
                </a:lnTo>
                <a:lnTo>
                  <a:pt x="1151851" y="1594878"/>
                </a:lnTo>
                <a:close/>
              </a:path>
              <a:path w="6673215" h="3192779">
                <a:moveTo>
                  <a:pt x="1151851" y="799160"/>
                </a:moveTo>
                <a:lnTo>
                  <a:pt x="1151394" y="798042"/>
                </a:lnTo>
                <a:lnTo>
                  <a:pt x="1149527" y="796175"/>
                </a:lnTo>
                <a:lnTo>
                  <a:pt x="1148410" y="795718"/>
                </a:lnTo>
                <a:lnTo>
                  <a:pt x="1145781" y="795718"/>
                </a:lnTo>
                <a:lnTo>
                  <a:pt x="1144663" y="796175"/>
                </a:lnTo>
                <a:lnTo>
                  <a:pt x="1142796" y="798042"/>
                </a:lnTo>
                <a:lnTo>
                  <a:pt x="1142339" y="799160"/>
                </a:lnTo>
                <a:lnTo>
                  <a:pt x="1142339" y="801789"/>
                </a:lnTo>
                <a:lnTo>
                  <a:pt x="1142796" y="802906"/>
                </a:lnTo>
                <a:lnTo>
                  <a:pt x="1144663" y="804773"/>
                </a:lnTo>
                <a:lnTo>
                  <a:pt x="1145781" y="805230"/>
                </a:lnTo>
                <a:lnTo>
                  <a:pt x="1148410" y="805230"/>
                </a:lnTo>
                <a:lnTo>
                  <a:pt x="1149527" y="804773"/>
                </a:lnTo>
                <a:lnTo>
                  <a:pt x="1151394" y="802906"/>
                </a:lnTo>
                <a:lnTo>
                  <a:pt x="1151851" y="801789"/>
                </a:lnTo>
                <a:lnTo>
                  <a:pt x="1151851" y="799160"/>
                </a:lnTo>
                <a:close/>
              </a:path>
              <a:path w="6673215" h="3192779">
                <a:moveTo>
                  <a:pt x="1151851" y="3454"/>
                </a:moveTo>
                <a:lnTo>
                  <a:pt x="1151394" y="2324"/>
                </a:lnTo>
                <a:lnTo>
                  <a:pt x="1149527" y="469"/>
                </a:lnTo>
                <a:lnTo>
                  <a:pt x="1148410" y="0"/>
                </a:lnTo>
                <a:lnTo>
                  <a:pt x="1145781" y="0"/>
                </a:lnTo>
                <a:lnTo>
                  <a:pt x="1144663" y="469"/>
                </a:lnTo>
                <a:lnTo>
                  <a:pt x="1142796" y="2324"/>
                </a:lnTo>
                <a:lnTo>
                  <a:pt x="1142339" y="3454"/>
                </a:lnTo>
                <a:lnTo>
                  <a:pt x="1142339" y="6083"/>
                </a:lnTo>
                <a:lnTo>
                  <a:pt x="1142796" y="7200"/>
                </a:lnTo>
                <a:lnTo>
                  <a:pt x="1144663" y="9055"/>
                </a:lnTo>
                <a:lnTo>
                  <a:pt x="1145781" y="9525"/>
                </a:lnTo>
                <a:lnTo>
                  <a:pt x="1148410" y="9525"/>
                </a:lnTo>
                <a:lnTo>
                  <a:pt x="1149527" y="9055"/>
                </a:lnTo>
                <a:lnTo>
                  <a:pt x="1151394" y="7200"/>
                </a:lnTo>
                <a:lnTo>
                  <a:pt x="1151851" y="6083"/>
                </a:lnTo>
                <a:lnTo>
                  <a:pt x="1151851" y="3454"/>
                </a:lnTo>
                <a:close/>
              </a:path>
              <a:path w="6673215" h="3192779">
                <a:moveTo>
                  <a:pt x="1199451" y="3186303"/>
                </a:moveTo>
                <a:lnTo>
                  <a:pt x="1198994" y="3185172"/>
                </a:lnTo>
                <a:lnTo>
                  <a:pt x="1197127" y="3183318"/>
                </a:lnTo>
                <a:lnTo>
                  <a:pt x="1196009" y="3182848"/>
                </a:lnTo>
                <a:lnTo>
                  <a:pt x="1193380" y="3182848"/>
                </a:lnTo>
                <a:lnTo>
                  <a:pt x="1192263" y="3183318"/>
                </a:lnTo>
                <a:lnTo>
                  <a:pt x="1190396" y="3185172"/>
                </a:lnTo>
                <a:lnTo>
                  <a:pt x="1189939" y="3186303"/>
                </a:lnTo>
                <a:lnTo>
                  <a:pt x="1189939" y="3188932"/>
                </a:lnTo>
                <a:lnTo>
                  <a:pt x="1190396" y="3190049"/>
                </a:lnTo>
                <a:lnTo>
                  <a:pt x="1192263" y="3191903"/>
                </a:lnTo>
                <a:lnTo>
                  <a:pt x="1193380" y="3192373"/>
                </a:lnTo>
                <a:lnTo>
                  <a:pt x="1196009" y="3192373"/>
                </a:lnTo>
                <a:lnTo>
                  <a:pt x="1197127" y="3191903"/>
                </a:lnTo>
                <a:lnTo>
                  <a:pt x="1198994" y="3190049"/>
                </a:lnTo>
                <a:lnTo>
                  <a:pt x="1199451" y="3188932"/>
                </a:lnTo>
                <a:lnTo>
                  <a:pt x="1199451" y="3186303"/>
                </a:lnTo>
                <a:close/>
              </a:path>
              <a:path w="6673215" h="3192779">
                <a:moveTo>
                  <a:pt x="1199451" y="2390584"/>
                </a:moveTo>
                <a:lnTo>
                  <a:pt x="1198994" y="2389467"/>
                </a:lnTo>
                <a:lnTo>
                  <a:pt x="1197127" y="2387600"/>
                </a:lnTo>
                <a:lnTo>
                  <a:pt x="1196009" y="2387142"/>
                </a:lnTo>
                <a:lnTo>
                  <a:pt x="1193380" y="2387142"/>
                </a:lnTo>
                <a:lnTo>
                  <a:pt x="1192263" y="2387600"/>
                </a:lnTo>
                <a:lnTo>
                  <a:pt x="1190396" y="2389467"/>
                </a:lnTo>
                <a:lnTo>
                  <a:pt x="1189939" y="2390584"/>
                </a:lnTo>
                <a:lnTo>
                  <a:pt x="1189939" y="2393213"/>
                </a:lnTo>
                <a:lnTo>
                  <a:pt x="1190396" y="2394331"/>
                </a:lnTo>
                <a:lnTo>
                  <a:pt x="1192263" y="2396198"/>
                </a:lnTo>
                <a:lnTo>
                  <a:pt x="1193380" y="2396655"/>
                </a:lnTo>
                <a:lnTo>
                  <a:pt x="1196009" y="2396655"/>
                </a:lnTo>
                <a:lnTo>
                  <a:pt x="1197127" y="2396198"/>
                </a:lnTo>
                <a:lnTo>
                  <a:pt x="1198994" y="2394331"/>
                </a:lnTo>
                <a:lnTo>
                  <a:pt x="1199451" y="2393213"/>
                </a:lnTo>
                <a:lnTo>
                  <a:pt x="1199451" y="2390584"/>
                </a:lnTo>
                <a:close/>
              </a:path>
              <a:path w="6673215" h="3192779">
                <a:moveTo>
                  <a:pt x="1199451" y="1594878"/>
                </a:moveTo>
                <a:lnTo>
                  <a:pt x="1198994" y="1593748"/>
                </a:lnTo>
                <a:lnTo>
                  <a:pt x="1197127" y="1591894"/>
                </a:lnTo>
                <a:lnTo>
                  <a:pt x="1196009" y="1591424"/>
                </a:lnTo>
                <a:lnTo>
                  <a:pt x="1193380" y="1591424"/>
                </a:lnTo>
                <a:lnTo>
                  <a:pt x="1192263" y="1591894"/>
                </a:lnTo>
                <a:lnTo>
                  <a:pt x="1190396" y="1593748"/>
                </a:lnTo>
                <a:lnTo>
                  <a:pt x="1189939" y="1594878"/>
                </a:lnTo>
                <a:lnTo>
                  <a:pt x="1189939" y="1597507"/>
                </a:lnTo>
                <a:lnTo>
                  <a:pt x="1190396" y="1598625"/>
                </a:lnTo>
                <a:lnTo>
                  <a:pt x="1192263" y="1600479"/>
                </a:lnTo>
                <a:lnTo>
                  <a:pt x="1193380" y="1600949"/>
                </a:lnTo>
                <a:lnTo>
                  <a:pt x="1196009" y="1600949"/>
                </a:lnTo>
                <a:lnTo>
                  <a:pt x="1197127" y="1600479"/>
                </a:lnTo>
                <a:lnTo>
                  <a:pt x="1198994" y="1598625"/>
                </a:lnTo>
                <a:lnTo>
                  <a:pt x="1199451" y="1597507"/>
                </a:lnTo>
                <a:lnTo>
                  <a:pt x="1199451" y="1594878"/>
                </a:lnTo>
                <a:close/>
              </a:path>
              <a:path w="6673215" h="3192779">
                <a:moveTo>
                  <a:pt x="1199451" y="799160"/>
                </a:moveTo>
                <a:lnTo>
                  <a:pt x="1198994" y="798042"/>
                </a:lnTo>
                <a:lnTo>
                  <a:pt x="1197127" y="796175"/>
                </a:lnTo>
                <a:lnTo>
                  <a:pt x="1196009" y="795718"/>
                </a:lnTo>
                <a:lnTo>
                  <a:pt x="1193380" y="795718"/>
                </a:lnTo>
                <a:lnTo>
                  <a:pt x="1192263" y="796175"/>
                </a:lnTo>
                <a:lnTo>
                  <a:pt x="1190396" y="798042"/>
                </a:lnTo>
                <a:lnTo>
                  <a:pt x="1189939" y="799160"/>
                </a:lnTo>
                <a:lnTo>
                  <a:pt x="1189939" y="801789"/>
                </a:lnTo>
                <a:lnTo>
                  <a:pt x="1190396" y="802906"/>
                </a:lnTo>
                <a:lnTo>
                  <a:pt x="1192263" y="804773"/>
                </a:lnTo>
                <a:lnTo>
                  <a:pt x="1193380" y="805230"/>
                </a:lnTo>
                <a:lnTo>
                  <a:pt x="1196009" y="805230"/>
                </a:lnTo>
                <a:lnTo>
                  <a:pt x="1197127" y="804773"/>
                </a:lnTo>
                <a:lnTo>
                  <a:pt x="1198994" y="802906"/>
                </a:lnTo>
                <a:lnTo>
                  <a:pt x="1199451" y="801789"/>
                </a:lnTo>
                <a:lnTo>
                  <a:pt x="1199451" y="799160"/>
                </a:lnTo>
                <a:close/>
              </a:path>
              <a:path w="6673215" h="3192779">
                <a:moveTo>
                  <a:pt x="1199451" y="3454"/>
                </a:moveTo>
                <a:lnTo>
                  <a:pt x="1198994" y="2324"/>
                </a:lnTo>
                <a:lnTo>
                  <a:pt x="1197127" y="469"/>
                </a:lnTo>
                <a:lnTo>
                  <a:pt x="1196009" y="0"/>
                </a:lnTo>
                <a:lnTo>
                  <a:pt x="1193380" y="0"/>
                </a:lnTo>
                <a:lnTo>
                  <a:pt x="1192263" y="469"/>
                </a:lnTo>
                <a:lnTo>
                  <a:pt x="1190396" y="2324"/>
                </a:lnTo>
                <a:lnTo>
                  <a:pt x="1189939" y="3454"/>
                </a:lnTo>
                <a:lnTo>
                  <a:pt x="1189939" y="6083"/>
                </a:lnTo>
                <a:lnTo>
                  <a:pt x="1190396" y="7200"/>
                </a:lnTo>
                <a:lnTo>
                  <a:pt x="1192263" y="9055"/>
                </a:lnTo>
                <a:lnTo>
                  <a:pt x="1193380" y="9525"/>
                </a:lnTo>
                <a:lnTo>
                  <a:pt x="1196009" y="9525"/>
                </a:lnTo>
                <a:lnTo>
                  <a:pt x="1197127" y="9055"/>
                </a:lnTo>
                <a:lnTo>
                  <a:pt x="1198994" y="7200"/>
                </a:lnTo>
                <a:lnTo>
                  <a:pt x="1199451" y="6083"/>
                </a:lnTo>
                <a:lnTo>
                  <a:pt x="1199451" y="3454"/>
                </a:lnTo>
                <a:close/>
              </a:path>
              <a:path w="6673215" h="3192779">
                <a:moveTo>
                  <a:pt x="1247051" y="3186303"/>
                </a:moveTo>
                <a:lnTo>
                  <a:pt x="1246593" y="3185172"/>
                </a:lnTo>
                <a:lnTo>
                  <a:pt x="1244727" y="3183318"/>
                </a:lnTo>
                <a:lnTo>
                  <a:pt x="1243609" y="3182848"/>
                </a:lnTo>
                <a:lnTo>
                  <a:pt x="1240980" y="3182848"/>
                </a:lnTo>
                <a:lnTo>
                  <a:pt x="1239862" y="3183318"/>
                </a:lnTo>
                <a:lnTo>
                  <a:pt x="1237996" y="3185172"/>
                </a:lnTo>
                <a:lnTo>
                  <a:pt x="1237538" y="3186303"/>
                </a:lnTo>
                <a:lnTo>
                  <a:pt x="1237538" y="3188932"/>
                </a:lnTo>
                <a:lnTo>
                  <a:pt x="1237996" y="3190049"/>
                </a:lnTo>
                <a:lnTo>
                  <a:pt x="1239862" y="3191903"/>
                </a:lnTo>
                <a:lnTo>
                  <a:pt x="1240980" y="3192373"/>
                </a:lnTo>
                <a:lnTo>
                  <a:pt x="1243609" y="3192373"/>
                </a:lnTo>
                <a:lnTo>
                  <a:pt x="1244727" y="3191903"/>
                </a:lnTo>
                <a:lnTo>
                  <a:pt x="1246593" y="3190049"/>
                </a:lnTo>
                <a:lnTo>
                  <a:pt x="1247051" y="3188932"/>
                </a:lnTo>
                <a:lnTo>
                  <a:pt x="1247051" y="3186303"/>
                </a:lnTo>
                <a:close/>
              </a:path>
              <a:path w="6673215" h="3192779">
                <a:moveTo>
                  <a:pt x="1247051" y="2390584"/>
                </a:moveTo>
                <a:lnTo>
                  <a:pt x="1246593" y="2389467"/>
                </a:lnTo>
                <a:lnTo>
                  <a:pt x="1244727" y="2387600"/>
                </a:lnTo>
                <a:lnTo>
                  <a:pt x="1243609" y="2387142"/>
                </a:lnTo>
                <a:lnTo>
                  <a:pt x="1240980" y="2387142"/>
                </a:lnTo>
                <a:lnTo>
                  <a:pt x="1239862" y="2387600"/>
                </a:lnTo>
                <a:lnTo>
                  <a:pt x="1237996" y="2389467"/>
                </a:lnTo>
                <a:lnTo>
                  <a:pt x="1237538" y="2390584"/>
                </a:lnTo>
                <a:lnTo>
                  <a:pt x="1237538" y="2393213"/>
                </a:lnTo>
                <a:lnTo>
                  <a:pt x="1237996" y="2394331"/>
                </a:lnTo>
                <a:lnTo>
                  <a:pt x="1239862" y="2396198"/>
                </a:lnTo>
                <a:lnTo>
                  <a:pt x="1240980" y="2396655"/>
                </a:lnTo>
                <a:lnTo>
                  <a:pt x="1243609" y="2396655"/>
                </a:lnTo>
                <a:lnTo>
                  <a:pt x="1244727" y="2396198"/>
                </a:lnTo>
                <a:lnTo>
                  <a:pt x="1246593" y="2394331"/>
                </a:lnTo>
                <a:lnTo>
                  <a:pt x="1247051" y="2393213"/>
                </a:lnTo>
                <a:lnTo>
                  <a:pt x="1247051" y="2390584"/>
                </a:lnTo>
                <a:close/>
              </a:path>
              <a:path w="6673215" h="3192779">
                <a:moveTo>
                  <a:pt x="1247051" y="1594878"/>
                </a:moveTo>
                <a:lnTo>
                  <a:pt x="1246593" y="1593748"/>
                </a:lnTo>
                <a:lnTo>
                  <a:pt x="1244727" y="1591894"/>
                </a:lnTo>
                <a:lnTo>
                  <a:pt x="1243609" y="1591424"/>
                </a:lnTo>
                <a:lnTo>
                  <a:pt x="1240980" y="1591424"/>
                </a:lnTo>
                <a:lnTo>
                  <a:pt x="1239862" y="1591894"/>
                </a:lnTo>
                <a:lnTo>
                  <a:pt x="1237996" y="1593748"/>
                </a:lnTo>
                <a:lnTo>
                  <a:pt x="1237538" y="1594878"/>
                </a:lnTo>
                <a:lnTo>
                  <a:pt x="1237538" y="1597507"/>
                </a:lnTo>
                <a:lnTo>
                  <a:pt x="1237996" y="1598625"/>
                </a:lnTo>
                <a:lnTo>
                  <a:pt x="1239862" y="1600479"/>
                </a:lnTo>
                <a:lnTo>
                  <a:pt x="1240980" y="1600949"/>
                </a:lnTo>
                <a:lnTo>
                  <a:pt x="1243609" y="1600949"/>
                </a:lnTo>
                <a:lnTo>
                  <a:pt x="1244727" y="1600479"/>
                </a:lnTo>
                <a:lnTo>
                  <a:pt x="1246593" y="1598625"/>
                </a:lnTo>
                <a:lnTo>
                  <a:pt x="1247051" y="1597507"/>
                </a:lnTo>
                <a:lnTo>
                  <a:pt x="1247051" y="1594878"/>
                </a:lnTo>
                <a:close/>
              </a:path>
              <a:path w="6673215" h="3192779">
                <a:moveTo>
                  <a:pt x="1247051" y="799160"/>
                </a:moveTo>
                <a:lnTo>
                  <a:pt x="1246593" y="798042"/>
                </a:lnTo>
                <a:lnTo>
                  <a:pt x="1244727" y="796175"/>
                </a:lnTo>
                <a:lnTo>
                  <a:pt x="1243609" y="795718"/>
                </a:lnTo>
                <a:lnTo>
                  <a:pt x="1240980" y="795718"/>
                </a:lnTo>
                <a:lnTo>
                  <a:pt x="1239862" y="796175"/>
                </a:lnTo>
                <a:lnTo>
                  <a:pt x="1237996" y="798042"/>
                </a:lnTo>
                <a:lnTo>
                  <a:pt x="1237538" y="799160"/>
                </a:lnTo>
                <a:lnTo>
                  <a:pt x="1237538" y="801789"/>
                </a:lnTo>
                <a:lnTo>
                  <a:pt x="1237996" y="802906"/>
                </a:lnTo>
                <a:lnTo>
                  <a:pt x="1239862" y="804773"/>
                </a:lnTo>
                <a:lnTo>
                  <a:pt x="1240980" y="805230"/>
                </a:lnTo>
                <a:lnTo>
                  <a:pt x="1243609" y="805230"/>
                </a:lnTo>
                <a:lnTo>
                  <a:pt x="1244727" y="804773"/>
                </a:lnTo>
                <a:lnTo>
                  <a:pt x="1246593" y="802906"/>
                </a:lnTo>
                <a:lnTo>
                  <a:pt x="1247051" y="801789"/>
                </a:lnTo>
                <a:lnTo>
                  <a:pt x="1247051" y="799160"/>
                </a:lnTo>
                <a:close/>
              </a:path>
              <a:path w="6673215" h="3192779">
                <a:moveTo>
                  <a:pt x="1247051" y="3454"/>
                </a:moveTo>
                <a:lnTo>
                  <a:pt x="1246593" y="2324"/>
                </a:lnTo>
                <a:lnTo>
                  <a:pt x="1244727" y="469"/>
                </a:lnTo>
                <a:lnTo>
                  <a:pt x="1243609" y="0"/>
                </a:lnTo>
                <a:lnTo>
                  <a:pt x="1240980" y="0"/>
                </a:lnTo>
                <a:lnTo>
                  <a:pt x="1239862" y="469"/>
                </a:lnTo>
                <a:lnTo>
                  <a:pt x="1237996" y="2324"/>
                </a:lnTo>
                <a:lnTo>
                  <a:pt x="1237538" y="3454"/>
                </a:lnTo>
                <a:lnTo>
                  <a:pt x="1237538" y="6083"/>
                </a:lnTo>
                <a:lnTo>
                  <a:pt x="1237996" y="7200"/>
                </a:lnTo>
                <a:lnTo>
                  <a:pt x="1239862" y="9055"/>
                </a:lnTo>
                <a:lnTo>
                  <a:pt x="1240980" y="9525"/>
                </a:lnTo>
                <a:lnTo>
                  <a:pt x="1243609" y="9525"/>
                </a:lnTo>
                <a:lnTo>
                  <a:pt x="1244727" y="9055"/>
                </a:lnTo>
                <a:lnTo>
                  <a:pt x="1246593" y="7200"/>
                </a:lnTo>
                <a:lnTo>
                  <a:pt x="1247051" y="6083"/>
                </a:lnTo>
                <a:lnTo>
                  <a:pt x="1247051" y="3454"/>
                </a:lnTo>
                <a:close/>
              </a:path>
              <a:path w="6673215" h="3192779">
                <a:moveTo>
                  <a:pt x="1294650" y="3186303"/>
                </a:moveTo>
                <a:lnTo>
                  <a:pt x="1294180" y="3185172"/>
                </a:lnTo>
                <a:lnTo>
                  <a:pt x="1292326" y="3183318"/>
                </a:lnTo>
                <a:lnTo>
                  <a:pt x="1291209" y="3182848"/>
                </a:lnTo>
                <a:lnTo>
                  <a:pt x="1288580" y="3182848"/>
                </a:lnTo>
                <a:lnTo>
                  <a:pt x="1287449" y="3183318"/>
                </a:lnTo>
                <a:lnTo>
                  <a:pt x="1285595" y="3185172"/>
                </a:lnTo>
                <a:lnTo>
                  <a:pt x="1285125" y="3186303"/>
                </a:lnTo>
                <a:lnTo>
                  <a:pt x="1285125" y="3188932"/>
                </a:lnTo>
                <a:lnTo>
                  <a:pt x="1285595" y="3190049"/>
                </a:lnTo>
                <a:lnTo>
                  <a:pt x="1287449" y="3191903"/>
                </a:lnTo>
                <a:lnTo>
                  <a:pt x="1288580" y="3192373"/>
                </a:lnTo>
                <a:lnTo>
                  <a:pt x="1291209" y="3192373"/>
                </a:lnTo>
                <a:lnTo>
                  <a:pt x="1292326" y="3191903"/>
                </a:lnTo>
                <a:lnTo>
                  <a:pt x="1294180" y="3190049"/>
                </a:lnTo>
                <a:lnTo>
                  <a:pt x="1294650" y="3188932"/>
                </a:lnTo>
                <a:lnTo>
                  <a:pt x="1294650" y="3186303"/>
                </a:lnTo>
                <a:close/>
              </a:path>
              <a:path w="6673215" h="3192779">
                <a:moveTo>
                  <a:pt x="1294650" y="2390584"/>
                </a:moveTo>
                <a:lnTo>
                  <a:pt x="1294180" y="2389467"/>
                </a:lnTo>
                <a:lnTo>
                  <a:pt x="1292326" y="2387600"/>
                </a:lnTo>
                <a:lnTo>
                  <a:pt x="1291209" y="2387142"/>
                </a:lnTo>
                <a:lnTo>
                  <a:pt x="1288580" y="2387142"/>
                </a:lnTo>
                <a:lnTo>
                  <a:pt x="1287449" y="2387600"/>
                </a:lnTo>
                <a:lnTo>
                  <a:pt x="1285595" y="2389467"/>
                </a:lnTo>
                <a:lnTo>
                  <a:pt x="1285125" y="2390584"/>
                </a:lnTo>
                <a:lnTo>
                  <a:pt x="1285125" y="2393213"/>
                </a:lnTo>
                <a:lnTo>
                  <a:pt x="1285595" y="2394331"/>
                </a:lnTo>
                <a:lnTo>
                  <a:pt x="1287449" y="2396198"/>
                </a:lnTo>
                <a:lnTo>
                  <a:pt x="1288580" y="2396655"/>
                </a:lnTo>
                <a:lnTo>
                  <a:pt x="1291209" y="2396655"/>
                </a:lnTo>
                <a:lnTo>
                  <a:pt x="1292326" y="2396198"/>
                </a:lnTo>
                <a:lnTo>
                  <a:pt x="1294180" y="2394331"/>
                </a:lnTo>
                <a:lnTo>
                  <a:pt x="1294650" y="2393213"/>
                </a:lnTo>
                <a:lnTo>
                  <a:pt x="1294650" y="2390584"/>
                </a:lnTo>
                <a:close/>
              </a:path>
              <a:path w="6673215" h="3192779">
                <a:moveTo>
                  <a:pt x="1294650" y="1594878"/>
                </a:moveTo>
                <a:lnTo>
                  <a:pt x="1294180" y="1593748"/>
                </a:lnTo>
                <a:lnTo>
                  <a:pt x="1292326" y="1591894"/>
                </a:lnTo>
                <a:lnTo>
                  <a:pt x="1291209" y="1591424"/>
                </a:lnTo>
                <a:lnTo>
                  <a:pt x="1288580" y="1591424"/>
                </a:lnTo>
                <a:lnTo>
                  <a:pt x="1287449" y="1591894"/>
                </a:lnTo>
                <a:lnTo>
                  <a:pt x="1285595" y="1593748"/>
                </a:lnTo>
                <a:lnTo>
                  <a:pt x="1285125" y="1594878"/>
                </a:lnTo>
                <a:lnTo>
                  <a:pt x="1285125" y="1597507"/>
                </a:lnTo>
                <a:lnTo>
                  <a:pt x="1285595" y="1598625"/>
                </a:lnTo>
                <a:lnTo>
                  <a:pt x="1287449" y="1600479"/>
                </a:lnTo>
                <a:lnTo>
                  <a:pt x="1288580" y="1600949"/>
                </a:lnTo>
                <a:lnTo>
                  <a:pt x="1291209" y="1600949"/>
                </a:lnTo>
                <a:lnTo>
                  <a:pt x="1292326" y="1600479"/>
                </a:lnTo>
                <a:lnTo>
                  <a:pt x="1294180" y="1598625"/>
                </a:lnTo>
                <a:lnTo>
                  <a:pt x="1294650" y="1597507"/>
                </a:lnTo>
                <a:lnTo>
                  <a:pt x="1294650" y="1594878"/>
                </a:lnTo>
                <a:close/>
              </a:path>
              <a:path w="6673215" h="3192779">
                <a:moveTo>
                  <a:pt x="1294650" y="799160"/>
                </a:moveTo>
                <a:lnTo>
                  <a:pt x="1294180" y="798042"/>
                </a:lnTo>
                <a:lnTo>
                  <a:pt x="1292326" y="796175"/>
                </a:lnTo>
                <a:lnTo>
                  <a:pt x="1291209" y="795718"/>
                </a:lnTo>
                <a:lnTo>
                  <a:pt x="1288580" y="795718"/>
                </a:lnTo>
                <a:lnTo>
                  <a:pt x="1287449" y="796175"/>
                </a:lnTo>
                <a:lnTo>
                  <a:pt x="1285595" y="798042"/>
                </a:lnTo>
                <a:lnTo>
                  <a:pt x="1285125" y="799160"/>
                </a:lnTo>
                <a:lnTo>
                  <a:pt x="1285125" y="801789"/>
                </a:lnTo>
                <a:lnTo>
                  <a:pt x="1285595" y="802906"/>
                </a:lnTo>
                <a:lnTo>
                  <a:pt x="1287449" y="804773"/>
                </a:lnTo>
                <a:lnTo>
                  <a:pt x="1288580" y="805230"/>
                </a:lnTo>
                <a:lnTo>
                  <a:pt x="1291209" y="805230"/>
                </a:lnTo>
                <a:lnTo>
                  <a:pt x="1292326" y="804773"/>
                </a:lnTo>
                <a:lnTo>
                  <a:pt x="1294180" y="802906"/>
                </a:lnTo>
                <a:lnTo>
                  <a:pt x="1294650" y="801789"/>
                </a:lnTo>
                <a:lnTo>
                  <a:pt x="1294650" y="799160"/>
                </a:lnTo>
                <a:close/>
              </a:path>
              <a:path w="6673215" h="3192779">
                <a:moveTo>
                  <a:pt x="1294650" y="3454"/>
                </a:moveTo>
                <a:lnTo>
                  <a:pt x="1294180" y="2324"/>
                </a:lnTo>
                <a:lnTo>
                  <a:pt x="1292326" y="469"/>
                </a:lnTo>
                <a:lnTo>
                  <a:pt x="1291209" y="0"/>
                </a:lnTo>
                <a:lnTo>
                  <a:pt x="1288580" y="0"/>
                </a:lnTo>
                <a:lnTo>
                  <a:pt x="1287449" y="469"/>
                </a:lnTo>
                <a:lnTo>
                  <a:pt x="1285595" y="2324"/>
                </a:lnTo>
                <a:lnTo>
                  <a:pt x="1285125" y="3454"/>
                </a:lnTo>
                <a:lnTo>
                  <a:pt x="1285125" y="6083"/>
                </a:lnTo>
                <a:lnTo>
                  <a:pt x="1285595" y="7200"/>
                </a:lnTo>
                <a:lnTo>
                  <a:pt x="1287449" y="9055"/>
                </a:lnTo>
                <a:lnTo>
                  <a:pt x="1288580" y="9525"/>
                </a:lnTo>
                <a:lnTo>
                  <a:pt x="1291209" y="9525"/>
                </a:lnTo>
                <a:lnTo>
                  <a:pt x="1292326" y="9055"/>
                </a:lnTo>
                <a:lnTo>
                  <a:pt x="1294180" y="7200"/>
                </a:lnTo>
                <a:lnTo>
                  <a:pt x="1294650" y="6083"/>
                </a:lnTo>
                <a:lnTo>
                  <a:pt x="1294650" y="3454"/>
                </a:lnTo>
                <a:close/>
              </a:path>
              <a:path w="6673215" h="3192779">
                <a:moveTo>
                  <a:pt x="1342250" y="3186303"/>
                </a:moveTo>
                <a:lnTo>
                  <a:pt x="1341780" y="3185172"/>
                </a:lnTo>
                <a:lnTo>
                  <a:pt x="1339926" y="3183318"/>
                </a:lnTo>
                <a:lnTo>
                  <a:pt x="1338808" y="3182848"/>
                </a:lnTo>
                <a:lnTo>
                  <a:pt x="1336179" y="3182848"/>
                </a:lnTo>
                <a:lnTo>
                  <a:pt x="1335049" y="3183318"/>
                </a:lnTo>
                <a:lnTo>
                  <a:pt x="1333195" y="3185172"/>
                </a:lnTo>
                <a:lnTo>
                  <a:pt x="1332725" y="3186303"/>
                </a:lnTo>
                <a:lnTo>
                  <a:pt x="1332725" y="3188932"/>
                </a:lnTo>
                <a:lnTo>
                  <a:pt x="1333195" y="3190049"/>
                </a:lnTo>
                <a:lnTo>
                  <a:pt x="1335049" y="3191903"/>
                </a:lnTo>
                <a:lnTo>
                  <a:pt x="1336179" y="3192373"/>
                </a:lnTo>
                <a:lnTo>
                  <a:pt x="1338808" y="3192373"/>
                </a:lnTo>
                <a:lnTo>
                  <a:pt x="1339926" y="3191903"/>
                </a:lnTo>
                <a:lnTo>
                  <a:pt x="1341780" y="3190049"/>
                </a:lnTo>
                <a:lnTo>
                  <a:pt x="1342250" y="3188932"/>
                </a:lnTo>
                <a:lnTo>
                  <a:pt x="1342250" y="3186303"/>
                </a:lnTo>
                <a:close/>
              </a:path>
              <a:path w="6673215" h="3192779">
                <a:moveTo>
                  <a:pt x="1342250" y="2390584"/>
                </a:moveTo>
                <a:lnTo>
                  <a:pt x="1341780" y="2389467"/>
                </a:lnTo>
                <a:lnTo>
                  <a:pt x="1339926" y="2387600"/>
                </a:lnTo>
                <a:lnTo>
                  <a:pt x="1338808" y="2387142"/>
                </a:lnTo>
                <a:lnTo>
                  <a:pt x="1336179" y="2387142"/>
                </a:lnTo>
                <a:lnTo>
                  <a:pt x="1335049" y="2387600"/>
                </a:lnTo>
                <a:lnTo>
                  <a:pt x="1333195" y="2389467"/>
                </a:lnTo>
                <a:lnTo>
                  <a:pt x="1332725" y="2390584"/>
                </a:lnTo>
                <a:lnTo>
                  <a:pt x="1332725" y="2393213"/>
                </a:lnTo>
                <a:lnTo>
                  <a:pt x="1333195" y="2394331"/>
                </a:lnTo>
                <a:lnTo>
                  <a:pt x="1335049" y="2396198"/>
                </a:lnTo>
                <a:lnTo>
                  <a:pt x="1336179" y="2396655"/>
                </a:lnTo>
                <a:lnTo>
                  <a:pt x="1338808" y="2396655"/>
                </a:lnTo>
                <a:lnTo>
                  <a:pt x="1339926" y="2396198"/>
                </a:lnTo>
                <a:lnTo>
                  <a:pt x="1341780" y="2394331"/>
                </a:lnTo>
                <a:lnTo>
                  <a:pt x="1342250" y="2393213"/>
                </a:lnTo>
                <a:lnTo>
                  <a:pt x="1342250" y="2390584"/>
                </a:lnTo>
                <a:close/>
              </a:path>
              <a:path w="6673215" h="3192779">
                <a:moveTo>
                  <a:pt x="1342250" y="1594878"/>
                </a:moveTo>
                <a:lnTo>
                  <a:pt x="1341780" y="1593748"/>
                </a:lnTo>
                <a:lnTo>
                  <a:pt x="1339926" y="1591894"/>
                </a:lnTo>
                <a:lnTo>
                  <a:pt x="1338808" y="1591424"/>
                </a:lnTo>
                <a:lnTo>
                  <a:pt x="1336179" y="1591424"/>
                </a:lnTo>
                <a:lnTo>
                  <a:pt x="1335049" y="1591894"/>
                </a:lnTo>
                <a:lnTo>
                  <a:pt x="1333195" y="1593748"/>
                </a:lnTo>
                <a:lnTo>
                  <a:pt x="1332725" y="1594878"/>
                </a:lnTo>
                <a:lnTo>
                  <a:pt x="1332725" y="1597507"/>
                </a:lnTo>
                <a:lnTo>
                  <a:pt x="1333195" y="1598625"/>
                </a:lnTo>
                <a:lnTo>
                  <a:pt x="1335049" y="1600479"/>
                </a:lnTo>
                <a:lnTo>
                  <a:pt x="1336179" y="1600949"/>
                </a:lnTo>
                <a:lnTo>
                  <a:pt x="1338808" y="1600949"/>
                </a:lnTo>
                <a:lnTo>
                  <a:pt x="1339926" y="1600479"/>
                </a:lnTo>
                <a:lnTo>
                  <a:pt x="1341780" y="1598625"/>
                </a:lnTo>
                <a:lnTo>
                  <a:pt x="1342250" y="1597507"/>
                </a:lnTo>
                <a:lnTo>
                  <a:pt x="1342250" y="1594878"/>
                </a:lnTo>
                <a:close/>
              </a:path>
              <a:path w="6673215" h="3192779">
                <a:moveTo>
                  <a:pt x="1342250" y="799160"/>
                </a:moveTo>
                <a:lnTo>
                  <a:pt x="1341780" y="798042"/>
                </a:lnTo>
                <a:lnTo>
                  <a:pt x="1339926" y="796175"/>
                </a:lnTo>
                <a:lnTo>
                  <a:pt x="1338808" y="795718"/>
                </a:lnTo>
                <a:lnTo>
                  <a:pt x="1336179" y="795718"/>
                </a:lnTo>
                <a:lnTo>
                  <a:pt x="1335049" y="796175"/>
                </a:lnTo>
                <a:lnTo>
                  <a:pt x="1333195" y="798042"/>
                </a:lnTo>
                <a:lnTo>
                  <a:pt x="1332725" y="799160"/>
                </a:lnTo>
                <a:lnTo>
                  <a:pt x="1332725" y="801789"/>
                </a:lnTo>
                <a:lnTo>
                  <a:pt x="1333195" y="802906"/>
                </a:lnTo>
                <a:lnTo>
                  <a:pt x="1335049" y="804773"/>
                </a:lnTo>
                <a:lnTo>
                  <a:pt x="1336179" y="805230"/>
                </a:lnTo>
                <a:lnTo>
                  <a:pt x="1338808" y="805230"/>
                </a:lnTo>
                <a:lnTo>
                  <a:pt x="1339926" y="804773"/>
                </a:lnTo>
                <a:lnTo>
                  <a:pt x="1341780" y="802906"/>
                </a:lnTo>
                <a:lnTo>
                  <a:pt x="1342250" y="801789"/>
                </a:lnTo>
                <a:lnTo>
                  <a:pt x="1342250" y="799160"/>
                </a:lnTo>
                <a:close/>
              </a:path>
              <a:path w="6673215" h="3192779">
                <a:moveTo>
                  <a:pt x="1342250" y="3454"/>
                </a:moveTo>
                <a:lnTo>
                  <a:pt x="1341780" y="2324"/>
                </a:lnTo>
                <a:lnTo>
                  <a:pt x="1339926" y="469"/>
                </a:lnTo>
                <a:lnTo>
                  <a:pt x="1338808" y="0"/>
                </a:lnTo>
                <a:lnTo>
                  <a:pt x="1336179" y="0"/>
                </a:lnTo>
                <a:lnTo>
                  <a:pt x="1335049" y="469"/>
                </a:lnTo>
                <a:lnTo>
                  <a:pt x="1333195" y="2324"/>
                </a:lnTo>
                <a:lnTo>
                  <a:pt x="1332725" y="3454"/>
                </a:lnTo>
                <a:lnTo>
                  <a:pt x="1332725" y="6083"/>
                </a:lnTo>
                <a:lnTo>
                  <a:pt x="1333195" y="7200"/>
                </a:lnTo>
                <a:lnTo>
                  <a:pt x="1335049" y="9055"/>
                </a:lnTo>
                <a:lnTo>
                  <a:pt x="1336179" y="9525"/>
                </a:lnTo>
                <a:lnTo>
                  <a:pt x="1338808" y="9525"/>
                </a:lnTo>
                <a:lnTo>
                  <a:pt x="1339926" y="9055"/>
                </a:lnTo>
                <a:lnTo>
                  <a:pt x="1341780" y="7200"/>
                </a:lnTo>
                <a:lnTo>
                  <a:pt x="1342250" y="6083"/>
                </a:lnTo>
                <a:lnTo>
                  <a:pt x="1342250" y="3454"/>
                </a:lnTo>
                <a:close/>
              </a:path>
              <a:path w="6673215" h="3192779">
                <a:moveTo>
                  <a:pt x="1389849" y="3186303"/>
                </a:moveTo>
                <a:lnTo>
                  <a:pt x="1389380" y="3185172"/>
                </a:lnTo>
                <a:lnTo>
                  <a:pt x="1387525" y="3183318"/>
                </a:lnTo>
                <a:lnTo>
                  <a:pt x="1386395" y="3182848"/>
                </a:lnTo>
                <a:lnTo>
                  <a:pt x="1383766" y="3182848"/>
                </a:lnTo>
                <a:lnTo>
                  <a:pt x="1382649" y="3183318"/>
                </a:lnTo>
                <a:lnTo>
                  <a:pt x="1380794" y="3185172"/>
                </a:lnTo>
                <a:lnTo>
                  <a:pt x="1380324" y="3186303"/>
                </a:lnTo>
                <a:lnTo>
                  <a:pt x="1380324" y="3188932"/>
                </a:lnTo>
                <a:lnTo>
                  <a:pt x="1380794" y="3190049"/>
                </a:lnTo>
                <a:lnTo>
                  <a:pt x="1382649" y="3191903"/>
                </a:lnTo>
                <a:lnTo>
                  <a:pt x="1383766" y="3192373"/>
                </a:lnTo>
                <a:lnTo>
                  <a:pt x="1386395" y="3192373"/>
                </a:lnTo>
                <a:lnTo>
                  <a:pt x="1387525" y="3191903"/>
                </a:lnTo>
                <a:lnTo>
                  <a:pt x="1389380" y="3190049"/>
                </a:lnTo>
                <a:lnTo>
                  <a:pt x="1389849" y="3188932"/>
                </a:lnTo>
                <a:lnTo>
                  <a:pt x="1389849" y="3186303"/>
                </a:lnTo>
                <a:close/>
              </a:path>
              <a:path w="6673215" h="3192779">
                <a:moveTo>
                  <a:pt x="1389849" y="2390584"/>
                </a:moveTo>
                <a:lnTo>
                  <a:pt x="1389380" y="2389467"/>
                </a:lnTo>
                <a:lnTo>
                  <a:pt x="1387525" y="2387600"/>
                </a:lnTo>
                <a:lnTo>
                  <a:pt x="1386395" y="2387142"/>
                </a:lnTo>
                <a:lnTo>
                  <a:pt x="1383766" y="2387142"/>
                </a:lnTo>
                <a:lnTo>
                  <a:pt x="1382649" y="2387600"/>
                </a:lnTo>
                <a:lnTo>
                  <a:pt x="1380794" y="2389467"/>
                </a:lnTo>
                <a:lnTo>
                  <a:pt x="1380324" y="2390584"/>
                </a:lnTo>
                <a:lnTo>
                  <a:pt x="1380324" y="2393213"/>
                </a:lnTo>
                <a:lnTo>
                  <a:pt x="1380794" y="2394331"/>
                </a:lnTo>
                <a:lnTo>
                  <a:pt x="1382649" y="2396198"/>
                </a:lnTo>
                <a:lnTo>
                  <a:pt x="1383766" y="2396655"/>
                </a:lnTo>
                <a:lnTo>
                  <a:pt x="1386395" y="2396655"/>
                </a:lnTo>
                <a:lnTo>
                  <a:pt x="1387525" y="2396198"/>
                </a:lnTo>
                <a:lnTo>
                  <a:pt x="1389380" y="2394331"/>
                </a:lnTo>
                <a:lnTo>
                  <a:pt x="1389849" y="2393213"/>
                </a:lnTo>
                <a:lnTo>
                  <a:pt x="1389849" y="2390584"/>
                </a:lnTo>
                <a:close/>
              </a:path>
              <a:path w="6673215" h="3192779">
                <a:moveTo>
                  <a:pt x="1389849" y="1594878"/>
                </a:moveTo>
                <a:lnTo>
                  <a:pt x="1389380" y="1593748"/>
                </a:lnTo>
                <a:lnTo>
                  <a:pt x="1387525" y="1591894"/>
                </a:lnTo>
                <a:lnTo>
                  <a:pt x="1386395" y="1591424"/>
                </a:lnTo>
                <a:lnTo>
                  <a:pt x="1383766" y="1591424"/>
                </a:lnTo>
                <a:lnTo>
                  <a:pt x="1382649" y="1591894"/>
                </a:lnTo>
                <a:lnTo>
                  <a:pt x="1380794" y="1593748"/>
                </a:lnTo>
                <a:lnTo>
                  <a:pt x="1380324" y="1594878"/>
                </a:lnTo>
                <a:lnTo>
                  <a:pt x="1380324" y="1597507"/>
                </a:lnTo>
                <a:lnTo>
                  <a:pt x="1380794" y="1598625"/>
                </a:lnTo>
                <a:lnTo>
                  <a:pt x="1382649" y="1600479"/>
                </a:lnTo>
                <a:lnTo>
                  <a:pt x="1383766" y="1600949"/>
                </a:lnTo>
                <a:lnTo>
                  <a:pt x="1386395" y="1600949"/>
                </a:lnTo>
                <a:lnTo>
                  <a:pt x="1387525" y="1600479"/>
                </a:lnTo>
                <a:lnTo>
                  <a:pt x="1389380" y="1598625"/>
                </a:lnTo>
                <a:lnTo>
                  <a:pt x="1389849" y="1597507"/>
                </a:lnTo>
                <a:lnTo>
                  <a:pt x="1389849" y="1594878"/>
                </a:lnTo>
                <a:close/>
              </a:path>
              <a:path w="6673215" h="3192779">
                <a:moveTo>
                  <a:pt x="1389849" y="799160"/>
                </a:moveTo>
                <a:lnTo>
                  <a:pt x="1389380" y="798042"/>
                </a:lnTo>
                <a:lnTo>
                  <a:pt x="1387525" y="796175"/>
                </a:lnTo>
                <a:lnTo>
                  <a:pt x="1386395" y="795718"/>
                </a:lnTo>
                <a:lnTo>
                  <a:pt x="1383766" y="795718"/>
                </a:lnTo>
                <a:lnTo>
                  <a:pt x="1382649" y="796175"/>
                </a:lnTo>
                <a:lnTo>
                  <a:pt x="1380794" y="798042"/>
                </a:lnTo>
                <a:lnTo>
                  <a:pt x="1380324" y="799160"/>
                </a:lnTo>
                <a:lnTo>
                  <a:pt x="1380324" y="801789"/>
                </a:lnTo>
                <a:lnTo>
                  <a:pt x="1380794" y="802906"/>
                </a:lnTo>
                <a:lnTo>
                  <a:pt x="1382649" y="804773"/>
                </a:lnTo>
                <a:lnTo>
                  <a:pt x="1383766" y="805230"/>
                </a:lnTo>
                <a:lnTo>
                  <a:pt x="1386395" y="805230"/>
                </a:lnTo>
                <a:lnTo>
                  <a:pt x="1387525" y="804773"/>
                </a:lnTo>
                <a:lnTo>
                  <a:pt x="1389380" y="802906"/>
                </a:lnTo>
                <a:lnTo>
                  <a:pt x="1389849" y="801789"/>
                </a:lnTo>
                <a:lnTo>
                  <a:pt x="1389849" y="799160"/>
                </a:lnTo>
                <a:close/>
              </a:path>
              <a:path w="6673215" h="3192779">
                <a:moveTo>
                  <a:pt x="1389849" y="3454"/>
                </a:moveTo>
                <a:lnTo>
                  <a:pt x="1389380" y="2324"/>
                </a:lnTo>
                <a:lnTo>
                  <a:pt x="1387525" y="469"/>
                </a:lnTo>
                <a:lnTo>
                  <a:pt x="1386395" y="0"/>
                </a:lnTo>
                <a:lnTo>
                  <a:pt x="1383766" y="0"/>
                </a:lnTo>
                <a:lnTo>
                  <a:pt x="1382649" y="469"/>
                </a:lnTo>
                <a:lnTo>
                  <a:pt x="1380794" y="2324"/>
                </a:lnTo>
                <a:lnTo>
                  <a:pt x="1380324" y="3454"/>
                </a:lnTo>
                <a:lnTo>
                  <a:pt x="1380324" y="6083"/>
                </a:lnTo>
                <a:lnTo>
                  <a:pt x="1380794" y="7200"/>
                </a:lnTo>
                <a:lnTo>
                  <a:pt x="1382649" y="9055"/>
                </a:lnTo>
                <a:lnTo>
                  <a:pt x="1383766" y="9525"/>
                </a:lnTo>
                <a:lnTo>
                  <a:pt x="1386395" y="9525"/>
                </a:lnTo>
                <a:lnTo>
                  <a:pt x="1387525" y="9055"/>
                </a:lnTo>
                <a:lnTo>
                  <a:pt x="1389380" y="7200"/>
                </a:lnTo>
                <a:lnTo>
                  <a:pt x="1389849" y="6083"/>
                </a:lnTo>
                <a:lnTo>
                  <a:pt x="1389849" y="3454"/>
                </a:lnTo>
                <a:close/>
              </a:path>
              <a:path w="6673215" h="3192779">
                <a:moveTo>
                  <a:pt x="1437436" y="3186303"/>
                </a:moveTo>
                <a:lnTo>
                  <a:pt x="1436979" y="3185172"/>
                </a:lnTo>
                <a:lnTo>
                  <a:pt x="1435125" y="3183318"/>
                </a:lnTo>
                <a:lnTo>
                  <a:pt x="1433995" y="3182848"/>
                </a:lnTo>
                <a:lnTo>
                  <a:pt x="1431366" y="3182848"/>
                </a:lnTo>
                <a:lnTo>
                  <a:pt x="1430248" y="3183318"/>
                </a:lnTo>
                <a:lnTo>
                  <a:pt x="1428394" y="3185172"/>
                </a:lnTo>
                <a:lnTo>
                  <a:pt x="1427924" y="3186303"/>
                </a:lnTo>
                <a:lnTo>
                  <a:pt x="1427924" y="3188932"/>
                </a:lnTo>
                <a:lnTo>
                  <a:pt x="1428394" y="3190049"/>
                </a:lnTo>
                <a:lnTo>
                  <a:pt x="1430248" y="3191903"/>
                </a:lnTo>
                <a:lnTo>
                  <a:pt x="1431366" y="3192373"/>
                </a:lnTo>
                <a:lnTo>
                  <a:pt x="1433995" y="3192373"/>
                </a:lnTo>
                <a:lnTo>
                  <a:pt x="1435125" y="3191903"/>
                </a:lnTo>
                <a:lnTo>
                  <a:pt x="1436979" y="3190049"/>
                </a:lnTo>
                <a:lnTo>
                  <a:pt x="1437436" y="3188932"/>
                </a:lnTo>
                <a:lnTo>
                  <a:pt x="1437436" y="3186303"/>
                </a:lnTo>
                <a:close/>
              </a:path>
              <a:path w="6673215" h="3192779">
                <a:moveTo>
                  <a:pt x="1437436" y="2390584"/>
                </a:moveTo>
                <a:lnTo>
                  <a:pt x="1436979" y="2389467"/>
                </a:lnTo>
                <a:lnTo>
                  <a:pt x="1435125" y="2387600"/>
                </a:lnTo>
                <a:lnTo>
                  <a:pt x="1433995" y="2387142"/>
                </a:lnTo>
                <a:lnTo>
                  <a:pt x="1431366" y="2387142"/>
                </a:lnTo>
                <a:lnTo>
                  <a:pt x="1430248" y="2387600"/>
                </a:lnTo>
                <a:lnTo>
                  <a:pt x="1428394" y="2389467"/>
                </a:lnTo>
                <a:lnTo>
                  <a:pt x="1427924" y="2390584"/>
                </a:lnTo>
                <a:lnTo>
                  <a:pt x="1427924" y="2393213"/>
                </a:lnTo>
                <a:lnTo>
                  <a:pt x="1428394" y="2394331"/>
                </a:lnTo>
                <a:lnTo>
                  <a:pt x="1430248" y="2396198"/>
                </a:lnTo>
                <a:lnTo>
                  <a:pt x="1431366" y="2396655"/>
                </a:lnTo>
                <a:lnTo>
                  <a:pt x="1433995" y="2396655"/>
                </a:lnTo>
                <a:lnTo>
                  <a:pt x="1435125" y="2396198"/>
                </a:lnTo>
                <a:lnTo>
                  <a:pt x="1436979" y="2394331"/>
                </a:lnTo>
                <a:lnTo>
                  <a:pt x="1437436" y="2393213"/>
                </a:lnTo>
                <a:lnTo>
                  <a:pt x="1437436" y="2390584"/>
                </a:lnTo>
                <a:close/>
              </a:path>
              <a:path w="6673215" h="3192779">
                <a:moveTo>
                  <a:pt x="1437436" y="1594878"/>
                </a:moveTo>
                <a:lnTo>
                  <a:pt x="1436979" y="1593748"/>
                </a:lnTo>
                <a:lnTo>
                  <a:pt x="1435125" y="1591894"/>
                </a:lnTo>
                <a:lnTo>
                  <a:pt x="1433995" y="1591424"/>
                </a:lnTo>
                <a:lnTo>
                  <a:pt x="1431366" y="1591424"/>
                </a:lnTo>
                <a:lnTo>
                  <a:pt x="1430248" y="1591894"/>
                </a:lnTo>
                <a:lnTo>
                  <a:pt x="1428394" y="1593748"/>
                </a:lnTo>
                <a:lnTo>
                  <a:pt x="1427924" y="1594878"/>
                </a:lnTo>
                <a:lnTo>
                  <a:pt x="1427924" y="1597507"/>
                </a:lnTo>
                <a:lnTo>
                  <a:pt x="1428394" y="1598625"/>
                </a:lnTo>
                <a:lnTo>
                  <a:pt x="1430248" y="1600479"/>
                </a:lnTo>
                <a:lnTo>
                  <a:pt x="1431366" y="1600949"/>
                </a:lnTo>
                <a:lnTo>
                  <a:pt x="1433995" y="1600949"/>
                </a:lnTo>
                <a:lnTo>
                  <a:pt x="1435125" y="1600479"/>
                </a:lnTo>
                <a:lnTo>
                  <a:pt x="1436979" y="1598625"/>
                </a:lnTo>
                <a:lnTo>
                  <a:pt x="1437436" y="1597507"/>
                </a:lnTo>
                <a:lnTo>
                  <a:pt x="1437436" y="1594878"/>
                </a:lnTo>
                <a:close/>
              </a:path>
              <a:path w="6673215" h="3192779">
                <a:moveTo>
                  <a:pt x="1437436" y="799160"/>
                </a:moveTo>
                <a:lnTo>
                  <a:pt x="1436979" y="798042"/>
                </a:lnTo>
                <a:lnTo>
                  <a:pt x="1435125" y="796175"/>
                </a:lnTo>
                <a:lnTo>
                  <a:pt x="1433995" y="795718"/>
                </a:lnTo>
                <a:lnTo>
                  <a:pt x="1431366" y="795718"/>
                </a:lnTo>
                <a:lnTo>
                  <a:pt x="1430248" y="796175"/>
                </a:lnTo>
                <a:lnTo>
                  <a:pt x="1428394" y="798042"/>
                </a:lnTo>
                <a:lnTo>
                  <a:pt x="1427924" y="799160"/>
                </a:lnTo>
                <a:lnTo>
                  <a:pt x="1427924" y="801789"/>
                </a:lnTo>
                <a:lnTo>
                  <a:pt x="1428394" y="802906"/>
                </a:lnTo>
                <a:lnTo>
                  <a:pt x="1430248" y="804773"/>
                </a:lnTo>
                <a:lnTo>
                  <a:pt x="1431366" y="805230"/>
                </a:lnTo>
                <a:lnTo>
                  <a:pt x="1433995" y="805230"/>
                </a:lnTo>
                <a:lnTo>
                  <a:pt x="1435125" y="804773"/>
                </a:lnTo>
                <a:lnTo>
                  <a:pt x="1436979" y="802906"/>
                </a:lnTo>
                <a:lnTo>
                  <a:pt x="1437436" y="801789"/>
                </a:lnTo>
                <a:lnTo>
                  <a:pt x="1437436" y="799160"/>
                </a:lnTo>
                <a:close/>
              </a:path>
              <a:path w="6673215" h="3192779">
                <a:moveTo>
                  <a:pt x="1437436" y="3454"/>
                </a:moveTo>
                <a:lnTo>
                  <a:pt x="1436979" y="2324"/>
                </a:lnTo>
                <a:lnTo>
                  <a:pt x="1435125" y="469"/>
                </a:lnTo>
                <a:lnTo>
                  <a:pt x="1433995" y="0"/>
                </a:lnTo>
                <a:lnTo>
                  <a:pt x="1431366" y="0"/>
                </a:lnTo>
                <a:lnTo>
                  <a:pt x="1430248" y="469"/>
                </a:lnTo>
                <a:lnTo>
                  <a:pt x="1428394" y="2324"/>
                </a:lnTo>
                <a:lnTo>
                  <a:pt x="1427924" y="3454"/>
                </a:lnTo>
                <a:lnTo>
                  <a:pt x="1427924" y="6083"/>
                </a:lnTo>
                <a:lnTo>
                  <a:pt x="1428394" y="7200"/>
                </a:lnTo>
                <a:lnTo>
                  <a:pt x="1430248" y="9055"/>
                </a:lnTo>
                <a:lnTo>
                  <a:pt x="1431366" y="9525"/>
                </a:lnTo>
                <a:lnTo>
                  <a:pt x="1433995" y="9525"/>
                </a:lnTo>
                <a:lnTo>
                  <a:pt x="1435125" y="9055"/>
                </a:lnTo>
                <a:lnTo>
                  <a:pt x="1436979" y="7200"/>
                </a:lnTo>
                <a:lnTo>
                  <a:pt x="1437436" y="6083"/>
                </a:lnTo>
                <a:lnTo>
                  <a:pt x="1437436" y="3454"/>
                </a:lnTo>
                <a:close/>
              </a:path>
              <a:path w="6673215" h="3192779">
                <a:moveTo>
                  <a:pt x="1485036" y="3186303"/>
                </a:moveTo>
                <a:lnTo>
                  <a:pt x="1484579" y="3185172"/>
                </a:lnTo>
                <a:lnTo>
                  <a:pt x="1482712" y="3183318"/>
                </a:lnTo>
                <a:lnTo>
                  <a:pt x="1481594" y="3182848"/>
                </a:lnTo>
                <a:lnTo>
                  <a:pt x="1478965" y="3182848"/>
                </a:lnTo>
                <a:lnTo>
                  <a:pt x="1477848" y="3183318"/>
                </a:lnTo>
                <a:lnTo>
                  <a:pt x="1475981" y="3185172"/>
                </a:lnTo>
                <a:lnTo>
                  <a:pt x="1475524" y="3186303"/>
                </a:lnTo>
                <a:lnTo>
                  <a:pt x="1475524" y="3188932"/>
                </a:lnTo>
                <a:lnTo>
                  <a:pt x="1475981" y="3190049"/>
                </a:lnTo>
                <a:lnTo>
                  <a:pt x="1477848" y="3191903"/>
                </a:lnTo>
                <a:lnTo>
                  <a:pt x="1478965" y="3192373"/>
                </a:lnTo>
                <a:lnTo>
                  <a:pt x="1481594" y="3192373"/>
                </a:lnTo>
                <a:lnTo>
                  <a:pt x="1482712" y="3191903"/>
                </a:lnTo>
                <a:lnTo>
                  <a:pt x="1484579" y="3190049"/>
                </a:lnTo>
                <a:lnTo>
                  <a:pt x="1485036" y="3188932"/>
                </a:lnTo>
                <a:lnTo>
                  <a:pt x="1485036" y="3186303"/>
                </a:lnTo>
                <a:close/>
              </a:path>
              <a:path w="6673215" h="3192779">
                <a:moveTo>
                  <a:pt x="1485036" y="2390584"/>
                </a:moveTo>
                <a:lnTo>
                  <a:pt x="1484579" y="2389467"/>
                </a:lnTo>
                <a:lnTo>
                  <a:pt x="1482712" y="2387600"/>
                </a:lnTo>
                <a:lnTo>
                  <a:pt x="1481594" y="2387142"/>
                </a:lnTo>
                <a:lnTo>
                  <a:pt x="1478965" y="2387142"/>
                </a:lnTo>
                <a:lnTo>
                  <a:pt x="1477848" y="2387600"/>
                </a:lnTo>
                <a:lnTo>
                  <a:pt x="1475981" y="2389467"/>
                </a:lnTo>
                <a:lnTo>
                  <a:pt x="1475524" y="2390584"/>
                </a:lnTo>
                <a:lnTo>
                  <a:pt x="1475524" y="2393213"/>
                </a:lnTo>
                <a:lnTo>
                  <a:pt x="1475981" y="2394331"/>
                </a:lnTo>
                <a:lnTo>
                  <a:pt x="1477848" y="2396198"/>
                </a:lnTo>
                <a:lnTo>
                  <a:pt x="1478965" y="2396655"/>
                </a:lnTo>
                <a:lnTo>
                  <a:pt x="1481594" y="2396655"/>
                </a:lnTo>
                <a:lnTo>
                  <a:pt x="1482712" y="2396198"/>
                </a:lnTo>
                <a:lnTo>
                  <a:pt x="1484579" y="2394331"/>
                </a:lnTo>
                <a:lnTo>
                  <a:pt x="1485036" y="2393213"/>
                </a:lnTo>
                <a:lnTo>
                  <a:pt x="1485036" y="2390584"/>
                </a:lnTo>
                <a:close/>
              </a:path>
              <a:path w="6673215" h="3192779">
                <a:moveTo>
                  <a:pt x="1485036" y="1594878"/>
                </a:moveTo>
                <a:lnTo>
                  <a:pt x="1484579" y="1593748"/>
                </a:lnTo>
                <a:lnTo>
                  <a:pt x="1482712" y="1591894"/>
                </a:lnTo>
                <a:lnTo>
                  <a:pt x="1481594" y="1591424"/>
                </a:lnTo>
                <a:lnTo>
                  <a:pt x="1478965" y="1591424"/>
                </a:lnTo>
                <a:lnTo>
                  <a:pt x="1477848" y="1591894"/>
                </a:lnTo>
                <a:lnTo>
                  <a:pt x="1475981" y="1593748"/>
                </a:lnTo>
                <a:lnTo>
                  <a:pt x="1475524" y="1594878"/>
                </a:lnTo>
                <a:lnTo>
                  <a:pt x="1475524" y="1597507"/>
                </a:lnTo>
                <a:lnTo>
                  <a:pt x="1475981" y="1598625"/>
                </a:lnTo>
                <a:lnTo>
                  <a:pt x="1477848" y="1600479"/>
                </a:lnTo>
                <a:lnTo>
                  <a:pt x="1478965" y="1600949"/>
                </a:lnTo>
                <a:lnTo>
                  <a:pt x="1481594" y="1600949"/>
                </a:lnTo>
                <a:lnTo>
                  <a:pt x="1482712" y="1600479"/>
                </a:lnTo>
                <a:lnTo>
                  <a:pt x="1484579" y="1598625"/>
                </a:lnTo>
                <a:lnTo>
                  <a:pt x="1485036" y="1597507"/>
                </a:lnTo>
                <a:lnTo>
                  <a:pt x="1485036" y="1594878"/>
                </a:lnTo>
                <a:close/>
              </a:path>
              <a:path w="6673215" h="3192779">
                <a:moveTo>
                  <a:pt x="1485036" y="799160"/>
                </a:moveTo>
                <a:lnTo>
                  <a:pt x="1484579" y="798042"/>
                </a:lnTo>
                <a:lnTo>
                  <a:pt x="1482712" y="796175"/>
                </a:lnTo>
                <a:lnTo>
                  <a:pt x="1481594" y="795718"/>
                </a:lnTo>
                <a:lnTo>
                  <a:pt x="1478965" y="795718"/>
                </a:lnTo>
                <a:lnTo>
                  <a:pt x="1477848" y="796175"/>
                </a:lnTo>
                <a:lnTo>
                  <a:pt x="1475981" y="798042"/>
                </a:lnTo>
                <a:lnTo>
                  <a:pt x="1475524" y="799160"/>
                </a:lnTo>
                <a:lnTo>
                  <a:pt x="1475524" y="801789"/>
                </a:lnTo>
                <a:lnTo>
                  <a:pt x="1475981" y="802906"/>
                </a:lnTo>
                <a:lnTo>
                  <a:pt x="1477848" y="804773"/>
                </a:lnTo>
                <a:lnTo>
                  <a:pt x="1478965" y="805230"/>
                </a:lnTo>
                <a:lnTo>
                  <a:pt x="1481594" y="805230"/>
                </a:lnTo>
                <a:lnTo>
                  <a:pt x="1482712" y="804773"/>
                </a:lnTo>
                <a:lnTo>
                  <a:pt x="1484579" y="802906"/>
                </a:lnTo>
                <a:lnTo>
                  <a:pt x="1485036" y="801789"/>
                </a:lnTo>
                <a:lnTo>
                  <a:pt x="1485036" y="799160"/>
                </a:lnTo>
                <a:close/>
              </a:path>
              <a:path w="6673215" h="3192779">
                <a:moveTo>
                  <a:pt x="1485036" y="3454"/>
                </a:moveTo>
                <a:lnTo>
                  <a:pt x="1484579" y="2324"/>
                </a:lnTo>
                <a:lnTo>
                  <a:pt x="1482712" y="469"/>
                </a:lnTo>
                <a:lnTo>
                  <a:pt x="1481594" y="0"/>
                </a:lnTo>
                <a:lnTo>
                  <a:pt x="1478965" y="0"/>
                </a:lnTo>
                <a:lnTo>
                  <a:pt x="1477848" y="469"/>
                </a:lnTo>
                <a:lnTo>
                  <a:pt x="1475981" y="2324"/>
                </a:lnTo>
                <a:lnTo>
                  <a:pt x="1475524" y="3454"/>
                </a:lnTo>
                <a:lnTo>
                  <a:pt x="1475524" y="6083"/>
                </a:lnTo>
                <a:lnTo>
                  <a:pt x="1475981" y="7200"/>
                </a:lnTo>
                <a:lnTo>
                  <a:pt x="1477848" y="9055"/>
                </a:lnTo>
                <a:lnTo>
                  <a:pt x="1478965" y="9525"/>
                </a:lnTo>
                <a:lnTo>
                  <a:pt x="1481594" y="9525"/>
                </a:lnTo>
                <a:lnTo>
                  <a:pt x="1482712" y="9055"/>
                </a:lnTo>
                <a:lnTo>
                  <a:pt x="1484579" y="7200"/>
                </a:lnTo>
                <a:lnTo>
                  <a:pt x="1485036" y="6083"/>
                </a:lnTo>
                <a:lnTo>
                  <a:pt x="1485036" y="3454"/>
                </a:lnTo>
                <a:close/>
              </a:path>
              <a:path w="6673215" h="3192779">
                <a:moveTo>
                  <a:pt x="1532636" y="3186303"/>
                </a:moveTo>
                <a:lnTo>
                  <a:pt x="1532178" y="3185172"/>
                </a:lnTo>
                <a:lnTo>
                  <a:pt x="1530311" y="3183318"/>
                </a:lnTo>
                <a:lnTo>
                  <a:pt x="1529194" y="3182848"/>
                </a:lnTo>
                <a:lnTo>
                  <a:pt x="1526565" y="3182848"/>
                </a:lnTo>
                <a:lnTo>
                  <a:pt x="1525447" y="3183318"/>
                </a:lnTo>
                <a:lnTo>
                  <a:pt x="1523580" y="3185172"/>
                </a:lnTo>
                <a:lnTo>
                  <a:pt x="1523123" y="3186303"/>
                </a:lnTo>
                <a:lnTo>
                  <a:pt x="1523123" y="3188932"/>
                </a:lnTo>
                <a:lnTo>
                  <a:pt x="1523580" y="3190049"/>
                </a:lnTo>
                <a:lnTo>
                  <a:pt x="1525447" y="3191903"/>
                </a:lnTo>
                <a:lnTo>
                  <a:pt x="1526565" y="3192373"/>
                </a:lnTo>
                <a:lnTo>
                  <a:pt x="1529194" y="3192373"/>
                </a:lnTo>
                <a:lnTo>
                  <a:pt x="1530311" y="3191903"/>
                </a:lnTo>
                <a:lnTo>
                  <a:pt x="1532178" y="3190049"/>
                </a:lnTo>
                <a:lnTo>
                  <a:pt x="1532636" y="3188932"/>
                </a:lnTo>
                <a:lnTo>
                  <a:pt x="1532636" y="3186303"/>
                </a:lnTo>
                <a:close/>
              </a:path>
              <a:path w="6673215" h="3192779">
                <a:moveTo>
                  <a:pt x="1532636" y="2390584"/>
                </a:moveTo>
                <a:lnTo>
                  <a:pt x="1532178" y="2389467"/>
                </a:lnTo>
                <a:lnTo>
                  <a:pt x="1530311" y="2387600"/>
                </a:lnTo>
                <a:lnTo>
                  <a:pt x="1529194" y="2387142"/>
                </a:lnTo>
                <a:lnTo>
                  <a:pt x="1526565" y="2387142"/>
                </a:lnTo>
                <a:lnTo>
                  <a:pt x="1525447" y="2387600"/>
                </a:lnTo>
                <a:lnTo>
                  <a:pt x="1523580" y="2389467"/>
                </a:lnTo>
                <a:lnTo>
                  <a:pt x="1523123" y="2390584"/>
                </a:lnTo>
                <a:lnTo>
                  <a:pt x="1523123" y="2393213"/>
                </a:lnTo>
                <a:lnTo>
                  <a:pt x="1523580" y="2394331"/>
                </a:lnTo>
                <a:lnTo>
                  <a:pt x="1525447" y="2396198"/>
                </a:lnTo>
                <a:lnTo>
                  <a:pt x="1526565" y="2396655"/>
                </a:lnTo>
                <a:lnTo>
                  <a:pt x="1529194" y="2396655"/>
                </a:lnTo>
                <a:lnTo>
                  <a:pt x="1530311" y="2396198"/>
                </a:lnTo>
                <a:lnTo>
                  <a:pt x="1532178" y="2394331"/>
                </a:lnTo>
                <a:lnTo>
                  <a:pt x="1532636" y="2393213"/>
                </a:lnTo>
                <a:lnTo>
                  <a:pt x="1532636" y="2390584"/>
                </a:lnTo>
                <a:close/>
              </a:path>
              <a:path w="6673215" h="3192779">
                <a:moveTo>
                  <a:pt x="1532636" y="1594878"/>
                </a:moveTo>
                <a:lnTo>
                  <a:pt x="1532178" y="1593748"/>
                </a:lnTo>
                <a:lnTo>
                  <a:pt x="1530311" y="1591894"/>
                </a:lnTo>
                <a:lnTo>
                  <a:pt x="1529194" y="1591424"/>
                </a:lnTo>
                <a:lnTo>
                  <a:pt x="1526565" y="1591424"/>
                </a:lnTo>
                <a:lnTo>
                  <a:pt x="1525447" y="1591894"/>
                </a:lnTo>
                <a:lnTo>
                  <a:pt x="1523580" y="1593748"/>
                </a:lnTo>
                <a:lnTo>
                  <a:pt x="1523123" y="1594878"/>
                </a:lnTo>
                <a:lnTo>
                  <a:pt x="1523123" y="1597507"/>
                </a:lnTo>
                <a:lnTo>
                  <a:pt x="1523580" y="1598625"/>
                </a:lnTo>
                <a:lnTo>
                  <a:pt x="1525447" y="1600479"/>
                </a:lnTo>
                <a:lnTo>
                  <a:pt x="1526565" y="1600949"/>
                </a:lnTo>
                <a:lnTo>
                  <a:pt x="1529194" y="1600949"/>
                </a:lnTo>
                <a:lnTo>
                  <a:pt x="1530311" y="1600479"/>
                </a:lnTo>
                <a:lnTo>
                  <a:pt x="1532178" y="1598625"/>
                </a:lnTo>
                <a:lnTo>
                  <a:pt x="1532636" y="1597507"/>
                </a:lnTo>
                <a:lnTo>
                  <a:pt x="1532636" y="1594878"/>
                </a:lnTo>
                <a:close/>
              </a:path>
              <a:path w="6673215" h="3192779">
                <a:moveTo>
                  <a:pt x="1532636" y="799160"/>
                </a:moveTo>
                <a:lnTo>
                  <a:pt x="1532178" y="798042"/>
                </a:lnTo>
                <a:lnTo>
                  <a:pt x="1530311" y="796175"/>
                </a:lnTo>
                <a:lnTo>
                  <a:pt x="1529194" y="795718"/>
                </a:lnTo>
                <a:lnTo>
                  <a:pt x="1526565" y="795718"/>
                </a:lnTo>
                <a:lnTo>
                  <a:pt x="1525447" y="796175"/>
                </a:lnTo>
                <a:lnTo>
                  <a:pt x="1523580" y="798042"/>
                </a:lnTo>
                <a:lnTo>
                  <a:pt x="1523123" y="799160"/>
                </a:lnTo>
                <a:lnTo>
                  <a:pt x="1523123" y="801789"/>
                </a:lnTo>
                <a:lnTo>
                  <a:pt x="1523580" y="802906"/>
                </a:lnTo>
                <a:lnTo>
                  <a:pt x="1525447" y="804773"/>
                </a:lnTo>
                <a:lnTo>
                  <a:pt x="1526565" y="805230"/>
                </a:lnTo>
                <a:lnTo>
                  <a:pt x="1529194" y="805230"/>
                </a:lnTo>
                <a:lnTo>
                  <a:pt x="1530311" y="804773"/>
                </a:lnTo>
                <a:lnTo>
                  <a:pt x="1532178" y="802906"/>
                </a:lnTo>
                <a:lnTo>
                  <a:pt x="1532636" y="801789"/>
                </a:lnTo>
                <a:lnTo>
                  <a:pt x="1532636" y="799160"/>
                </a:lnTo>
                <a:close/>
              </a:path>
              <a:path w="6673215" h="3192779">
                <a:moveTo>
                  <a:pt x="1532636" y="3454"/>
                </a:moveTo>
                <a:lnTo>
                  <a:pt x="1532178" y="2324"/>
                </a:lnTo>
                <a:lnTo>
                  <a:pt x="1530311" y="469"/>
                </a:lnTo>
                <a:lnTo>
                  <a:pt x="1529194" y="0"/>
                </a:lnTo>
                <a:lnTo>
                  <a:pt x="1526565" y="0"/>
                </a:lnTo>
                <a:lnTo>
                  <a:pt x="1525447" y="469"/>
                </a:lnTo>
                <a:lnTo>
                  <a:pt x="1523580" y="2324"/>
                </a:lnTo>
                <a:lnTo>
                  <a:pt x="1523123" y="3454"/>
                </a:lnTo>
                <a:lnTo>
                  <a:pt x="1523123" y="6083"/>
                </a:lnTo>
                <a:lnTo>
                  <a:pt x="1523580" y="7200"/>
                </a:lnTo>
                <a:lnTo>
                  <a:pt x="1525447" y="9055"/>
                </a:lnTo>
                <a:lnTo>
                  <a:pt x="1526565" y="9525"/>
                </a:lnTo>
                <a:lnTo>
                  <a:pt x="1529194" y="9525"/>
                </a:lnTo>
                <a:lnTo>
                  <a:pt x="1530311" y="9055"/>
                </a:lnTo>
                <a:lnTo>
                  <a:pt x="1532178" y="7200"/>
                </a:lnTo>
                <a:lnTo>
                  <a:pt x="1532636" y="6083"/>
                </a:lnTo>
                <a:lnTo>
                  <a:pt x="1532636" y="3454"/>
                </a:lnTo>
                <a:close/>
              </a:path>
              <a:path w="6673215" h="3192779">
                <a:moveTo>
                  <a:pt x="1580235" y="3186303"/>
                </a:moveTo>
                <a:lnTo>
                  <a:pt x="1579765" y="3185172"/>
                </a:lnTo>
                <a:lnTo>
                  <a:pt x="1577911" y="3183318"/>
                </a:lnTo>
                <a:lnTo>
                  <a:pt x="1576793" y="3182848"/>
                </a:lnTo>
                <a:lnTo>
                  <a:pt x="1574165" y="3182848"/>
                </a:lnTo>
                <a:lnTo>
                  <a:pt x="1573034" y="3183318"/>
                </a:lnTo>
                <a:lnTo>
                  <a:pt x="1571180" y="3185172"/>
                </a:lnTo>
                <a:lnTo>
                  <a:pt x="1570710" y="3186303"/>
                </a:lnTo>
                <a:lnTo>
                  <a:pt x="1570710" y="3188932"/>
                </a:lnTo>
                <a:lnTo>
                  <a:pt x="1571180" y="3190049"/>
                </a:lnTo>
                <a:lnTo>
                  <a:pt x="1573034" y="3191903"/>
                </a:lnTo>
                <a:lnTo>
                  <a:pt x="1574165" y="3192373"/>
                </a:lnTo>
                <a:lnTo>
                  <a:pt x="1576793" y="3192373"/>
                </a:lnTo>
                <a:lnTo>
                  <a:pt x="1577911" y="3191903"/>
                </a:lnTo>
                <a:lnTo>
                  <a:pt x="1579765" y="3190049"/>
                </a:lnTo>
                <a:lnTo>
                  <a:pt x="1580235" y="3188932"/>
                </a:lnTo>
                <a:lnTo>
                  <a:pt x="1580235" y="3186303"/>
                </a:lnTo>
                <a:close/>
              </a:path>
              <a:path w="6673215" h="3192779">
                <a:moveTo>
                  <a:pt x="1580235" y="2390584"/>
                </a:moveTo>
                <a:lnTo>
                  <a:pt x="1579765" y="2389467"/>
                </a:lnTo>
                <a:lnTo>
                  <a:pt x="1577911" y="2387600"/>
                </a:lnTo>
                <a:lnTo>
                  <a:pt x="1576793" y="2387142"/>
                </a:lnTo>
                <a:lnTo>
                  <a:pt x="1574165" y="2387142"/>
                </a:lnTo>
                <a:lnTo>
                  <a:pt x="1573034" y="2387600"/>
                </a:lnTo>
                <a:lnTo>
                  <a:pt x="1571180" y="2389467"/>
                </a:lnTo>
                <a:lnTo>
                  <a:pt x="1570710" y="2390584"/>
                </a:lnTo>
                <a:lnTo>
                  <a:pt x="1570710" y="2393213"/>
                </a:lnTo>
                <a:lnTo>
                  <a:pt x="1571180" y="2394331"/>
                </a:lnTo>
                <a:lnTo>
                  <a:pt x="1573034" y="2396198"/>
                </a:lnTo>
                <a:lnTo>
                  <a:pt x="1574165" y="2396655"/>
                </a:lnTo>
                <a:lnTo>
                  <a:pt x="1576793" y="2396655"/>
                </a:lnTo>
                <a:lnTo>
                  <a:pt x="1577911" y="2396198"/>
                </a:lnTo>
                <a:lnTo>
                  <a:pt x="1579765" y="2394331"/>
                </a:lnTo>
                <a:lnTo>
                  <a:pt x="1580235" y="2393213"/>
                </a:lnTo>
                <a:lnTo>
                  <a:pt x="1580235" y="2390584"/>
                </a:lnTo>
                <a:close/>
              </a:path>
              <a:path w="6673215" h="3192779">
                <a:moveTo>
                  <a:pt x="1580235" y="1594878"/>
                </a:moveTo>
                <a:lnTo>
                  <a:pt x="1579765" y="1593748"/>
                </a:lnTo>
                <a:lnTo>
                  <a:pt x="1577911" y="1591894"/>
                </a:lnTo>
                <a:lnTo>
                  <a:pt x="1576793" y="1591424"/>
                </a:lnTo>
                <a:lnTo>
                  <a:pt x="1574165" y="1591424"/>
                </a:lnTo>
                <a:lnTo>
                  <a:pt x="1573034" y="1591894"/>
                </a:lnTo>
                <a:lnTo>
                  <a:pt x="1571180" y="1593748"/>
                </a:lnTo>
                <a:lnTo>
                  <a:pt x="1570710" y="1594878"/>
                </a:lnTo>
                <a:lnTo>
                  <a:pt x="1570710" y="1597507"/>
                </a:lnTo>
                <a:lnTo>
                  <a:pt x="1571180" y="1598625"/>
                </a:lnTo>
                <a:lnTo>
                  <a:pt x="1573034" y="1600479"/>
                </a:lnTo>
                <a:lnTo>
                  <a:pt x="1574165" y="1600949"/>
                </a:lnTo>
                <a:lnTo>
                  <a:pt x="1576793" y="1600949"/>
                </a:lnTo>
                <a:lnTo>
                  <a:pt x="1577911" y="1600479"/>
                </a:lnTo>
                <a:lnTo>
                  <a:pt x="1579765" y="1598625"/>
                </a:lnTo>
                <a:lnTo>
                  <a:pt x="1580235" y="1597507"/>
                </a:lnTo>
                <a:lnTo>
                  <a:pt x="1580235" y="1594878"/>
                </a:lnTo>
                <a:close/>
              </a:path>
              <a:path w="6673215" h="3192779">
                <a:moveTo>
                  <a:pt x="1580235" y="799160"/>
                </a:moveTo>
                <a:lnTo>
                  <a:pt x="1579765" y="798042"/>
                </a:lnTo>
                <a:lnTo>
                  <a:pt x="1577911" y="796175"/>
                </a:lnTo>
                <a:lnTo>
                  <a:pt x="1576793" y="795718"/>
                </a:lnTo>
                <a:lnTo>
                  <a:pt x="1574165" y="795718"/>
                </a:lnTo>
                <a:lnTo>
                  <a:pt x="1573034" y="796175"/>
                </a:lnTo>
                <a:lnTo>
                  <a:pt x="1571180" y="798042"/>
                </a:lnTo>
                <a:lnTo>
                  <a:pt x="1570710" y="799160"/>
                </a:lnTo>
                <a:lnTo>
                  <a:pt x="1570710" y="801789"/>
                </a:lnTo>
                <a:lnTo>
                  <a:pt x="1571180" y="802906"/>
                </a:lnTo>
                <a:lnTo>
                  <a:pt x="1573034" y="804773"/>
                </a:lnTo>
                <a:lnTo>
                  <a:pt x="1574165" y="805230"/>
                </a:lnTo>
                <a:lnTo>
                  <a:pt x="1576793" y="805230"/>
                </a:lnTo>
                <a:lnTo>
                  <a:pt x="1577911" y="804773"/>
                </a:lnTo>
                <a:lnTo>
                  <a:pt x="1579765" y="802906"/>
                </a:lnTo>
                <a:lnTo>
                  <a:pt x="1580235" y="801789"/>
                </a:lnTo>
                <a:lnTo>
                  <a:pt x="1580235" y="799160"/>
                </a:lnTo>
                <a:close/>
              </a:path>
              <a:path w="6673215" h="3192779">
                <a:moveTo>
                  <a:pt x="1580235" y="3454"/>
                </a:moveTo>
                <a:lnTo>
                  <a:pt x="1579765" y="2324"/>
                </a:lnTo>
                <a:lnTo>
                  <a:pt x="1577911" y="469"/>
                </a:lnTo>
                <a:lnTo>
                  <a:pt x="1576793" y="0"/>
                </a:lnTo>
                <a:lnTo>
                  <a:pt x="1574165" y="0"/>
                </a:lnTo>
                <a:lnTo>
                  <a:pt x="1573034" y="469"/>
                </a:lnTo>
                <a:lnTo>
                  <a:pt x="1571180" y="2324"/>
                </a:lnTo>
                <a:lnTo>
                  <a:pt x="1570710" y="3454"/>
                </a:lnTo>
                <a:lnTo>
                  <a:pt x="1570710" y="6083"/>
                </a:lnTo>
                <a:lnTo>
                  <a:pt x="1571180" y="7200"/>
                </a:lnTo>
                <a:lnTo>
                  <a:pt x="1573034" y="9055"/>
                </a:lnTo>
                <a:lnTo>
                  <a:pt x="1574165" y="9525"/>
                </a:lnTo>
                <a:lnTo>
                  <a:pt x="1576793" y="9525"/>
                </a:lnTo>
                <a:lnTo>
                  <a:pt x="1577911" y="9055"/>
                </a:lnTo>
                <a:lnTo>
                  <a:pt x="1579765" y="7200"/>
                </a:lnTo>
                <a:lnTo>
                  <a:pt x="1580235" y="6083"/>
                </a:lnTo>
                <a:lnTo>
                  <a:pt x="1580235" y="3454"/>
                </a:lnTo>
                <a:close/>
              </a:path>
              <a:path w="6673215" h="3192779">
                <a:moveTo>
                  <a:pt x="1627835" y="3186303"/>
                </a:moveTo>
                <a:lnTo>
                  <a:pt x="1627365" y="3185172"/>
                </a:lnTo>
                <a:lnTo>
                  <a:pt x="1625511" y="3183318"/>
                </a:lnTo>
                <a:lnTo>
                  <a:pt x="1624393" y="3182848"/>
                </a:lnTo>
                <a:lnTo>
                  <a:pt x="1621764" y="3182848"/>
                </a:lnTo>
                <a:lnTo>
                  <a:pt x="1620634" y="3183318"/>
                </a:lnTo>
                <a:lnTo>
                  <a:pt x="1618780" y="3185172"/>
                </a:lnTo>
                <a:lnTo>
                  <a:pt x="1618310" y="3186303"/>
                </a:lnTo>
                <a:lnTo>
                  <a:pt x="1618310" y="3188932"/>
                </a:lnTo>
                <a:lnTo>
                  <a:pt x="1618780" y="3190049"/>
                </a:lnTo>
                <a:lnTo>
                  <a:pt x="1620634" y="3191903"/>
                </a:lnTo>
                <a:lnTo>
                  <a:pt x="1621764" y="3192373"/>
                </a:lnTo>
                <a:lnTo>
                  <a:pt x="1624393" y="3192373"/>
                </a:lnTo>
                <a:lnTo>
                  <a:pt x="1625511" y="3191903"/>
                </a:lnTo>
                <a:lnTo>
                  <a:pt x="1627365" y="3190049"/>
                </a:lnTo>
                <a:lnTo>
                  <a:pt x="1627835" y="3188932"/>
                </a:lnTo>
                <a:lnTo>
                  <a:pt x="1627835" y="3186303"/>
                </a:lnTo>
                <a:close/>
              </a:path>
              <a:path w="6673215" h="3192779">
                <a:moveTo>
                  <a:pt x="1627835" y="2390584"/>
                </a:moveTo>
                <a:lnTo>
                  <a:pt x="1627365" y="2389467"/>
                </a:lnTo>
                <a:lnTo>
                  <a:pt x="1625511" y="2387600"/>
                </a:lnTo>
                <a:lnTo>
                  <a:pt x="1624393" y="2387142"/>
                </a:lnTo>
                <a:lnTo>
                  <a:pt x="1621764" y="2387142"/>
                </a:lnTo>
                <a:lnTo>
                  <a:pt x="1620634" y="2387600"/>
                </a:lnTo>
                <a:lnTo>
                  <a:pt x="1618780" y="2389467"/>
                </a:lnTo>
                <a:lnTo>
                  <a:pt x="1618310" y="2390584"/>
                </a:lnTo>
                <a:lnTo>
                  <a:pt x="1618310" y="2393213"/>
                </a:lnTo>
                <a:lnTo>
                  <a:pt x="1618780" y="2394331"/>
                </a:lnTo>
                <a:lnTo>
                  <a:pt x="1620634" y="2396198"/>
                </a:lnTo>
                <a:lnTo>
                  <a:pt x="1621764" y="2396655"/>
                </a:lnTo>
                <a:lnTo>
                  <a:pt x="1624393" y="2396655"/>
                </a:lnTo>
                <a:lnTo>
                  <a:pt x="1625511" y="2396198"/>
                </a:lnTo>
                <a:lnTo>
                  <a:pt x="1627365" y="2394331"/>
                </a:lnTo>
                <a:lnTo>
                  <a:pt x="1627835" y="2393213"/>
                </a:lnTo>
                <a:lnTo>
                  <a:pt x="1627835" y="2390584"/>
                </a:lnTo>
                <a:close/>
              </a:path>
              <a:path w="6673215" h="3192779">
                <a:moveTo>
                  <a:pt x="1627835" y="1594878"/>
                </a:moveTo>
                <a:lnTo>
                  <a:pt x="1627365" y="1593748"/>
                </a:lnTo>
                <a:lnTo>
                  <a:pt x="1625511" y="1591894"/>
                </a:lnTo>
                <a:lnTo>
                  <a:pt x="1624393" y="1591424"/>
                </a:lnTo>
                <a:lnTo>
                  <a:pt x="1621764" y="1591424"/>
                </a:lnTo>
                <a:lnTo>
                  <a:pt x="1620634" y="1591894"/>
                </a:lnTo>
                <a:lnTo>
                  <a:pt x="1618780" y="1593748"/>
                </a:lnTo>
                <a:lnTo>
                  <a:pt x="1618310" y="1594878"/>
                </a:lnTo>
                <a:lnTo>
                  <a:pt x="1618310" y="1597507"/>
                </a:lnTo>
                <a:lnTo>
                  <a:pt x="1618780" y="1598625"/>
                </a:lnTo>
                <a:lnTo>
                  <a:pt x="1620634" y="1600479"/>
                </a:lnTo>
                <a:lnTo>
                  <a:pt x="1621764" y="1600949"/>
                </a:lnTo>
                <a:lnTo>
                  <a:pt x="1624393" y="1600949"/>
                </a:lnTo>
                <a:lnTo>
                  <a:pt x="1625511" y="1600479"/>
                </a:lnTo>
                <a:lnTo>
                  <a:pt x="1627365" y="1598625"/>
                </a:lnTo>
                <a:lnTo>
                  <a:pt x="1627835" y="1597507"/>
                </a:lnTo>
                <a:lnTo>
                  <a:pt x="1627835" y="1594878"/>
                </a:lnTo>
                <a:close/>
              </a:path>
              <a:path w="6673215" h="3192779">
                <a:moveTo>
                  <a:pt x="1627835" y="799160"/>
                </a:moveTo>
                <a:lnTo>
                  <a:pt x="1627365" y="798042"/>
                </a:lnTo>
                <a:lnTo>
                  <a:pt x="1625511" y="796175"/>
                </a:lnTo>
                <a:lnTo>
                  <a:pt x="1624393" y="795718"/>
                </a:lnTo>
                <a:lnTo>
                  <a:pt x="1621764" y="795718"/>
                </a:lnTo>
                <a:lnTo>
                  <a:pt x="1620634" y="796175"/>
                </a:lnTo>
                <a:lnTo>
                  <a:pt x="1618780" y="798042"/>
                </a:lnTo>
                <a:lnTo>
                  <a:pt x="1618310" y="799160"/>
                </a:lnTo>
                <a:lnTo>
                  <a:pt x="1618310" y="801789"/>
                </a:lnTo>
                <a:lnTo>
                  <a:pt x="1618780" y="802906"/>
                </a:lnTo>
                <a:lnTo>
                  <a:pt x="1620634" y="804773"/>
                </a:lnTo>
                <a:lnTo>
                  <a:pt x="1621764" y="805230"/>
                </a:lnTo>
                <a:lnTo>
                  <a:pt x="1624393" y="805230"/>
                </a:lnTo>
                <a:lnTo>
                  <a:pt x="1625511" y="804773"/>
                </a:lnTo>
                <a:lnTo>
                  <a:pt x="1627365" y="802906"/>
                </a:lnTo>
                <a:lnTo>
                  <a:pt x="1627835" y="801789"/>
                </a:lnTo>
                <a:lnTo>
                  <a:pt x="1627835" y="799160"/>
                </a:lnTo>
                <a:close/>
              </a:path>
              <a:path w="6673215" h="3192779">
                <a:moveTo>
                  <a:pt x="1627835" y="3454"/>
                </a:moveTo>
                <a:lnTo>
                  <a:pt x="1627365" y="2324"/>
                </a:lnTo>
                <a:lnTo>
                  <a:pt x="1625511" y="469"/>
                </a:lnTo>
                <a:lnTo>
                  <a:pt x="1624393" y="0"/>
                </a:lnTo>
                <a:lnTo>
                  <a:pt x="1621764" y="0"/>
                </a:lnTo>
                <a:lnTo>
                  <a:pt x="1620634" y="469"/>
                </a:lnTo>
                <a:lnTo>
                  <a:pt x="1618780" y="2324"/>
                </a:lnTo>
                <a:lnTo>
                  <a:pt x="1618310" y="3454"/>
                </a:lnTo>
                <a:lnTo>
                  <a:pt x="1618310" y="6083"/>
                </a:lnTo>
                <a:lnTo>
                  <a:pt x="1618780" y="7200"/>
                </a:lnTo>
                <a:lnTo>
                  <a:pt x="1620634" y="9055"/>
                </a:lnTo>
                <a:lnTo>
                  <a:pt x="1621764" y="9525"/>
                </a:lnTo>
                <a:lnTo>
                  <a:pt x="1624393" y="9525"/>
                </a:lnTo>
                <a:lnTo>
                  <a:pt x="1625511" y="9055"/>
                </a:lnTo>
                <a:lnTo>
                  <a:pt x="1627365" y="7200"/>
                </a:lnTo>
                <a:lnTo>
                  <a:pt x="1627835" y="6083"/>
                </a:lnTo>
                <a:lnTo>
                  <a:pt x="1627835" y="3454"/>
                </a:lnTo>
                <a:close/>
              </a:path>
              <a:path w="6673215" h="3192779">
                <a:moveTo>
                  <a:pt x="1675434" y="3186303"/>
                </a:moveTo>
                <a:lnTo>
                  <a:pt x="1674964" y="3185172"/>
                </a:lnTo>
                <a:lnTo>
                  <a:pt x="1673110" y="3183318"/>
                </a:lnTo>
                <a:lnTo>
                  <a:pt x="1671980" y="3182848"/>
                </a:lnTo>
                <a:lnTo>
                  <a:pt x="1669351" y="3182848"/>
                </a:lnTo>
                <a:lnTo>
                  <a:pt x="1668233" y="3183318"/>
                </a:lnTo>
                <a:lnTo>
                  <a:pt x="1666379" y="3185172"/>
                </a:lnTo>
                <a:lnTo>
                  <a:pt x="1665909" y="3186303"/>
                </a:lnTo>
                <a:lnTo>
                  <a:pt x="1665909" y="3188932"/>
                </a:lnTo>
                <a:lnTo>
                  <a:pt x="1666379" y="3190049"/>
                </a:lnTo>
                <a:lnTo>
                  <a:pt x="1668233" y="3191903"/>
                </a:lnTo>
                <a:lnTo>
                  <a:pt x="1669351" y="3192373"/>
                </a:lnTo>
                <a:lnTo>
                  <a:pt x="1671980" y="3192373"/>
                </a:lnTo>
                <a:lnTo>
                  <a:pt x="1673110" y="3191903"/>
                </a:lnTo>
                <a:lnTo>
                  <a:pt x="1674964" y="3190049"/>
                </a:lnTo>
                <a:lnTo>
                  <a:pt x="1675434" y="3188932"/>
                </a:lnTo>
                <a:lnTo>
                  <a:pt x="1675434" y="3186303"/>
                </a:lnTo>
                <a:close/>
              </a:path>
              <a:path w="6673215" h="3192779">
                <a:moveTo>
                  <a:pt x="1675434" y="2390584"/>
                </a:moveTo>
                <a:lnTo>
                  <a:pt x="1674964" y="2389467"/>
                </a:lnTo>
                <a:lnTo>
                  <a:pt x="1673110" y="2387600"/>
                </a:lnTo>
                <a:lnTo>
                  <a:pt x="1671980" y="2387142"/>
                </a:lnTo>
                <a:lnTo>
                  <a:pt x="1669351" y="2387142"/>
                </a:lnTo>
                <a:lnTo>
                  <a:pt x="1668233" y="2387600"/>
                </a:lnTo>
                <a:lnTo>
                  <a:pt x="1666379" y="2389467"/>
                </a:lnTo>
                <a:lnTo>
                  <a:pt x="1665909" y="2390584"/>
                </a:lnTo>
                <a:lnTo>
                  <a:pt x="1665909" y="2393213"/>
                </a:lnTo>
                <a:lnTo>
                  <a:pt x="1666379" y="2394331"/>
                </a:lnTo>
                <a:lnTo>
                  <a:pt x="1668233" y="2396198"/>
                </a:lnTo>
                <a:lnTo>
                  <a:pt x="1669351" y="2396655"/>
                </a:lnTo>
                <a:lnTo>
                  <a:pt x="1671980" y="2396655"/>
                </a:lnTo>
                <a:lnTo>
                  <a:pt x="1673110" y="2396198"/>
                </a:lnTo>
                <a:lnTo>
                  <a:pt x="1674964" y="2394331"/>
                </a:lnTo>
                <a:lnTo>
                  <a:pt x="1675434" y="2393213"/>
                </a:lnTo>
                <a:lnTo>
                  <a:pt x="1675434" y="2390584"/>
                </a:lnTo>
                <a:close/>
              </a:path>
              <a:path w="6673215" h="3192779">
                <a:moveTo>
                  <a:pt x="1675434" y="1594878"/>
                </a:moveTo>
                <a:lnTo>
                  <a:pt x="1674964" y="1593748"/>
                </a:lnTo>
                <a:lnTo>
                  <a:pt x="1673110" y="1591894"/>
                </a:lnTo>
                <a:lnTo>
                  <a:pt x="1671980" y="1591424"/>
                </a:lnTo>
                <a:lnTo>
                  <a:pt x="1669351" y="1591424"/>
                </a:lnTo>
                <a:lnTo>
                  <a:pt x="1668233" y="1591894"/>
                </a:lnTo>
                <a:lnTo>
                  <a:pt x="1666379" y="1593748"/>
                </a:lnTo>
                <a:lnTo>
                  <a:pt x="1665909" y="1594878"/>
                </a:lnTo>
                <a:lnTo>
                  <a:pt x="1665909" y="1597507"/>
                </a:lnTo>
                <a:lnTo>
                  <a:pt x="1666379" y="1598625"/>
                </a:lnTo>
                <a:lnTo>
                  <a:pt x="1668233" y="1600479"/>
                </a:lnTo>
                <a:lnTo>
                  <a:pt x="1669351" y="1600949"/>
                </a:lnTo>
                <a:lnTo>
                  <a:pt x="1671980" y="1600949"/>
                </a:lnTo>
                <a:lnTo>
                  <a:pt x="1673110" y="1600479"/>
                </a:lnTo>
                <a:lnTo>
                  <a:pt x="1674964" y="1598625"/>
                </a:lnTo>
                <a:lnTo>
                  <a:pt x="1675434" y="1597507"/>
                </a:lnTo>
                <a:lnTo>
                  <a:pt x="1675434" y="1594878"/>
                </a:lnTo>
                <a:close/>
              </a:path>
              <a:path w="6673215" h="3192779">
                <a:moveTo>
                  <a:pt x="1675434" y="799160"/>
                </a:moveTo>
                <a:lnTo>
                  <a:pt x="1674964" y="798042"/>
                </a:lnTo>
                <a:lnTo>
                  <a:pt x="1673110" y="796175"/>
                </a:lnTo>
                <a:lnTo>
                  <a:pt x="1671980" y="795718"/>
                </a:lnTo>
                <a:lnTo>
                  <a:pt x="1669351" y="795718"/>
                </a:lnTo>
                <a:lnTo>
                  <a:pt x="1668233" y="796175"/>
                </a:lnTo>
                <a:lnTo>
                  <a:pt x="1666379" y="798042"/>
                </a:lnTo>
                <a:lnTo>
                  <a:pt x="1665909" y="799160"/>
                </a:lnTo>
                <a:lnTo>
                  <a:pt x="1665909" y="801789"/>
                </a:lnTo>
                <a:lnTo>
                  <a:pt x="1666379" y="802906"/>
                </a:lnTo>
                <a:lnTo>
                  <a:pt x="1668233" y="804773"/>
                </a:lnTo>
                <a:lnTo>
                  <a:pt x="1669351" y="805230"/>
                </a:lnTo>
                <a:lnTo>
                  <a:pt x="1671980" y="805230"/>
                </a:lnTo>
                <a:lnTo>
                  <a:pt x="1673110" y="804773"/>
                </a:lnTo>
                <a:lnTo>
                  <a:pt x="1674964" y="802906"/>
                </a:lnTo>
                <a:lnTo>
                  <a:pt x="1675434" y="801789"/>
                </a:lnTo>
                <a:lnTo>
                  <a:pt x="1675434" y="799160"/>
                </a:lnTo>
                <a:close/>
              </a:path>
              <a:path w="6673215" h="3192779">
                <a:moveTo>
                  <a:pt x="1675434" y="3454"/>
                </a:moveTo>
                <a:lnTo>
                  <a:pt x="1674964" y="2324"/>
                </a:lnTo>
                <a:lnTo>
                  <a:pt x="1673110" y="469"/>
                </a:lnTo>
                <a:lnTo>
                  <a:pt x="1671980" y="0"/>
                </a:lnTo>
                <a:lnTo>
                  <a:pt x="1669351" y="0"/>
                </a:lnTo>
                <a:lnTo>
                  <a:pt x="1668233" y="469"/>
                </a:lnTo>
                <a:lnTo>
                  <a:pt x="1666379" y="2324"/>
                </a:lnTo>
                <a:lnTo>
                  <a:pt x="1665909" y="3454"/>
                </a:lnTo>
                <a:lnTo>
                  <a:pt x="1665909" y="6083"/>
                </a:lnTo>
                <a:lnTo>
                  <a:pt x="1666379" y="7200"/>
                </a:lnTo>
                <a:lnTo>
                  <a:pt x="1668233" y="9055"/>
                </a:lnTo>
                <a:lnTo>
                  <a:pt x="1669351" y="9525"/>
                </a:lnTo>
                <a:lnTo>
                  <a:pt x="1671980" y="9525"/>
                </a:lnTo>
                <a:lnTo>
                  <a:pt x="1673110" y="9055"/>
                </a:lnTo>
                <a:lnTo>
                  <a:pt x="1674964" y="7200"/>
                </a:lnTo>
                <a:lnTo>
                  <a:pt x="1675434" y="6083"/>
                </a:lnTo>
                <a:lnTo>
                  <a:pt x="1675434" y="3454"/>
                </a:lnTo>
                <a:close/>
              </a:path>
              <a:path w="6673215" h="3192779">
                <a:moveTo>
                  <a:pt x="1723034" y="3186303"/>
                </a:moveTo>
                <a:lnTo>
                  <a:pt x="1722564" y="3185172"/>
                </a:lnTo>
                <a:lnTo>
                  <a:pt x="1720710" y="3183318"/>
                </a:lnTo>
                <a:lnTo>
                  <a:pt x="1719580" y="3182848"/>
                </a:lnTo>
                <a:lnTo>
                  <a:pt x="1716951" y="3182848"/>
                </a:lnTo>
                <a:lnTo>
                  <a:pt x="1715833" y="3183318"/>
                </a:lnTo>
                <a:lnTo>
                  <a:pt x="1713979" y="3185172"/>
                </a:lnTo>
                <a:lnTo>
                  <a:pt x="1713509" y="3186303"/>
                </a:lnTo>
                <a:lnTo>
                  <a:pt x="1713509" y="3188932"/>
                </a:lnTo>
                <a:lnTo>
                  <a:pt x="1713979" y="3190049"/>
                </a:lnTo>
                <a:lnTo>
                  <a:pt x="1715833" y="3191903"/>
                </a:lnTo>
                <a:lnTo>
                  <a:pt x="1716951" y="3192373"/>
                </a:lnTo>
                <a:lnTo>
                  <a:pt x="1719580" y="3192373"/>
                </a:lnTo>
                <a:lnTo>
                  <a:pt x="1720710" y="3191903"/>
                </a:lnTo>
                <a:lnTo>
                  <a:pt x="1722564" y="3190049"/>
                </a:lnTo>
                <a:lnTo>
                  <a:pt x="1723034" y="3188932"/>
                </a:lnTo>
                <a:lnTo>
                  <a:pt x="1723034" y="3186303"/>
                </a:lnTo>
                <a:close/>
              </a:path>
              <a:path w="6673215" h="3192779">
                <a:moveTo>
                  <a:pt x="1723034" y="2390584"/>
                </a:moveTo>
                <a:lnTo>
                  <a:pt x="1722564" y="2389467"/>
                </a:lnTo>
                <a:lnTo>
                  <a:pt x="1720710" y="2387600"/>
                </a:lnTo>
                <a:lnTo>
                  <a:pt x="1719580" y="2387142"/>
                </a:lnTo>
                <a:lnTo>
                  <a:pt x="1716951" y="2387142"/>
                </a:lnTo>
                <a:lnTo>
                  <a:pt x="1715833" y="2387600"/>
                </a:lnTo>
                <a:lnTo>
                  <a:pt x="1713979" y="2389467"/>
                </a:lnTo>
                <a:lnTo>
                  <a:pt x="1713509" y="2390584"/>
                </a:lnTo>
                <a:lnTo>
                  <a:pt x="1713509" y="2393213"/>
                </a:lnTo>
                <a:lnTo>
                  <a:pt x="1713979" y="2394331"/>
                </a:lnTo>
                <a:lnTo>
                  <a:pt x="1715833" y="2396198"/>
                </a:lnTo>
                <a:lnTo>
                  <a:pt x="1716951" y="2396655"/>
                </a:lnTo>
                <a:lnTo>
                  <a:pt x="1719580" y="2396655"/>
                </a:lnTo>
                <a:lnTo>
                  <a:pt x="1720710" y="2396198"/>
                </a:lnTo>
                <a:lnTo>
                  <a:pt x="1722564" y="2394331"/>
                </a:lnTo>
                <a:lnTo>
                  <a:pt x="1723034" y="2393213"/>
                </a:lnTo>
                <a:lnTo>
                  <a:pt x="1723034" y="2390584"/>
                </a:lnTo>
                <a:close/>
              </a:path>
              <a:path w="6673215" h="3192779">
                <a:moveTo>
                  <a:pt x="1723034" y="1594878"/>
                </a:moveTo>
                <a:lnTo>
                  <a:pt x="1722564" y="1593748"/>
                </a:lnTo>
                <a:lnTo>
                  <a:pt x="1720710" y="1591894"/>
                </a:lnTo>
                <a:lnTo>
                  <a:pt x="1719580" y="1591424"/>
                </a:lnTo>
                <a:lnTo>
                  <a:pt x="1716951" y="1591424"/>
                </a:lnTo>
                <a:lnTo>
                  <a:pt x="1715833" y="1591894"/>
                </a:lnTo>
                <a:lnTo>
                  <a:pt x="1713979" y="1593748"/>
                </a:lnTo>
                <a:lnTo>
                  <a:pt x="1713509" y="1594878"/>
                </a:lnTo>
                <a:lnTo>
                  <a:pt x="1713509" y="1597507"/>
                </a:lnTo>
                <a:lnTo>
                  <a:pt x="1713979" y="1598625"/>
                </a:lnTo>
                <a:lnTo>
                  <a:pt x="1715833" y="1600479"/>
                </a:lnTo>
                <a:lnTo>
                  <a:pt x="1716951" y="1600949"/>
                </a:lnTo>
                <a:lnTo>
                  <a:pt x="1719580" y="1600949"/>
                </a:lnTo>
                <a:lnTo>
                  <a:pt x="1720710" y="1600479"/>
                </a:lnTo>
                <a:lnTo>
                  <a:pt x="1722564" y="1598625"/>
                </a:lnTo>
                <a:lnTo>
                  <a:pt x="1723034" y="1597507"/>
                </a:lnTo>
                <a:lnTo>
                  <a:pt x="1723034" y="1594878"/>
                </a:lnTo>
                <a:close/>
              </a:path>
              <a:path w="6673215" h="3192779">
                <a:moveTo>
                  <a:pt x="1723034" y="799160"/>
                </a:moveTo>
                <a:lnTo>
                  <a:pt x="1722564" y="798042"/>
                </a:lnTo>
                <a:lnTo>
                  <a:pt x="1720710" y="796175"/>
                </a:lnTo>
                <a:lnTo>
                  <a:pt x="1719580" y="795718"/>
                </a:lnTo>
                <a:lnTo>
                  <a:pt x="1716951" y="795718"/>
                </a:lnTo>
                <a:lnTo>
                  <a:pt x="1715833" y="796175"/>
                </a:lnTo>
                <a:lnTo>
                  <a:pt x="1713979" y="798042"/>
                </a:lnTo>
                <a:lnTo>
                  <a:pt x="1713509" y="799160"/>
                </a:lnTo>
                <a:lnTo>
                  <a:pt x="1713509" y="801789"/>
                </a:lnTo>
                <a:lnTo>
                  <a:pt x="1713979" y="802906"/>
                </a:lnTo>
                <a:lnTo>
                  <a:pt x="1715833" y="804773"/>
                </a:lnTo>
                <a:lnTo>
                  <a:pt x="1716951" y="805230"/>
                </a:lnTo>
                <a:lnTo>
                  <a:pt x="1719580" y="805230"/>
                </a:lnTo>
                <a:lnTo>
                  <a:pt x="1720710" y="804773"/>
                </a:lnTo>
                <a:lnTo>
                  <a:pt x="1722564" y="802906"/>
                </a:lnTo>
                <a:lnTo>
                  <a:pt x="1723034" y="801789"/>
                </a:lnTo>
                <a:lnTo>
                  <a:pt x="1723034" y="799160"/>
                </a:lnTo>
                <a:close/>
              </a:path>
              <a:path w="6673215" h="3192779">
                <a:moveTo>
                  <a:pt x="1723034" y="3454"/>
                </a:moveTo>
                <a:lnTo>
                  <a:pt x="1722564" y="2324"/>
                </a:lnTo>
                <a:lnTo>
                  <a:pt x="1720710" y="469"/>
                </a:lnTo>
                <a:lnTo>
                  <a:pt x="1719580" y="0"/>
                </a:lnTo>
                <a:lnTo>
                  <a:pt x="1716951" y="0"/>
                </a:lnTo>
                <a:lnTo>
                  <a:pt x="1715833" y="469"/>
                </a:lnTo>
                <a:lnTo>
                  <a:pt x="1713979" y="2324"/>
                </a:lnTo>
                <a:lnTo>
                  <a:pt x="1713509" y="3454"/>
                </a:lnTo>
                <a:lnTo>
                  <a:pt x="1713509" y="6083"/>
                </a:lnTo>
                <a:lnTo>
                  <a:pt x="1713979" y="7200"/>
                </a:lnTo>
                <a:lnTo>
                  <a:pt x="1715833" y="9055"/>
                </a:lnTo>
                <a:lnTo>
                  <a:pt x="1716951" y="9525"/>
                </a:lnTo>
                <a:lnTo>
                  <a:pt x="1719580" y="9525"/>
                </a:lnTo>
                <a:lnTo>
                  <a:pt x="1720710" y="9055"/>
                </a:lnTo>
                <a:lnTo>
                  <a:pt x="1722564" y="7200"/>
                </a:lnTo>
                <a:lnTo>
                  <a:pt x="1723034" y="6083"/>
                </a:lnTo>
                <a:lnTo>
                  <a:pt x="1723034" y="3454"/>
                </a:lnTo>
                <a:close/>
              </a:path>
              <a:path w="6673215" h="3192779">
                <a:moveTo>
                  <a:pt x="1770621" y="3186303"/>
                </a:moveTo>
                <a:lnTo>
                  <a:pt x="1770164" y="3185172"/>
                </a:lnTo>
                <a:lnTo>
                  <a:pt x="1768297" y="3183318"/>
                </a:lnTo>
                <a:lnTo>
                  <a:pt x="1767179" y="3182848"/>
                </a:lnTo>
                <a:lnTo>
                  <a:pt x="1764550" y="3182848"/>
                </a:lnTo>
                <a:lnTo>
                  <a:pt x="1763433" y="3183318"/>
                </a:lnTo>
                <a:lnTo>
                  <a:pt x="1761566" y="3185172"/>
                </a:lnTo>
                <a:lnTo>
                  <a:pt x="1761109" y="3186303"/>
                </a:lnTo>
                <a:lnTo>
                  <a:pt x="1761109" y="3188932"/>
                </a:lnTo>
                <a:lnTo>
                  <a:pt x="1761566" y="3190049"/>
                </a:lnTo>
                <a:lnTo>
                  <a:pt x="1763433" y="3191903"/>
                </a:lnTo>
                <a:lnTo>
                  <a:pt x="1764550" y="3192373"/>
                </a:lnTo>
                <a:lnTo>
                  <a:pt x="1767179" y="3192373"/>
                </a:lnTo>
                <a:lnTo>
                  <a:pt x="1768297" y="3191903"/>
                </a:lnTo>
                <a:lnTo>
                  <a:pt x="1770164" y="3190049"/>
                </a:lnTo>
                <a:lnTo>
                  <a:pt x="1770621" y="3188932"/>
                </a:lnTo>
                <a:lnTo>
                  <a:pt x="1770621" y="3186303"/>
                </a:lnTo>
                <a:close/>
              </a:path>
              <a:path w="6673215" h="3192779">
                <a:moveTo>
                  <a:pt x="1770621" y="2390584"/>
                </a:moveTo>
                <a:lnTo>
                  <a:pt x="1770164" y="2389467"/>
                </a:lnTo>
                <a:lnTo>
                  <a:pt x="1768297" y="2387600"/>
                </a:lnTo>
                <a:lnTo>
                  <a:pt x="1767179" y="2387142"/>
                </a:lnTo>
                <a:lnTo>
                  <a:pt x="1764550" y="2387142"/>
                </a:lnTo>
                <a:lnTo>
                  <a:pt x="1763433" y="2387600"/>
                </a:lnTo>
                <a:lnTo>
                  <a:pt x="1761566" y="2389467"/>
                </a:lnTo>
                <a:lnTo>
                  <a:pt x="1761109" y="2390584"/>
                </a:lnTo>
                <a:lnTo>
                  <a:pt x="1761109" y="2393213"/>
                </a:lnTo>
                <a:lnTo>
                  <a:pt x="1761566" y="2394331"/>
                </a:lnTo>
                <a:lnTo>
                  <a:pt x="1763433" y="2396198"/>
                </a:lnTo>
                <a:lnTo>
                  <a:pt x="1764550" y="2396655"/>
                </a:lnTo>
                <a:lnTo>
                  <a:pt x="1767179" y="2396655"/>
                </a:lnTo>
                <a:lnTo>
                  <a:pt x="1768297" y="2396198"/>
                </a:lnTo>
                <a:lnTo>
                  <a:pt x="1770164" y="2394331"/>
                </a:lnTo>
                <a:lnTo>
                  <a:pt x="1770621" y="2393213"/>
                </a:lnTo>
                <a:lnTo>
                  <a:pt x="1770621" y="2390584"/>
                </a:lnTo>
                <a:close/>
              </a:path>
              <a:path w="6673215" h="3192779">
                <a:moveTo>
                  <a:pt x="1770621" y="1594878"/>
                </a:moveTo>
                <a:lnTo>
                  <a:pt x="1770164" y="1593748"/>
                </a:lnTo>
                <a:lnTo>
                  <a:pt x="1768297" y="1591894"/>
                </a:lnTo>
                <a:lnTo>
                  <a:pt x="1767179" y="1591424"/>
                </a:lnTo>
                <a:lnTo>
                  <a:pt x="1764550" y="1591424"/>
                </a:lnTo>
                <a:lnTo>
                  <a:pt x="1763433" y="1591894"/>
                </a:lnTo>
                <a:lnTo>
                  <a:pt x="1761566" y="1593748"/>
                </a:lnTo>
                <a:lnTo>
                  <a:pt x="1761109" y="1594878"/>
                </a:lnTo>
                <a:lnTo>
                  <a:pt x="1761109" y="1597507"/>
                </a:lnTo>
                <a:lnTo>
                  <a:pt x="1761566" y="1598625"/>
                </a:lnTo>
                <a:lnTo>
                  <a:pt x="1763433" y="1600479"/>
                </a:lnTo>
                <a:lnTo>
                  <a:pt x="1764550" y="1600949"/>
                </a:lnTo>
                <a:lnTo>
                  <a:pt x="1767179" y="1600949"/>
                </a:lnTo>
                <a:lnTo>
                  <a:pt x="1768297" y="1600479"/>
                </a:lnTo>
                <a:lnTo>
                  <a:pt x="1770164" y="1598625"/>
                </a:lnTo>
                <a:lnTo>
                  <a:pt x="1770621" y="1597507"/>
                </a:lnTo>
                <a:lnTo>
                  <a:pt x="1770621" y="1594878"/>
                </a:lnTo>
                <a:close/>
              </a:path>
              <a:path w="6673215" h="3192779">
                <a:moveTo>
                  <a:pt x="1770621" y="799160"/>
                </a:moveTo>
                <a:lnTo>
                  <a:pt x="1770164" y="798042"/>
                </a:lnTo>
                <a:lnTo>
                  <a:pt x="1768297" y="796175"/>
                </a:lnTo>
                <a:lnTo>
                  <a:pt x="1767179" y="795718"/>
                </a:lnTo>
                <a:lnTo>
                  <a:pt x="1764550" y="795718"/>
                </a:lnTo>
                <a:lnTo>
                  <a:pt x="1763433" y="796175"/>
                </a:lnTo>
                <a:lnTo>
                  <a:pt x="1761566" y="798042"/>
                </a:lnTo>
                <a:lnTo>
                  <a:pt x="1761109" y="799160"/>
                </a:lnTo>
                <a:lnTo>
                  <a:pt x="1761109" y="801789"/>
                </a:lnTo>
                <a:lnTo>
                  <a:pt x="1761566" y="802906"/>
                </a:lnTo>
                <a:lnTo>
                  <a:pt x="1763433" y="804773"/>
                </a:lnTo>
                <a:lnTo>
                  <a:pt x="1764550" y="805230"/>
                </a:lnTo>
                <a:lnTo>
                  <a:pt x="1767179" y="805230"/>
                </a:lnTo>
                <a:lnTo>
                  <a:pt x="1768297" y="804773"/>
                </a:lnTo>
                <a:lnTo>
                  <a:pt x="1770164" y="802906"/>
                </a:lnTo>
                <a:lnTo>
                  <a:pt x="1770621" y="801789"/>
                </a:lnTo>
                <a:lnTo>
                  <a:pt x="1770621" y="799160"/>
                </a:lnTo>
                <a:close/>
              </a:path>
              <a:path w="6673215" h="3192779">
                <a:moveTo>
                  <a:pt x="1770621" y="3454"/>
                </a:moveTo>
                <a:lnTo>
                  <a:pt x="1770164" y="2324"/>
                </a:lnTo>
                <a:lnTo>
                  <a:pt x="1768297" y="469"/>
                </a:lnTo>
                <a:lnTo>
                  <a:pt x="1767179" y="0"/>
                </a:lnTo>
                <a:lnTo>
                  <a:pt x="1764550" y="0"/>
                </a:lnTo>
                <a:lnTo>
                  <a:pt x="1763433" y="469"/>
                </a:lnTo>
                <a:lnTo>
                  <a:pt x="1761566" y="2324"/>
                </a:lnTo>
                <a:lnTo>
                  <a:pt x="1761109" y="3454"/>
                </a:lnTo>
                <a:lnTo>
                  <a:pt x="1761109" y="6083"/>
                </a:lnTo>
                <a:lnTo>
                  <a:pt x="1761566" y="7200"/>
                </a:lnTo>
                <a:lnTo>
                  <a:pt x="1763433" y="9055"/>
                </a:lnTo>
                <a:lnTo>
                  <a:pt x="1764550" y="9525"/>
                </a:lnTo>
                <a:lnTo>
                  <a:pt x="1767179" y="9525"/>
                </a:lnTo>
                <a:lnTo>
                  <a:pt x="1768297" y="9055"/>
                </a:lnTo>
                <a:lnTo>
                  <a:pt x="1770164" y="7200"/>
                </a:lnTo>
                <a:lnTo>
                  <a:pt x="1770621" y="6083"/>
                </a:lnTo>
                <a:lnTo>
                  <a:pt x="1770621" y="3454"/>
                </a:lnTo>
                <a:close/>
              </a:path>
              <a:path w="6673215" h="3192779">
                <a:moveTo>
                  <a:pt x="1818220" y="3186303"/>
                </a:moveTo>
                <a:lnTo>
                  <a:pt x="1817763" y="3185172"/>
                </a:lnTo>
                <a:lnTo>
                  <a:pt x="1815896" y="3183318"/>
                </a:lnTo>
                <a:lnTo>
                  <a:pt x="1814779" y="3182848"/>
                </a:lnTo>
                <a:lnTo>
                  <a:pt x="1812150" y="3182848"/>
                </a:lnTo>
                <a:lnTo>
                  <a:pt x="1811032" y="3183318"/>
                </a:lnTo>
                <a:lnTo>
                  <a:pt x="1809165" y="3185172"/>
                </a:lnTo>
                <a:lnTo>
                  <a:pt x="1808708" y="3186303"/>
                </a:lnTo>
                <a:lnTo>
                  <a:pt x="1808708" y="3188932"/>
                </a:lnTo>
                <a:lnTo>
                  <a:pt x="1809165" y="3190049"/>
                </a:lnTo>
                <a:lnTo>
                  <a:pt x="1811032" y="3191903"/>
                </a:lnTo>
                <a:lnTo>
                  <a:pt x="1812150" y="3192373"/>
                </a:lnTo>
                <a:lnTo>
                  <a:pt x="1814779" y="3192373"/>
                </a:lnTo>
                <a:lnTo>
                  <a:pt x="1815896" y="3191903"/>
                </a:lnTo>
                <a:lnTo>
                  <a:pt x="1817763" y="3190049"/>
                </a:lnTo>
                <a:lnTo>
                  <a:pt x="1818220" y="3188932"/>
                </a:lnTo>
                <a:lnTo>
                  <a:pt x="1818220" y="3186303"/>
                </a:lnTo>
                <a:close/>
              </a:path>
              <a:path w="6673215" h="3192779">
                <a:moveTo>
                  <a:pt x="1818220" y="2390584"/>
                </a:moveTo>
                <a:lnTo>
                  <a:pt x="1817763" y="2389467"/>
                </a:lnTo>
                <a:lnTo>
                  <a:pt x="1815896" y="2387600"/>
                </a:lnTo>
                <a:lnTo>
                  <a:pt x="1814779" y="2387142"/>
                </a:lnTo>
                <a:lnTo>
                  <a:pt x="1812150" y="2387142"/>
                </a:lnTo>
                <a:lnTo>
                  <a:pt x="1811032" y="2387600"/>
                </a:lnTo>
                <a:lnTo>
                  <a:pt x="1809165" y="2389467"/>
                </a:lnTo>
                <a:lnTo>
                  <a:pt x="1808708" y="2390584"/>
                </a:lnTo>
                <a:lnTo>
                  <a:pt x="1808708" y="2393213"/>
                </a:lnTo>
                <a:lnTo>
                  <a:pt x="1809165" y="2394331"/>
                </a:lnTo>
                <a:lnTo>
                  <a:pt x="1811032" y="2396198"/>
                </a:lnTo>
                <a:lnTo>
                  <a:pt x="1812150" y="2396655"/>
                </a:lnTo>
                <a:lnTo>
                  <a:pt x="1814779" y="2396655"/>
                </a:lnTo>
                <a:lnTo>
                  <a:pt x="1815896" y="2396198"/>
                </a:lnTo>
                <a:lnTo>
                  <a:pt x="1817763" y="2394331"/>
                </a:lnTo>
                <a:lnTo>
                  <a:pt x="1818220" y="2393213"/>
                </a:lnTo>
                <a:lnTo>
                  <a:pt x="1818220" y="2390584"/>
                </a:lnTo>
                <a:close/>
              </a:path>
              <a:path w="6673215" h="3192779">
                <a:moveTo>
                  <a:pt x="1818220" y="1594878"/>
                </a:moveTo>
                <a:lnTo>
                  <a:pt x="1817763" y="1593748"/>
                </a:lnTo>
                <a:lnTo>
                  <a:pt x="1815896" y="1591894"/>
                </a:lnTo>
                <a:lnTo>
                  <a:pt x="1814779" y="1591424"/>
                </a:lnTo>
                <a:lnTo>
                  <a:pt x="1812150" y="1591424"/>
                </a:lnTo>
                <a:lnTo>
                  <a:pt x="1811032" y="1591894"/>
                </a:lnTo>
                <a:lnTo>
                  <a:pt x="1809165" y="1593748"/>
                </a:lnTo>
                <a:lnTo>
                  <a:pt x="1808708" y="1594878"/>
                </a:lnTo>
                <a:lnTo>
                  <a:pt x="1808708" y="1597507"/>
                </a:lnTo>
                <a:lnTo>
                  <a:pt x="1809165" y="1598625"/>
                </a:lnTo>
                <a:lnTo>
                  <a:pt x="1811032" y="1600479"/>
                </a:lnTo>
                <a:lnTo>
                  <a:pt x="1812150" y="1600949"/>
                </a:lnTo>
                <a:lnTo>
                  <a:pt x="1814779" y="1600949"/>
                </a:lnTo>
                <a:lnTo>
                  <a:pt x="1815896" y="1600479"/>
                </a:lnTo>
                <a:lnTo>
                  <a:pt x="1817763" y="1598625"/>
                </a:lnTo>
                <a:lnTo>
                  <a:pt x="1818220" y="1597507"/>
                </a:lnTo>
                <a:lnTo>
                  <a:pt x="1818220" y="1594878"/>
                </a:lnTo>
                <a:close/>
              </a:path>
              <a:path w="6673215" h="3192779">
                <a:moveTo>
                  <a:pt x="1818220" y="799160"/>
                </a:moveTo>
                <a:lnTo>
                  <a:pt x="1817763" y="798042"/>
                </a:lnTo>
                <a:lnTo>
                  <a:pt x="1815896" y="796175"/>
                </a:lnTo>
                <a:lnTo>
                  <a:pt x="1814779" y="795718"/>
                </a:lnTo>
                <a:lnTo>
                  <a:pt x="1812150" y="795718"/>
                </a:lnTo>
                <a:lnTo>
                  <a:pt x="1811032" y="796175"/>
                </a:lnTo>
                <a:lnTo>
                  <a:pt x="1809165" y="798042"/>
                </a:lnTo>
                <a:lnTo>
                  <a:pt x="1808708" y="799160"/>
                </a:lnTo>
                <a:lnTo>
                  <a:pt x="1808708" y="801789"/>
                </a:lnTo>
                <a:lnTo>
                  <a:pt x="1809165" y="802906"/>
                </a:lnTo>
                <a:lnTo>
                  <a:pt x="1811032" y="804773"/>
                </a:lnTo>
                <a:lnTo>
                  <a:pt x="1812150" y="805230"/>
                </a:lnTo>
                <a:lnTo>
                  <a:pt x="1814779" y="805230"/>
                </a:lnTo>
                <a:lnTo>
                  <a:pt x="1815896" y="804773"/>
                </a:lnTo>
                <a:lnTo>
                  <a:pt x="1817763" y="802906"/>
                </a:lnTo>
                <a:lnTo>
                  <a:pt x="1818220" y="801789"/>
                </a:lnTo>
                <a:lnTo>
                  <a:pt x="1818220" y="799160"/>
                </a:lnTo>
                <a:close/>
              </a:path>
              <a:path w="6673215" h="3192779">
                <a:moveTo>
                  <a:pt x="1818220" y="3454"/>
                </a:moveTo>
                <a:lnTo>
                  <a:pt x="1817763" y="2324"/>
                </a:lnTo>
                <a:lnTo>
                  <a:pt x="1815896" y="469"/>
                </a:lnTo>
                <a:lnTo>
                  <a:pt x="1814779" y="0"/>
                </a:lnTo>
                <a:lnTo>
                  <a:pt x="1812150" y="0"/>
                </a:lnTo>
                <a:lnTo>
                  <a:pt x="1811032" y="469"/>
                </a:lnTo>
                <a:lnTo>
                  <a:pt x="1809165" y="2324"/>
                </a:lnTo>
                <a:lnTo>
                  <a:pt x="1808708" y="3454"/>
                </a:lnTo>
                <a:lnTo>
                  <a:pt x="1808708" y="6083"/>
                </a:lnTo>
                <a:lnTo>
                  <a:pt x="1809165" y="7200"/>
                </a:lnTo>
                <a:lnTo>
                  <a:pt x="1811032" y="9055"/>
                </a:lnTo>
                <a:lnTo>
                  <a:pt x="1812150" y="9525"/>
                </a:lnTo>
                <a:lnTo>
                  <a:pt x="1814779" y="9525"/>
                </a:lnTo>
                <a:lnTo>
                  <a:pt x="1815896" y="9055"/>
                </a:lnTo>
                <a:lnTo>
                  <a:pt x="1817763" y="7200"/>
                </a:lnTo>
                <a:lnTo>
                  <a:pt x="1818220" y="6083"/>
                </a:lnTo>
                <a:lnTo>
                  <a:pt x="1818220" y="3454"/>
                </a:lnTo>
                <a:close/>
              </a:path>
              <a:path w="6673215" h="3192779">
                <a:moveTo>
                  <a:pt x="1865820" y="3186303"/>
                </a:moveTo>
                <a:lnTo>
                  <a:pt x="1865363" y="3185172"/>
                </a:lnTo>
                <a:lnTo>
                  <a:pt x="1863496" y="3183318"/>
                </a:lnTo>
                <a:lnTo>
                  <a:pt x="1862378" y="3182848"/>
                </a:lnTo>
                <a:lnTo>
                  <a:pt x="1859749" y="3182848"/>
                </a:lnTo>
                <a:lnTo>
                  <a:pt x="1858632" y="3183318"/>
                </a:lnTo>
                <a:lnTo>
                  <a:pt x="1856765" y="3185172"/>
                </a:lnTo>
                <a:lnTo>
                  <a:pt x="1856308" y="3186303"/>
                </a:lnTo>
                <a:lnTo>
                  <a:pt x="1856308" y="3188932"/>
                </a:lnTo>
                <a:lnTo>
                  <a:pt x="1856765" y="3190049"/>
                </a:lnTo>
                <a:lnTo>
                  <a:pt x="1858632" y="3191903"/>
                </a:lnTo>
                <a:lnTo>
                  <a:pt x="1859749" y="3192373"/>
                </a:lnTo>
                <a:lnTo>
                  <a:pt x="1862378" y="3192373"/>
                </a:lnTo>
                <a:lnTo>
                  <a:pt x="1863496" y="3191903"/>
                </a:lnTo>
                <a:lnTo>
                  <a:pt x="1865363" y="3190049"/>
                </a:lnTo>
                <a:lnTo>
                  <a:pt x="1865820" y="3188932"/>
                </a:lnTo>
                <a:lnTo>
                  <a:pt x="1865820" y="3186303"/>
                </a:lnTo>
                <a:close/>
              </a:path>
              <a:path w="6673215" h="3192779">
                <a:moveTo>
                  <a:pt x="1865820" y="2390584"/>
                </a:moveTo>
                <a:lnTo>
                  <a:pt x="1865363" y="2389467"/>
                </a:lnTo>
                <a:lnTo>
                  <a:pt x="1863496" y="2387600"/>
                </a:lnTo>
                <a:lnTo>
                  <a:pt x="1862378" y="2387142"/>
                </a:lnTo>
                <a:lnTo>
                  <a:pt x="1859749" y="2387142"/>
                </a:lnTo>
                <a:lnTo>
                  <a:pt x="1858632" y="2387600"/>
                </a:lnTo>
                <a:lnTo>
                  <a:pt x="1856765" y="2389467"/>
                </a:lnTo>
                <a:lnTo>
                  <a:pt x="1856308" y="2390584"/>
                </a:lnTo>
                <a:lnTo>
                  <a:pt x="1856308" y="2393213"/>
                </a:lnTo>
                <a:lnTo>
                  <a:pt x="1856765" y="2394331"/>
                </a:lnTo>
                <a:lnTo>
                  <a:pt x="1858632" y="2396198"/>
                </a:lnTo>
                <a:lnTo>
                  <a:pt x="1859749" y="2396655"/>
                </a:lnTo>
                <a:lnTo>
                  <a:pt x="1862378" y="2396655"/>
                </a:lnTo>
                <a:lnTo>
                  <a:pt x="1863496" y="2396198"/>
                </a:lnTo>
                <a:lnTo>
                  <a:pt x="1865363" y="2394331"/>
                </a:lnTo>
                <a:lnTo>
                  <a:pt x="1865820" y="2393213"/>
                </a:lnTo>
                <a:lnTo>
                  <a:pt x="1865820" y="2390584"/>
                </a:lnTo>
                <a:close/>
              </a:path>
              <a:path w="6673215" h="3192779">
                <a:moveTo>
                  <a:pt x="1865820" y="1594878"/>
                </a:moveTo>
                <a:lnTo>
                  <a:pt x="1865363" y="1593748"/>
                </a:lnTo>
                <a:lnTo>
                  <a:pt x="1863496" y="1591894"/>
                </a:lnTo>
                <a:lnTo>
                  <a:pt x="1862378" y="1591424"/>
                </a:lnTo>
                <a:lnTo>
                  <a:pt x="1859749" y="1591424"/>
                </a:lnTo>
                <a:lnTo>
                  <a:pt x="1858632" y="1591894"/>
                </a:lnTo>
                <a:lnTo>
                  <a:pt x="1856765" y="1593748"/>
                </a:lnTo>
                <a:lnTo>
                  <a:pt x="1856308" y="1594878"/>
                </a:lnTo>
                <a:lnTo>
                  <a:pt x="1856308" y="1597507"/>
                </a:lnTo>
                <a:lnTo>
                  <a:pt x="1856765" y="1598625"/>
                </a:lnTo>
                <a:lnTo>
                  <a:pt x="1858632" y="1600479"/>
                </a:lnTo>
                <a:lnTo>
                  <a:pt x="1859749" y="1600949"/>
                </a:lnTo>
                <a:lnTo>
                  <a:pt x="1862378" y="1600949"/>
                </a:lnTo>
                <a:lnTo>
                  <a:pt x="1863496" y="1600479"/>
                </a:lnTo>
                <a:lnTo>
                  <a:pt x="1865363" y="1598625"/>
                </a:lnTo>
                <a:lnTo>
                  <a:pt x="1865820" y="1597507"/>
                </a:lnTo>
                <a:lnTo>
                  <a:pt x="1865820" y="1594878"/>
                </a:lnTo>
                <a:close/>
              </a:path>
              <a:path w="6673215" h="3192779">
                <a:moveTo>
                  <a:pt x="1865820" y="799160"/>
                </a:moveTo>
                <a:lnTo>
                  <a:pt x="1865363" y="798042"/>
                </a:lnTo>
                <a:lnTo>
                  <a:pt x="1863496" y="796175"/>
                </a:lnTo>
                <a:lnTo>
                  <a:pt x="1862378" y="795718"/>
                </a:lnTo>
                <a:lnTo>
                  <a:pt x="1859749" y="795718"/>
                </a:lnTo>
                <a:lnTo>
                  <a:pt x="1858632" y="796175"/>
                </a:lnTo>
                <a:lnTo>
                  <a:pt x="1856765" y="798042"/>
                </a:lnTo>
                <a:lnTo>
                  <a:pt x="1856308" y="799160"/>
                </a:lnTo>
                <a:lnTo>
                  <a:pt x="1856308" y="801789"/>
                </a:lnTo>
                <a:lnTo>
                  <a:pt x="1856765" y="802906"/>
                </a:lnTo>
                <a:lnTo>
                  <a:pt x="1858632" y="804773"/>
                </a:lnTo>
                <a:lnTo>
                  <a:pt x="1859749" y="805230"/>
                </a:lnTo>
                <a:lnTo>
                  <a:pt x="1862378" y="805230"/>
                </a:lnTo>
                <a:lnTo>
                  <a:pt x="1863496" y="804773"/>
                </a:lnTo>
                <a:lnTo>
                  <a:pt x="1865363" y="802906"/>
                </a:lnTo>
                <a:lnTo>
                  <a:pt x="1865820" y="801789"/>
                </a:lnTo>
                <a:lnTo>
                  <a:pt x="1865820" y="799160"/>
                </a:lnTo>
                <a:close/>
              </a:path>
              <a:path w="6673215" h="3192779">
                <a:moveTo>
                  <a:pt x="1865820" y="3454"/>
                </a:moveTo>
                <a:lnTo>
                  <a:pt x="1865363" y="2324"/>
                </a:lnTo>
                <a:lnTo>
                  <a:pt x="1863496" y="469"/>
                </a:lnTo>
                <a:lnTo>
                  <a:pt x="1862378" y="0"/>
                </a:lnTo>
                <a:lnTo>
                  <a:pt x="1859749" y="0"/>
                </a:lnTo>
                <a:lnTo>
                  <a:pt x="1858632" y="469"/>
                </a:lnTo>
                <a:lnTo>
                  <a:pt x="1856765" y="2324"/>
                </a:lnTo>
                <a:lnTo>
                  <a:pt x="1856308" y="3454"/>
                </a:lnTo>
                <a:lnTo>
                  <a:pt x="1856308" y="6083"/>
                </a:lnTo>
                <a:lnTo>
                  <a:pt x="1856765" y="7200"/>
                </a:lnTo>
                <a:lnTo>
                  <a:pt x="1858632" y="9055"/>
                </a:lnTo>
                <a:lnTo>
                  <a:pt x="1859749" y="9525"/>
                </a:lnTo>
                <a:lnTo>
                  <a:pt x="1862378" y="9525"/>
                </a:lnTo>
                <a:lnTo>
                  <a:pt x="1863496" y="9055"/>
                </a:lnTo>
                <a:lnTo>
                  <a:pt x="1865363" y="7200"/>
                </a:lnTo>
                <a:lnTo>
                  <a:pt x="1865820" y="6083"/>
                </a:lnTo>
                <a:lnTo>
                  <a:pt x="1865820" y="3454"/>
                </a:lnTo>
                <a:close/>
              </a:path>
              <a:path w="6673215" h="3192779">
                <a:moveTo>
                  <a:pt x="1913420" y="3186303"/>
                </a:moveTo>
                <a:lnTo>
                  <a:pt x="1912950" y="3185172"/>
                </a:lnTo>
                <a:lnTo>
                  <a:pt x="1911096" y="3183318"/>
                </a:lnTo>
                <a:lnTo>
                  <a:pt x="1909978" y="3182848"/>
                </a:lnTo>
                <a:lnTo>
                  <a:pt x="1907349" y="3182848"/>
                </a:lnTo>
                <a:lnTo>
                  <a:pt x="1906219" y="3183318"/>
                </a:lnTo>
                <a:lnTo>
                  <a:pt x="1904365" y="3185172"/>
                </a:lnTo>
                <a:lnTo>
                  <a:pt x="1903895" y="3186303"/>
                </a:lnTo>
                <a:lnTo>
                  <a:pt x="1903895" y="3188932"/>
                </a:lnTo>
                <a:lnTo>
                  <a:pt x="1904365" y="3190049"/>
                </a:lnTo>
                <a:lnTo>
                  <a:pt x="1906219" y="3191903"/>
                </a:lnTo>
                <a:lnTo>
                  <a:pt x="1907349" y="3192373"/>
                </a:lnTo>
                <a:lnTo>
                  <a:pt x="1909978" y="3192373"/>
                </a:lnTo>
                <a:lnTo>
                  <a:pt x="1911096" y="3191903"/>
                </a:lnTo>
                <a:lnTo>
                  <a:pt x="1912950" y="3190049"/>
                </a:lnTo>
                <a:lnTo>
                  <a:pt x="1913420" y="3188932"/>
                </a:lnTo>
                <a:lnTo>
                  <a:pt x="1913420" y="3186303"/>
                </a:lnTo>
                <a:close/>
              </a:path>
              <a:path w="6673215" h="3192779">
                <a:moveTo>
                  <a:pt x="1913420" y="2390584"/>
                </a:moveTo>
                <a:lnTo>
                  <a:pt x="1912950" y="2389467"/>
                </a:lnTo>
                <a:lnTo>
                  <a:pt x="1911096" y="2387600"/>
                </a:lnTo>
                <a:lnTo>
                  <a:pt x="1909978" y="2387142"/>
                </a:lnTo>
                <a:lnTo>
                  <a:pt x="1907349" y="2387142"/>
                </a:lnTo>
                <a:lnTo>
                  <a:pt x="1906219" y="2387600"/>
                </a:lnTo>
                <a:lnTo>
                  <a:pt x="1904365" y="2389467"/>
                </a:lnTo>
                <a:lnTo>
                  <a:pt x="1903895" y="2390584"/>
                </a:lnTo>
                <a:lnTo>
                  <a:pt x="1903895" y="2393213"/>
                </a:lnTo>
                <a:lnTo>
                  <a:pt x="1904365" y="2394331"/>
                </a:lnTo>
                <a:lnTo>
                  <a:pt x="1906219" y="2396198"/>
                </a:lnTo>
                <a:lnTo>
                  <a:pt x="1907349" y="2396655"/>
                </a:lnTo>
                <a:lnTo>
                  <a:pt x="1909978" y="2396655"/>
                </a:lnTo>
                <a:lnTo>
                  <a:pt x="1911096" y="2396198"/>
                </a:lnTo>
                <a:lnTo>
                  <a:pt x="1912950" y="2394331"/>
                </a:lnTo>
                <a:lnTo>
                  <a:pt x="1913420" y="2393213"/>
                </a:lnTo>
                <a:lnTo>
                  <a:pt x="1913420" y="2390584"/>
                </a:lnTo>
                <a:close/>
              </a:path>
              <a:path w="6673215" h="3192779">
                <a:moveTo>
                  <a:pt x="1913420" y="1594878"/>
                </a:moveTo>
                <a:lnTo>
                  <a:pt x="1912950" y="1593748"/>
                </a:lnTo>
                <a:lnTo>
                  <a:pt x="1911096" y="1591894"/>
                </a:lnTo>
                <a:lnTo>
                  <a:pt x="1909978" y="1591424"/>
                </a:lnTo>
                <a:lnTo>
                  <a:pt x="1907349" y="1591424"/>
                </a:lnTo>
                <a:lnTo>
                  <a:pt x="1906219" y="1591894"/>
                </a:lnTo>
                <a:lnTo>
                  <a:pt x="1904365" y="1593748"/>
                </a:lnTo>
                <a:lnTo>
                  <a:pt x="1903895" y="1594878"/>
                </a:lnTo>
                <a:lnTo>
                  <a:pt x="1903895" y="1597507"/>
                </a:lnTo>
                <a:lnTo>
                  <a:pt x="1904365" y="1598625"/>
                </a:lnTo>
                <a:lnTo>
                  <a:pt x="1906219" y="1600479"/>
                </a:lnTo>
                <a:lnTo>
                  <a:pt x="1907349" y="1600949"/>
                </a:lnTo>
                <a:lnTo>
                  <a:pt x="1909978" y="1600949"/>
                </a:lnTo>
                <a:lnTo>
                  <a:pt x="1911096" y="1600479"/>
                </a:lnTo>
                <a:lnTo>
                  <a:pt x="1912950" y="1598625"/>
                </a:lnTo>
                <a:lnTo>
                  <a:pt x="1913420" y="1597507"/>
                </a:lnTo>
                <a:lnTo>
                  <a:pt x="1913420" y="1594878"/>
                </a:lnTo>
                <a:close/>
              </a:path>
              <a:path w="6673215" h="3192779">
                <a:moveTo>
                  <a:pt x="1913420" y="799160"/>
                </a:moveTo>
                <a:lnTo>
                  <a:pt x="1912950" y="798042"/>
                </a:lnTo>
                <a:lnTo>
                  <a:pt x="1911096" y="796175"/>
                </a:lnTo>
                <a:lnTo>
                  <a:pt x="1909978" y="795718"/>
                </a:lnTo>
                <a:lnTo>
                  <a:pt x="1907349" y="795718"/>
                </a:lnTo>
                <a:lnTo>
                  <a:pt x="1906219" y="796175"/>
                </a:lnTo>
                <a:lnTo>
                  <a:pt x="1904365" y="798042"/>
                </a:lnTo>
                <a:lnTo>
                  <a:pt x="1903895" y="799160"/>
                </a:lnTo>
                <a:lnTo>
                  <a:pt x="1903895" y="801789"/>
                </a:lnTo>
                <a:lnTo>
                  <a:pt x="1904365" y="802906"/>
                </a:lnTo>
                <a:lnTo>
                  <a:pt x="1906219" y="804773"/>
                </a:lnTo>
                <a:lnTo>
                  <a:pt x="1907349" y="805230"/>
                </a:lnTo>
                <a:lnTo>
                  <a:pt x="1909978" y="805230"/>
                </a:lnTo>
                <a:lnTo>
                  <a:pt x="1911096" y="804773"/>
                </a:lnTo>
                <a:lnTo>
                  <a:pt x="1912950" y="802906"/>
                </a:lnTo>
                <a:lnTo>
                  <a:pt x="1913420" y="801789"/>
                </a:lnTo>
                <a:lnTo>
                  <a:pt x="1913420" y="799160"/>
                </a:lnTo>
                <a:close/>
              </a:path>
              <a:path w="6673215" h="3192779">
                <a:moveTo>
                  <a:pt x="1913420" y="3454"/>
                </a:moveTo>
                <a:lnTo>
                  <a:pt x="1912950" y="2324"/>
                </a:lnTo>
                <a:lnTo>
                  <a:pt x="1911096" y="469"/>
                </a:lnTo>
                <a:lnTo>
                  <a:pt x="1909978" y="0"/>
                </a:lnTo>
                <a:lnTo>
                  <a:pt x="1907349" y="0"/>
                </a:lnTo>
                <a:lnTo>
                  <a:pt x="1906219" y="469"/>
                </a:lnTo>
                <a:lnTo>
                  <a:pt x="1904365" y="2324"/>
                </a:lnTo>
                <a:lnTo>
                  <a:pt x="1903895" y="3454"/>
                </a:lnTo>
                <a:lnTo>
                  <a:pt x="1903895" y="6083"/>
                </a:lnTo>
                <a:lnTo>
                  <a:pt x="1904365" y="7200"/>
                </a:lnTo>
                <a:lnTo>
                  <a:pt x="1906219" y="9055"/>
                </a:lnTo>
                <a:lnTo>
                  <a:pt x="1907349" y="9525"/>
                </a:lnTo>
                <a:lnTo>
                  <a:pt x="1909978" y="9525"/>
                </a:lnTo>
                <a:lnTo>
                  <a:pt x="1911096" y="9055"/>
                </a:lnTo>
                <a:lnTo>
                  <a:pt x="1912950" y="7200"/>
                </a:lnTo>
                <a:lnTo>
                  <a:pt x="1913420" y="6083"/>
                </a:lnTo>
                <a:lnTo>
                  <a:pt x="1913420" y="3454"/>
                </a:lnTo>
                <a:close/>
              </a:path>
              <a:path w="6673215" h="3192779">
                <a:moveTo>
                  <a:pt x="1961019" y="3186303"/>
                </a:moveTo>
                <a:lnTo>
                  <a:pt x="1960549" y="3185172"/>
                </a:lnTo>
                <a:lnTo>
                  <a:pt x="1958695" y="3183318"/>
                </a:lnTo>
                <a:lnTo>
                  <a:pt x="1957578" y="3182848"/>
                </a:lnTo>
                <a:lnTo>
                  <a:pt x="1954949" y="3182848"/>
                </a:lnTo>
                <a:lnTo>
                  <a:pt x="1953818" y="3183318"/>
                </a:lnTo>
                <a:lnTo>
                  <a:pt x="1951964" y="3185172"/>
                </a:lnTo>
                <a:lnTo>
                  <a:pt x="1951494" y="3186303"/>
                </a:lnTo>
                <a:lnTo>
                  <a:pt x="1951494" y="3188932"/>
                </a:lnTo>
                <a:lnTo>
                  <a:pt x="1951964" y="3190049"/>
                </a:lnTo>
                <a:lnTo>
                  <a:pt x="1953818" y="3191903"/>
                </a:lnTo>
                <a:lnTo>
                  <a:pt x="1954949" y="3192373"/>
                </a:lnTo>
                <a:lnTo>
                  <a:pt x="1957578" y="3192373"/>
                </a:lnTo>
                <a:lnTo>
                  <a:pt x="1958695" y="3191903"/>
                </a:lnTo>
                <a:lnTo>
                  <a:pt x="1960549" y="3190049"/>
                </a:lnTo>
                <a:lnTo>
                  <a:pt x="1961019" y="3188932"/>
                </a:lnTo>
                <a:lnTo>
                  <a:pt x="1961019" y="3186303"/>
                </a:lnTo>
                <a:close/>
              </a:path>
              <a:path w="6673215" h="3192779">
                <a:moveTo>
                  <a:pt x="1961019" y="2390584"/>
                </a:moveTo>
                <a:lnTo>
                  <a:pt x="1960549" y="2389467"/>
                </a:lnTo>
                <a:lnTo>
                  <a:pt x="1958695" y="2387600"/>
                </a:lnTo>
                <a:lnTo>
                  <a:pt x="1957578" y="2387142"/>
                </a:lnTo>
                <a:lnTo>
                  <a:pt x="1954949" y="2387142"/>
                </a:lnTo>
                <a:lnTo>
                  <a:pt x="1953818" y="2387600"/>
                </a:lnTo>
                <a:lnTo>
                  <a:pt x="1951964" y="2389467"/>
                </a:lnTo>
                <a:lnTo>
                  <a:pt x="1951494" y="2390584"/>
                </a:lnTo>
                <a:lnTo>
                  <a:pt x="1951494" y="2393213"/>
                </a:lnTo>
                <a:lnTo>
                  <a:pt x="1951964" y="2394331"/>
                </a:lnTo>
                <a:lnTo>
                  <a:pt x="1953818" y="2396198"/>
                </a:lnTo>
                <a:lnTo>
                  <a:pt x="1954949" y="2396655"/>
                </a:lnTo>
                <a:lnTo>
                  <a:pt x="1957578" y="2396655"/>
                </a:lnTo>
                <a:lnTo>
                  <a:pt x="1958695" y="2396198"/>
                </a:lnTo>
                <a:lnTo>
                  <a:pt x="1960549" y="2394331"/>
                </a:lnTo>
                <a:lnTo>
                  <a:pt x="1961019" y="2393213"/>
                </a:lnTo>
                <a:lnTo>
                  <a:pt x="1961019" y="2390584"/>
                </a:lnTo>
                <a:close/>
              </a:path>
              <a:path w="6673215" h="3192779">
                <a:moveTo>
                  <a:pt x="1961019" y="1594878"/>
                </a:moveTo>
                <a:lnTo>
                  <a:pt x="1960549" y="1593748"/>
                </a:lnTo>
                <a:lnTo>
                  <a:pt x="1958695" y="1591894"/>
                </a:lnTo>
                <a:lnTo>
                  <a:pt x="1957578" y="1591424"/>
                </a:lnTo>
                <a:lnTo>
                  <a:pt x="1954949" y="1591424"/>
                </a:lnTo>
                <a:lnTo>
                  <a:pt x="1953818" y="1591894"/>
                </a:lnTo>
                <a:lnTo>
                  <a:pt x="1951964" y="1593748"/>
                </a:lnTo>
                <a:lnTo>
                  <a:pt x="1951494" y="1594878"/>
                </a:lnTo>
                <a:lnTo>
                  <a:pt x="1951494" y="1597507"/>
                </a:lnTo>
                <a:lnTo>
                  <a:pt x="1951964" y="1598625"/>
                </a:lnTo>
                <a:lnTo>
                  <a:pt x="1953818" y="1600479"/>
                </a:lnTo>
                <a:lnTo>
                  <a:pt x="1954949" y="1600949"/>
                </a:lnTo>
                <a:lnTo>
                  <a:pt x="1957578" y="1600949"/>
                </a:lnTo>
                <a:lnTo>
                  <a:pt x="1958695" y="1600479"/>
                </a:lnTo>
                <a:lnTo>
                  <a:pt x="1960549" y="1598625"/>
                </a:lnTo>
                <a:lnTo>
                  <a:pt x="1961019" y="1597507"/>
                </a:lnTo>
                <a:lnTo>
                  <a:pt x="1961019" y="1594878"/>
                </a:lnTo>
                <a:close/>
              </a:path>
              <a:path w="6673215" h="3192779">
                <a:moveTo>
                  <a:pt x="1961019" y="799160"/>
                </a:moveTo>
                <a:lnTo>
                  <a:pt x="1960549" y="798042"/>
                </a:lnTo>
                <a:lnTo>
                  <a:pt x="1958695" y="796175"/>
                </a:lnTo>
                <a:lnTo>
                  <a:pt x="1957578" y="795718"/>
                </a:lnTo>
                <a:lnTo>
                  <a:pt x="1954949" y="795718"/>
                </a:lnTo>
                <a:lnTo>
                  <a:pt x="1953818" y="796175"/>
                </a:lnTo>
                <a:lnTo>
                  <a:pt x="1951964" y="798042"/>
                </a:lnTo>
                <a:lnTo>
                  <a:pt x="1951494" y="799160"/>
                </a:lnTo>
                <a:lnTo>
                  <a:pt x="1951494" y="801789"/>
                </a:lnTo>
                <a:lnTo>
                  <a:pt x="1951964" y="802906"/>
                </a:lnTo>
                <a:lnTo>
                  <a:pt x="1953818" y="804773"/>
                </a:lnTo>
                <a:lnTo>
                  <a:pt x="1954949" y="805230"/>
                </a:lnTo>
                <a:lnTo>
                  <a:pt x="1957578" y="805230"/>
                </a:lnTo>
                <a:lnTo>
                  <a:pt x="1958695" y="804773"/>
                </a:lnTo>
                <a:lnTo>
                  <a:pt x="1960549" y="802906"/>
                </a:lnTo>
                <a:lnTo>
                  <a:pt x="1961019" y="801789"/>
                </a:lnTo>
                <a:lnTo>
                  <a:pt x="1961019" y="799160"/>
                </a:lnTo>
                <a:close/>
              </a:path>
              <a:path w="6673215" h="3192779">
                <a:moveTo>
                  <a:pt x="1961019" y="3454"/>
                </a:moveTo>
                <a:lnTo>
                  <a:pt x="1960549" y="2324"/>
                </a:lnTo>
                <a:lnTo>
                  <a:pt x="1958695" y="469"/>
                </a:lnTo>
                <a:lnTo>
                  <a:pt x="1957578" y="0"/>
                </a:lnTo>
                <a:lnTo>
                  <a:pt x="1954949" y="0"/>
                </a:lnTo>
                <a:lnTo>
                  <a:pt x="1953818" y="469"/>
                </a:lnTo>
                <a:lnTo>
                  <a:pt x="1951964" y="2324"/>
                </a:lnTo>
                <a:lnTo>
                  <a:pt x="1951494" y="3454"/>
                </a:lnTo>
                <a:lnTo>
                  <a:pt x="1951494" y="6083"/>
                </a:lnTo>
                <a:lnTo>
                  <a:pt x="1951964" y="7200"/>
                </a:lnTo>
                <a:lnTo>
                  <a:pt x="1953818" y="9055"/>
                </a:lnTo>
                <a:lnTo>
                  <a:pt x="1954949" y="9525"/>
                </a:lnTo>
                <a:lnTo>
                  <a:pt x="1957578" y="9525"/>
                </a:lnTo>
                <a:lnTo>
                  <a:pt x="1958695" y="9055"/>
                </a:lnTo>
                <a:lnTo>
                  <a:pt x="1960549" y="7200"/>
                </a:lnTo>
                <a:lnTo>
                  <a:pt x="1961019" y="6083"/>
                </a:lnTo>
                <a:lnTo>
                  <a:pt x="1961019" y="3454"/>
                </a:lnTo>
                <a:close/>
              </a:path>
              <a:path w="6673215" h="3192779">
                <a:moveTo>
                  <a:pt x="2008619" y="3186303"/>
                </a:moveTo>
                <a:lnTo>
                  <a:pt x="2008149" y="3185172"/>
                </a:lnTo>
                <a:lnTo>
                  <a:pt x="2006295" y="3183318"/>
                </a:lnTo>
                <a:lnTo>
                  <a:pt x="2005164" y="3182848"/>
                </a:lnTo>
                <a:lnTo>
                  <a:pt x="2002536" y="3182848"/>
                </a:lnTo>
                <a:lnTo>
                  <a:pt x="2001418" y="3183318"/>
                </a:lnTo>
                <a:lnTo>
                  <a:pt x="1999564" y="3185172"/>
                </a:lnTo>
                <a:lnTo>
                  <a:pt x="1999094" y="3186303"/>
                </a:lnTo>
                <a:lnTo>
                  <a:pt x="1999094" y="3188932"/>
                </a:lnTo>
                <a:lnTo>
                  <a:pt x="1999564" y="3190049"/>
                </a:lnTo>
                <a:lnTo>
                  <a:pt x="2001418" y="3191903"/>
                </a:lnTo>
                <a:lnTo>
                  <a:pt x="2002536" y="3192373"/>
                </a:lnTo>
                <a:lnTo>
                  <a:pt x="2005164" y="3192373"/>
                </a:lnTo>
                <a:lnTo>
                  <a:pt x="2006295" y="3191903"/>
                </a:lnTo>
                <a:lnTo>
                  <a:pt x="2008149" y="3190049"/>
                </a:lnTo>
                <a:lnTo>
                  <a:pt x="2008619" y="3188932"/>
                </a:lnTo>
                <a:lnTo>
                  <a:pt x="2008619" y="3186303"/>
                </a:lnTo>
                <a:close/>
              </a:path>
              <a:path w="6673215" h="3192779">
                <a:moveTo>
                  <a:pt x="2008619" y="2390584"/>
                </a:moveTo>
                <a:lnTo>
                  <a:pt x="2008149" y="2389467"/>
                </a:lnTo>
                <a:lnTo>
                  <a:pt x="2006295" y="2387600"/>
                </a:lnTo>
                <a:lnTo>
                  <a:pt x="2005164" y="2387142"/>
                </a:lnTo>
                <a:lnTo>
                  <a:pt x="2002536" y="2387142"/>
                </a:lnTo>
                <a:lnTo>
                  <a:pt x="2001418" y="2387600"/>
                </a:lnTo>
                <a:lnTo>
                  <a:pt x="1999564" y="2389467"/>
                </a:lnTo>
                <a:lnTo>
                  <a:pt x="1999094" y="2390584"/>
                </a:lnTo>
                <a:lnTo>
                  <a:pt x="1999094" y="2393213"/>
                </a:lnTo>
                <a:lnTo>
                  <a:pt x="1999564" y="2394331"/>
                </a:lnTo>
                <a:lnTo>
                  <a:pt x="2001418" y="2396198"/>
                </a:lnTo>
                <a:lnTo>
                  <a:pt x="2002536" y="2396655"/>
                </a:lnTo>
                <a:lnTo>
                  <a:pt x="2005164" y="2396655"/>
                </a:lnTo>
                <a:lnTo>
                  <a:pt x="2006295" y="2396198"/>
                </a:lnTo>
                <a:lnTo>
                  <a:pt x="2008149" y="2394331"/>
                </a:lnTo>
                <a:lnTo>
                  <a:pt x="2008619" y="2393213"/>
                </a:lnTo>
                <a:lnTo>
                  <a:pt x="2008619" y="2390584"/>
                </a:lnTo>
                <a:close/>
              </a:path>
              <a:path w="6673215" h="3192779">
                <a:moveTo>
                  <a:pt x="2008619" y="1594878"/>
                </a:moveTo>
                <a:lnTo>
                  <a:pt x="2008149" y="1593748"/>
                </a:lnTo>
                <a:lnTo>
                  <a:pt x="2006295" y="1591894"/>
                </a:lnTo>
                <a:lnTo>
                  <a:pt x="2005164" y="1591424"/>
                </a:lnTo>
                <a:lnTo>
                  <a:pt x="2002536" y="1591424"/>
                </a:lnTo>
                <a:lnTo>
                  <a:pt x="2001418" y="1591894"/>
                </a:lnTo>
                <a:lnTo>
                  <a:pt x="1999564" y="1593748"/>
                </a:lnTo>
                <a:lnTo>
                  <a:pt x="1999094" y="1594878"/>
                </a:lnTo>
                <a:lnTo>
                  <a:pt x="1999094" y="1597507"/>
                </a:lnTo>
                <a:lnTo>
                  <a:pt x="1999564" y="1598625"/>
                </a:lnTo>
                <a:lnTo>
                  <a:pt x="2001418" y="1600479"/>
                </a:lnTo>
                <a:lnTo>
                  <a:pt x="2002536" y="1600949"/>
                </a:lnTo>
                <a:lnTo>
                  <a:pt x="2005164" y="1600949"/>
                </a:lnTo>
                <a:lnTo>
                  <a:pt x="2006295" y="1600479"/>
                </a:lnTo>
                <a:lnTo>
                  <a:pt x="2008149" y="1598625"/>
                </a:lnTo>
                <a:lnTo>
                  <a:pt x="2008619" y="1597507"/>
                </a:lnTo>
                <a:lnTo>
                  <a:pt x="2008619" y="1594878"/>
                </a:lnTo>
                <a:close/>
              </a:path>
              <a:path w="6673215" h="3192779">
                <a:moveTo>
                  <a:pt x="2008619" y="799160"/>
                </a:moveTo>
                <a:lnTo>
                  <a:pt x="2008149" y="798042"/>
                </a:lnTo>
                <a:lnTo>
                  <a:pt x="2006295" y="796175"/>
                </a:lnTo>
                <a:lnTo>
                  <a:pt x="2005164" y="795718"/>
                </a:lnTo>
                <a:lnTo>
                  <a:pt x="2002536" y="795718"/>
                </a:lnTo>
                <a:lnTo>
                  <a:pt x="2001418" y="796175"/>
                </a:lnTo>
                <a:lnTo>
                  <a:pt x="1999564" y="798042"/>
                </a:lnTo>
                <a:lnTo>
                  <a:pt x="1999094" y="799160"/>
                </a:lnTo>
                <a:lnTo>
                  <a:pt x="1999094" y="801789"/>
                </a:lnTo>
                <a:lnTo>
                  <a:pt x="1999564" y="802906"/>
                </a:lnTo>
                <a:lnTo>
                  <a:pt x="2001418" y="804773"/>
                </a:lnTo>
                <a:lnTo>
                  <a:pt x="2002536" y="805230"/>
                </a:lnTo>
                <a:lnTo>
                  <a:pt x="2005164" y="805230"/>
                </a:lnTo>
                <a:lnTo>
                  <a:pt x="2006295" y="804773"/>
                </a:lnTo>
                <a:lnTo>
                  <a:pt x="2008149" y="802906"/>
                </a:lnTo>
                <a:lnTo>
                  <a:pt x="2008619" y="801789"/>
                </a:lnTo>
                <a:lnTo>
                  <a:pt x="2008619" y="799160"/>
                </a:lnTo>
                <a:close/>
              </a:path>
              <a:path w="6673215" h="3192779">
                <a:moveTo>
                  <a:pt x="2008619" y="3454"/>
                </a:moveTo>
                <a:lnTo>
                  <a:pt x="2008149" y="2324"/>
                </a:lnTo>
                <a:lnTo>
                  <a:pt x="2006295" y="469"/>
                </a:lnTo>
                <a:lnTo>
                  <a:pt x="2005164" y="0"/>
                </a:lnTo>
                <a:lnTo>
                  <a:pt x="2002536" y="0"/>
                </a:lnTo>
                <a:lnTo>
                  <a:pt x="2001418" y="469"/>
                </a:lnTo>
                <a:lnTo>
                  <a:pt x="1999564" y="2324"/>
                </a:lnTo>
                <a:lnTo>
                  <a:pt x="1999094" y="3454"/>
                </a:lnTo>
                <a:lnTo>
                  <a:pt x="1999094" y="6083"/>
                </a:lnTo>
                <a:lnTo>
                  <a:pt x="1999564" y="7200"/>
                </a:lnTo>
                <a:lnTo>
                  <a:pt x="2001418" y="9055"/>
                </a:lnTo>
                <a:lnTo>
                  <a:pt x="2002536" y="9525"/>
                </a:lnTo>
                <a:lnTo>
                  <a:pt x="2005164" y="9525"/>
                </a:lnTo>
                <a:lnTo>
                  <a:pt x="2006295" y="9055"/>
                </a:lnTo>
                <a:lnTo>
                  <a:pt x="2008149" y="7200"/>
                </a:lnTo>
                <a:lnTo>
                  <a:pt x="2008619" y="6083"/>
                </a:lnTo>
                <a:lnTo>
                  <a:pt x="2008619" y="3454"/>
                </a:lnTo>
                <a:close/>
              </a:path>
              <a:path w="6673215" h="3192779">
                <a:moveTo>
                  <a:pt x="2056218" y="3186303"/>
                </a:moveTo>
                <a:lnTo>
                  <a:pt x="2055749" y="3185172"/>
                </a:lnTo>
                <a:lnTo>
                  <a:pt x="2053894" y="3183318"/>
                </a:lnTo>
                <a:lnTo>
                  <a:pt x="2052764" y="3182848"/>
                </a:lnTo>
                <a:lnTo>
                  <a:pt x="2050135" y="3182848"/>
                </a:lnTo>
                <a:lnTo>
                  <a:pt x="2049018" y="3183318"/>
                </a:lnTo>
                <a:lnTo>
                  <a:pt x="2047163" y="3185172"/>
                </a:lnTo>
                <a:lnTo>
                  <a:pt x="2046693" y="3186303"/>
                </a:lnTo>
                <a:lnTo>
                  <a:pt x="2046693" y="3188932"/>
                </a:lnTo>
                <a:lnTo>
                  <a:pt x="2047163" y="3190049"/>
                </a:lnTo>
                <a:lnTo>
                  <a:pt x="2049018" y="3191903"/>
                </a:lnTo>
                <a:lnTo>
                  <a:pt x="2050135" y="3192373"/>
                </a:lnTo>
                <a:lnTo>
                  <a:pt x="2052764" y="3192373"/>
                </a:lnTo>
                <a:lnTo>
                  <a:pt x="2053894" y="3191903"/>
                </a:lnTo>
                <a:lnTo>
                  <a:pt x="2055749" y="3190049"/>
                </a:lnTo>
                <a:lnTo>
                  <a:pt x="2056218" y="3188932"/>
                </a:lnTo>
                <a:lnTo>
                  <a:pt x="2056218" y="3186303"/>
                </a:lnTo>
                <a:close/>
              </a:path>
              <a:path w="6673215" h="3192779">
                <a:moveTo>
                  <a:pt x="2056218" y="2390584"/>
                </a:moveTo>
                <a:lnTo>
                  <a:pt x="2055749" y="2389467"/>
                </a:lnTo>
                <a:lnTo>
                  <a:pt x="2053894" y="2387600"/>
                </a:lnTo>
                <a:lnTo>
                  <a:pt x="2052764" y="2387142"/>
                </a:lnTo>
                <a:lnTo>
                  <a:pt x="2050135" y="2387142"/>
                </a:lnTo>
                <a:lnTo>
                  <a:pt x="2049018" y="2387600"/>
                </a:lnTo>
                <a:lnTo>
                  <a:pt x="2047163" y="2389467"/>
                </a:lnTo>
                <a:lnTo>
                  <a:pt x="2046693" y="2390584"/>
                </a:lnTo>
                <a:lnTo>
                  <a:pt x="2046693" y="2393213"/>
                </a:lnTo>
                <a:lnTo>
                  <a:pt x="2047163" y="2394331"/>
                </a:lnTo>
                <a:lnTo>
                  <a:pt x="2049018" y="2396198"/>
                </a:lnTo>
                <a:lnTo>
                  <a:pt x="2050135" y="2396655"/>
                </a:lnTo>
                <a:lnTo>
                  <a:pt x="2052764" y="2396655"/>
                </a:lnTo>
                <a:lnTo>
                  <a:pt x="2053894" y="2396198"/>
                </a:lnTo>
                <a:lnTo>
                  <a:pt x="2055749" y="2394331"/>
                </a:lnTo>
                <a:lnTo>
                  <a:pt x="2056218" y="2393213"/>
                </a:lnTo>
                <a:lnTo>
                  <a:pt x="2056218" y="2390584"/>
                </a:lnTo>
                <a:close/>
              </a:path>
              <a:path w="6673215" h="3192779">
                <a:moveTo>
                  <a:pt x="2056218" y="1594878"/>
                </a:moveTo>
                <a:lnTo>
                  <a:pt x="2055749" y="1593748"/>
                </a:lnTo>
                <a:lnTo>
                  <a:pt x="2053894" y="1591894"/>
                </a:lnTo>
                <a:lnTo>
                  <a:pt x="2052764" y="1591424"/>
                </a:lnTo>
                <a:lnTo>
                  <a:pt x="2050135" y="1591424"/>
                </a:lnTo>
                <a:lnTo>
                  <a:pt x="2049018" y="1591894"/>
                </a:lnTo>
                <a:lnTo>
                  <a:pt x="2047163" y="1593748"/>
                </a:lnTo>
                <a:lnTo>
                  <a:pt x="2046693" y="1594878"/>
                </a:lnTo>
                <a:lnTo>
                  <a:pt x="2046693" y="1597507"/>
                </a:lnTo>
                <a:lnTo>
                  <a:pt x="2047163" y="1598625"/>
                </a:lnTo>
                <a:lnTo>
                  <a:pt x="2049018" y="1600479"/>
                </a:lnTo>
                <a:lnTo>
                  <a:pt x="2050135" y="1600949"/>
                </a:lnTo>
                <a:lnTo>
                  <a:pt x="2052764" y="1600949"/>
                </a:lnTo>
                <a:lnTo>
                  <a:pt x="2053894" y="1600479"/>
                </a:lnTo>
                <a:lnTo>
                  <a:pt x="2055749" y="1598625"/>
                </a:lnTo>
                <a:lnTo>
                  <a:pt x="2056218" y="1597507"/>
                </a:lnTo>
                <a:lnTo>
                  <a:pt x="2056218" y="1594878"/>
                </a:lnTo>
                <a:close/>
              </a:path>
              <a:path w="6673215" h="3192779">
                <a:moveTo>
                  <a:pt x="2056218" y="799160"/>
                </a:moveTo>
                <a:lnTo>
                  <a:pt x="2055749" y="798042"/>
                </a:lnTo>
                <a:lnTo>
                  <a:pt x="2053894" y="796175"/>
                </a:lnTo>
                <a:lnTo>
                  <a:pt x="2052764" y="795718"/>
                </a:lnTo>
                <a:lnTo>
                  <a:pt x="2050135" y="795718"/>
                </a:lnTo>
                <a:lnTo>
                  <a:pt x="2049018" y="796175"/>
                </a:lnTo>
                <a:lnTo>
                  <a:pt x="2047163" y="798042"/>
                </a:lnTo>
                <a:lnTo>
                  <a:pt x="2046693" y="799160"/>
                </a:lnTo>
                <a:lnTo>
                  <a:pt x="2046693" y="801789"/>
                </a:lnTo>
                <a:lnTo>
                  <a:pt x="2047163" y="802906"/>
                </a:lnTo>
                <a:lnTo>
                  <a:pt x="2049018" y="804773"/>
                </a:lnTo>
                <a:lnTo>
                  <a:pt x="2050135" y="805230"/>
                </a:lnTo>
                <a:lnTo>
                  <a:pt x="2052764" y="805230"/>
                </a:lnTo>
                <a:lnTo>
                  <a:pt x="2053894" y="804773"/>
                </a:lnTo>
                <a:lnTo>
                  <a:pt x="2055749" y="802906"/>
                </a:lnTo>
                <a:lnTo>
                  <a:pt x="2056218" y="801789"/>
                </a:lnTo>
                <a:lnTo>
                  <a:pt x="2056218" y="799160"/>
                </a:lnTo>
                <a:close/>
              </a:path>
              <a:path w="6673215" h="3192779">
                <a:moveTo>
                  <a:pt x="2056218" y="3454"/>
                </a:moveTo>
                <a:lnTo>
                  <a:pt x="2055749" y="2324"/>
                </a:lnTo>
                <a:lnTo>
                  <a:pt x="2053894" y="469"/>
                </a:lnTo>
                <a:lnTo>
                  <a:pt x="2052764" y="0"/>
                </a:lnTo>
                <a:lnTo>
                  <a:pt x="2050135" y="0"/>
                </a:lnTo>
                <a:lnTo>
                  <a:pt x="2049018" y="469"/>
                </a:lnTo>
                <a:lnTo>
                  <a:pt x="2047163" y="2324"/>
                </a:lnTo>
                <a:lnTo>
                  <a:pt x="2046693" y="3454"/>
                </a:lnTo>
                <a:lnTo>
                  <a:pt x="2046693" y="6083"/>
                </a:lnTo>
                <a:lnTo>
                  <a:pt x="2047163" y="7200"/>
                </a:lnTo>
                <a:lnTo>
                  <a:pt x="2049018" y="9055"/>
                </a:lnTo>
                <a:lnTo>
                  <a:pt x="2050135" y="9525"/>
                </a:lnTo>
                <a:lnTo>
                  <a:pt x="2052764" y="9525"/>
                </a:lnTo>
                <a:lnTo>
                  <a:pt x="2053894" y="9055"/>
                </a:lnTo>
                <a:lnTo>
                  <a:pt x="2055749" y="7200"/>
                </a:lnTo>
                <a:lnTo>
                  <a:pt x="2056218" y="6083"/>
                </a:lnTo>
                <a:lnTo>
                  <a:pt x="2056218" y="3454"/>
                </a:lnTo>
                <a:close/>
              </a:path>
              <a:path w="6673215" h="3192779">
                <a:moveTo>
                  <a:pt x="2103805" y="3186303"/>
                </a:moveTo>
                <a:lnTo>
                  <a:pt x="2103348" y="3185172"/>
                </a:lnTo>
                <a:lnTo>
                  <a:pt x="2101481" y="3183318"/>
                </a:lnTo>
                <a:lnTo>
                  <a:pt x="2100364" y="3182848"/>
                </a:lnTo>
                <a:lnTo>
                  <a:pt x="2097735" y="3182848"/>
                </a:lnTo>
                <a:lnTo>
                  <a:pt x="2096617" y="3183318"/>
                </a:lnTo>
                <a:lnTo>
                  <a:pt x="2094750" y="3185172"/>
                </a:lnTo>
                <a:lnTo>
                  <a:pt x="2094293" y="3186303"/>
                </a:lnTo>
                <a:lnTo>
                  <a:pt x="2094293" y="3188932"/>
                </a:lnTo>
                <a:lnTo>
                  <a:pt x="2094750" y="3190049"/>
                </a:lnTo>
                <a:lnTo>
                  <a:pt x="2096617" y="3191903"/>
                </a:lnTo>
                <a:lnTo>
                  <a:pt x="2097735" y="3192373"/>
                </a:lnTo>
                <a:lnTo>
                  <a:pt x="2100364" y="3192373"/>
                </a:lnTo>
                <a:lnTo>
                  <a:pt x="2101481" y="3191903"/>
                </a:lnTo>
                <a:lnTo>
                  <a:pt x="2103348" y="3190049"/>
                </a:lnTo>
                <a:lnTo>
                  <a:pt x="2103805" y="3188932"/>
                </a:lnTo>
                <a:lnTo>
                  <a:pt x="2103805" y="3186303"/>
                </a:lnTo>
                <a:close/>
              </a:path>
              <a:path w="6673215" h="3192779">
                <a:moveTo>
                  <a:pt x="2103805" y="2390584"/>
                </a:moveTo>
                <a:lnTo>
                  <a:pt x="2103348" y="2389467"/>
                </a:lnTo>
                <a:lnTo>
                  <a:pt x="2101481" y="2387600"/>
                </a:lnTo>
                <a:lnTo>
                  <a:pt x="2100364" y="2387142"/>
                </a:lnTo>
                <a:lnTo>
                  <a:pt x="2097735" y="2387142"/>
                </a:lnTo>
                <a:lnTo>
                  <a:pt x="2096617" y="2387600"/>
                </a:lnTo>
                <a:lnTo>
                  <a:pt x="2094750" y="2389467"/>
                </a:lnTo>
                <a:lnTo>
                  <a:pt x="2094293" y="2390584"/>
                </a:lnTo>
                <a:lnTo>
                  <a:pt x="2094293" y="2393213"/>
                </a:lnTo>
                <a:lnTo>
                  <a:pt x="2094750" y="2394331"/>
                </a:lnTo>
                <a:lnTo>
                  <a:pt x="2096617" y="2396198"/>
                </a:lnTo>
                <a:lnTo>
                  <a:pt x="2097735" y="2396655"/>
                </a:lnTo>
                <a:lnTo>
                  <a:pt x="2100364" y="2396655"/>
                </a:lnTo>
                <a:lnTo>
                  <a:pt x="2101481" y="2396198"/>
                </a:lnTo>
                <a:lnTo>
                  <a:pt x="2103348" y="2394331"/>
                </a:lnTo>
                <a:lnTo>
                  <a:pt x="2103805" y="2393213"/>
                </a:lnTo>
                <a:lnTo>
                  <a:pt x="2103805" y="2390584"/>
                </a:lnTo>
                <a:close/>
              </a:path>
              <a:path w="6673215" h="3192779">
                <a:moveTo>
                  <a:pt x="2103805" y="1594878"/>
                </a:moveTo>
                <a:lnTo>
                  <a:pt x="2103348" y="1593748"/>
                </a:lnTo>
                <a:lnTo>
                  <a:pt x="2101481" y="1591894"/>
                </a:lnTo>
                <a:lnTo>
                  <a:pt x="2100364" y="1591424"/>
                </a:lnTo>
                <a:lnTo>
                  <a:pt x="2097735" y="1591424"/>
                </a:lnTo>
                <a:lnTo>
                  <a:pt x="2096617" y="1591894"/>
                </a:lnTo>
                <a:lnTo>
                  <a:pt x="2094750" y="1593748"/>
                </a:lnTo>
                <a:lnTo>
                  <a:pt x="2094293" y="1594878"/>
                </a:lnTo>
                <a:lnTo>
                  <a:pt x="2094293" y="1597507"/>
                </a:lnTo>
                <a:lnTo>
                  <a:pt x="2094750" y="1598625"/>
                </a:lnTo>
                <a:lnTo>
                  <a:pt x="2096617" y="1600479"/>
                </a:lnTo>
                <a:lnTo>
                  <a:pt x="2097735" y="1600949"/>
                </a:lnTo>
                <a:lnTo>
                  <a:pt x="2100364" y="1600949"/>
                </a:lnTo>
                <a:lnTo>
                  <a:pt x="2101481" y="1600479"/>
                </a:lnTo>
                <a:lnTo>
                  <a:pt x="2103348" y="1598625"/>
                </a:lnTo>
                <a:lnTo>
                  <a:pt x="2103805" y="1597507"/>
                </a:lnTo>
                <a:lnTo>
                  <a:pt x="2103805" y="1594878"/>
                </a:lnTo>
                <a:close/>
              </a:path>
              <a:path w="6673215" h="3192779">
                <a:moveTo>
                  <a:pt x="2103805" y="799160"/>
                </a:moveTo>
                <a:lnTo>
                  <a:pt x="2103348" y="798042"/>
                </a:lnTo>
                <a:lnTo>
                  <a:pt x="2101481" y="796175"/>
                </a:lnTo>
                <a:lnTo>
                  <a:pt x="2100364" y="795718"/>
                </a:lnTo>
                <a:lnTo>
                  <a:pt x="2097735" y="795718"/>
                </a:lnTo>
                <a:lnTo>
                  <a:pt x="2096617" y="796175"/>
                </a:lnTo>
                <a:lnTo>
                  <a:pt x="2094750" y="798042"/>
                </a:lnTo>
                <a:lnTo>
                  <a:pt x="2094293" y="799160"/>
                </a:lnTo>
                <a:lnTo>
                  <a:pt x="2094293" y="801789"/>
                </a:lnTo>
                <a:lnTo>
                  <a:pt x="2094750" y="802906"/>
                </a:lnTo>
                <a:lnTo>
                  <a:pt x="2096617" y="804773"/>
                </a:lnTo>
                <a:lnTo>
                  <a:pt x="2097735" y="805230"/>
                </a:lnTo>
                <a:lnTo>
                  <a:pt x="2100364" y="805230"/>
                </a:lnTo>
                <a:lnTo>
                  <a:pt x="2101481" y="804773"/>
                </a:lnTo>
                <a:lnTo>
                  <a:pt x="2103348" y="802906"/>
                </a:lnTo>
                <a:lnTo>
                  <a:pt x="2103805" y="801789"/>
                </a:lnTo>
                <a:lnTo>
                  <a:pt x="2103805" y="799160"/>
                </a:lnTo>
                <a:close/>
              </a:path>
              <a:path w="6673215" h="3192779">
                <a:moveTo>
                  <a:pt x="2103805" y="3454"/>
                </a:moveTo>
                <a:lnTo>
                  <a:pt x="2103348" y="2324"/>
                </a:lnTo>
                <a:lnTo>
                  <a:pt x="2101481" y="469"/>
                </a:lnTo>
                <a:lnTo>
                  <a:pt x="2100364" y="0"/>
                </a:lnTo>
                <a:lnTo>
                  <a:pt x="2097735" y="0"/>
                </a:lnTo>
                <a:lnTo>
                  <a:pt x="2096617" y="469"/>
                </a:lnTo>
                <a:lnTo>
                  <a:pt x="2094750" y="2324"/>
                </a:lnTo>
                <a:lnTo>
                  <a:pt x="2094293" y="3454"/>
                </a:lnTo>
                <a:lnTo>
                  <a:pt x="2094293" y="6083"/>
                </a:lnTo>
                <a:lnTo>
                  <a:pt x="2094750" y="7200"/>
                </a:lnTo>
                <a:lnTo>
                  <a:pt x="2096617" y="9055"/>
                </a:lnTo>
                <a:lnTo>
                  <a:pt x="2097735" y="9525"/>
                </a:lnTo>
                <a:lnTo>
                  <a:pt x="2100364" y="9525"/>
                </a:lnTo>
                <a:lnTo>
                  <a:pt x="2101481" y="9055"/>
                </a:lnTo>
                <a:lnTo>
                  <a:pt x="2103348" y="7200"/>
                </a:lnTo>
                <a:lnTo>
                  <a:pt x="2103805" y="6083"/>
                </a:lnTo>
                <a:lnTo>
                  <a:pt x="2103805" y="3454"/>
                </a:lnTo>
                <a:close/>
              </a:path>
              <a:path w="6673215" h="3192779">
                <a:moveTo>
                  <a:pt x="2151405" y="3186303"/>
                </a:moveTo>
                <a:lnTo>
                  <a:pt x="2150948" y="3185172"/>
                </a:lnTo>
                <a:lnTo>
                  <a:pt x="2149081" y="3183318"/>
                </a:lnTo>
                <a:lnTo>
                  <a:pt x="2147963" y="3182848"/>
                </a:lnTo>
                <a:lnTo>
                  <a:pt x="2145334" y="3182848"/>
                </a:lnTo>
                <a:lnTo>
                  <a:pt x="2144217" y="3183318"/>
                </a:lnTo>
                <a:lnTo>
                  <a:pt x="2142350" y="3185172"/>
                </a:lnTo>
                <a:lnTo>
                  <a:pt x="2141893" y="3186303"/>
                </a:lnTo>
                <a:lnTo>
                  <a:pt x="2141893" y="3188932"/>
                </a:lnTo>
                <a:lnTo>
                  <a:pt x="2142350" y="3190049"/>
                </a:lnTo>
                <a:lnTo>
                  <a:pt x="2144217" y="3191903"/>
                </a:lnTo>
                <a:lnTo>
                  <a:pt x="2145334" y="3192373"/>
                </a:lnTo>
                <a:lnTo>
                  <a:pt x="2147963" y="3192373"/>
                </a:lnTo>
                <a:lnTo>
                  <a:pt x="2149081" y="3191903"/>
                </a:lnTo>
                <a:lnTo>
                  <a:pt x="2150948" y="3190049"/>
                </a:lnTo>
                <a:lnTo>
                  <a:pt x="2151405" y="3188932"/>
                </a:lnTo>
                <a:lnTo>
                  <a:pt x="2151405" y="3186303"/>
                </a:lnTo>
                <a:close/>
              </a:path>
              <a:path w="6673215" h="3192779">
                <a:moveTo>
                  <a:pt x="2151405" y="2390584"/>
                </a:moveTo>
                <a:lnTo>
                  <a:pt x="2150948" y="2389467"/>
                </a:lnTo>
                <a:lnTo>
                  <a:pt x="2149081" y="2387600"/>
                </a:lnTo>
                <a:lnTo>
                  <a:pt x="2147963" y="2387142"/>
                </a:lnTo>
                <a:lnTo>
                  <a:pt x="2145334" y="2387142"/>
                </a:lnTo>
                <a:lnTo>
                  <a:pt x="2144217" y="2387600"/>
                </a:lnTo>
                <a:lnTo>
                  <a:pt x="2142350" y="2389467"/>
                </a:lnTo>
                <a:lnTo>
                  <a:pt x="2141893" y="2390584"/>
                </a:lnTo>
                <a:lnTo>
                  <a:pt x="2141893" y="2393213"/>
                </a:lnTo>
                <a:lnTo>
                  <a:pt x="2142350" y="2394331"/>
                </a:lnTo>
                <a:lnTo>
                  <a:pt x="2144217" y="2396198"/>
                </a:lnTo>
                <a:lnTo>
                  <a:pt x="2145334" y="2396655"/>
                </a:lnTo>
                <a:lnTo>
                  <a:pt x="2147963" y="2396655"/>
                </a:lnTo>
                <a:lnTo>
                  <a:pt x="2149081" y="2396198"/>
                </a:lnTo>
                <a:lnTo>
                  <a:pt x="2150948" y="2394331"/>
                </a:lnTo>
                <a:lnTo>
                  <a:pt x="2151405" y="2393213"/>
                </a:lnTo>
                <a:lnTo>
                  <a:pt x="2151405" y="2390584"/>
                </a:lnTo>
                <a:close/>
              </a:path>
              <a:path w="6673215" h="3192779">
                <a:moveTo>
                  <a:pt x="2151405" y="1594878"/>
                </a:moveTo>
                <a:lnTo>
                  <a:pt x="2150948" y="1593748"/>
                </a:lnTo>
                <a:lnTo>
                  <a:pt x="2149081" y="1591894"/>
                </a:lnTo>
                <a:lnTo>
                  <a:pt x="2147963" y="1591424"/>
                </a:lnTo>
                <a:lnTo>
                  <a:pt x="2145334" y="1591424"/>
                </a:lnTo>
                <a:lnTo>
                  <a:pt x="2144217" y="1591894"/>
                </a:lnTo>
                <a:lnTo>
                  <a:pt x="2142350" y="1593748"/>
                </a:lnTo>
                <a:lnTo>
                  <a:pt x="2141893" y="1594878"/>
                </a:lnTo>
                <a:lnTo>
                  <a:pt x="2141893" y="1597507"/>
                </a:lnTo>
                <a:lnTo>
                  <a:pt x="2142350" y="1598625"/>
                </a:lnTo>
                <a:lnTo>
                  <a:pt x="2144217" y="1600479"/>
                </a:lnTo>
                <a:lnTo>
                  <a:pt x="2145334" y="1600949"/>
                </a:lnTo>
                <a:lnTo>
                  <a:pt x="2147963" y="1600949"/>
                </a:lnTo>
                <a:lnTo>
                  <a:pt x="2149081" y="1600479"/>
                </a:lnTo>
                <a:lnTo>
                  <a:pt x="2150948" y="1598625"/>
                </a:lnTo>
                <a:lnTo>
                  <a:pt x="2151405" y="1597507"/>
                </a:lnTo>
                <a:lnTo>
                  <a:pt x="2151405" y="1594878"/>
                </a:lnTo>
                <a:close/>
              </a:path>
              <a:path w="6673215" h="3192779">
                <a:moveTo>
                  <a:pt x="2151405" y="799160"/>
                </a:moveTo>
                <a:lnTo>
                  <a:pt x="2150948" y="798042"/>
                </a:lnTo>
                <a:lnTo>
                  <a:pt x="2149081" y="796175"/>
                </a:lnTo>
                <a:lnTo>
                  <a:pt x="2147963" y="795718"/>
                </a:lnTo>
                <a:lnTo>
                  <a:pt x="2145334" y="795718"/>
                </a:lnTo>
                <a:lnTo>
                  <a:pt x="2144217" y="796175"/>
                </a:lnTo>
                <a:lnTo>
                  <a:pt x="2142350" y="798042"/>
                </a:lnTo>
                <a:lnTo>
                  <a:pt x="2141893" y="799160"/>
                </a:lnTo>
                <a:lnTo>
                  <a:pt x="2141893" y="801789"/>
                </a:lnTo>
                <a:lnTo>
                  <a:pt x="2142350" y="802906"/>
                </a:lnTo>
                <a:lnTo>
                  <a:pt x="2144217" y="804773"/>
                </a:lnTo>
                <a:lnTo>
                  <a:pt x="2145334" y="805230"/>
                </a:lnTo>
                <a:lnTo>
                  <a:pt x="2147963" y="805230"/>
                </a:lnTo>
                <a:lnTo>
                  <a:pt x="2149081" y="804773"/>
                </a:lnTo>
                <a:lnTo>
                  <a:pt x="2150948" y="802906"/>
                </a:lnTo>
                <a:lnTo>
                  <a:pt x="2151405" y="801789"/>
                </a:lnTo>
                <a:lnTo>
                  <a:pt x="2151405" y="799160"/>
                </a:lnTo>
                <a:close/>
              </a:path>
              <a:path w="6673215" h="3192779">
                <a:moveTo>
                  <a:pt x="2151405" y="3454"/>
                </a:moveTo>
                <a:lnTo>
                  <a:pt x="2150948" y="2324"/>
                </a:lnTo>
                <a:lnTo>
                  <a:pt x="2149081" y="469"/>
                </a:lnTo>
                <a:lnTo>
                  <a:pt x="2147963" y="0"/>
                </a:lnTo>
                <a:lnTo>
                  <a:pt x="2145334" y="0"/>
                </a:lnTo>
                <a:lnTo>
                  <a:pt x="2144217" y="469"/>
                </a:lnTo>
                <a:lnTo>
                  <a:pt x="2142350" y="2324"/>
                </a:lnTo>
                <a:lnTo>
                  <a:pt x="2141893" y="3454"/>
                </a:lnTo>
                <a:lnTo>
                  <a:pt x="2141893" y="6083"/>
                </a:lnTo>
                <a:lnTo>
                  <a:pt x="2142350" y="7200"/>
                </a:lnTo>
                <a:lnTo>
                  <a:pt x="2144217" y="9055"/>
                </a:lnTo>
                <a:lnTo>
                  <a:pt x="2145334" y="9525"/>
                </a:lnTo>
                <a:lnTo>
                  <a:pt x="2147963" y="9525"/>
                </a:lnTo>
                <a:lnTo>
                  <a:pt x="2149081" y="9055"/>
                </a:lnTo>
                <a:lnTo>
                  <a:pt x="2150948" y="7200"/>
                </a:lnTo>
                <a:lnTo>
                  <a:pt x="2151405" y="6083"/>
                </a:lnTo>
                <a:lnTo>
                  <a:pt x="2151405" y="3454"/>
                </a:lnTo>
                <a:close/>
              </a:path>
              <a:path w="6673215" h="3192779">
                <a:moveTo>
                  <a:pt x="2199005" y="3186303"/>
                </a:moveTo>
                <a:lnTo>
                  <a:pt x="2198535" y="3185172"/>
                </a:lnTo>
                <a:lnTo>
                  <a:pt x="2196681" y="3183318"/>
                </a:lnTo>
                <a:lnTo>
                  <a:pt x="2195563" y="3182848"/>
                </a:lnTo>
                <a:lnTo>
                  <a:pt x="2192934" y="3182848"/>
                </a:lnTo>
                <a:lnTo>
                  <a:pt x="2191804" y="3183318"/>
                </a:lnTo>
                <a:lnTo>
                  <a:pt x="2189950" y="3185172"/>
                </a:lnTo>
                <a:lnTo>
                  <a:pt x="2189480" y="3186303"/>
                </a:lnTo>
                <a:lnTo>
                  <a:pt x="2189480" y="3188932"/>
                </a:lnTo>
                <a:lnTo>
                  <a:pt x="2189950" y="3190049"/>
                </a:lnTo>
                <a:lnTo>
                  <a:pt x="2191804" y="3191903"/>
                </a:lnTo>
                <a:lnTo>
                  <a:pt x="2192934" y="3192373"/>
                </a:lnTo>
                <a:lnTo>
                  <a:pt x="2195563" y="3192373"/>
                </a:lnTo>
                <a:lnTo>
                  <a:pt x="2196681" y="3191903"/>
                </a:lnTo>
                <a:lnTo>
                  <a:pt x="2198535" y="3190049"/>
                </a:lnTo>
                <a:lnTo>
                  <a:pt x="2199005" y="3188932"/>
                </a:lnTo>
                <a:lnTo>
                  <a:pt x="2199005" y="3186303"/>
                </a:lnTo>
                <a:close/>
              </a:path>
              <a:path w="6673215" h="3192779">
                <a:moveTo>
                  <a:pt x="2199005" y="2390584"/>
                </a:moveTo>
                <a:lnTo>
                  <a:pt x="2198535" y="2389467"/>
                </a:lnTo>
                <a:lnTo>
                  <a:pt x="2196681" y="2387600"/>
                </a:lnTo>
                <a:lnTo>
                  <a:pt x="2195563" y="2387142"/>
                </a:lnTo>
                <a:lnTo>
                  <a:pt x="2192934" y="2387142"/>
                </a:lnTo>
                <a:lnTo>
                  <a:pt x="2191804" y="2387600"/>
                </a:lnTo>
                <a:lnTo>
                  <a:pt x="2189950" y="2389467"/>
                </a:lnTo>
                <a:lnTo>
                  <a:pt x="2189480" y="2390584"/>
                </a:lnTo>
                <a:lnTo>
                  <a:pt x="2189480" y="2393213"/>
                </a:lnTo>
                <a:lnTo>
                  <a:pt x="2189950" y="2394331"/>
                </a:lnTo>
                <a:lnTo>
                  <a:pt x="2191804" y="2396198"/>
                </a:lnTo>
                <a:lnTo>
                  <a:pt x="2192934" y="2396655"/>
                </a:lnTo>
                <a:lnTo>
                  <a:pt x="2195563" y="2396655"/>
                </a:lnTo>
                <a:lnTo>
                  <a:pt x="2196681" y="2396198"/>
                </a:lnTo>
                <a:lnTo>
                  <a:pt x="2198535" y="2394331"/>
                </a:lnTo>
                <a:lnTo>
                  <a:pt x="2199005" y="2393213"/>
                </a:lnTo>
                <a:lnTo>
                  <a:pt x="2199005" y="2390584"/>
                </a:lnTo>
                <a:close/>
              </a:path>
              <a:path w="6673215" h="3192779">
                <a:moveTo>
                  <a:pt x="2199005" y="1594878"/>
                </a:moveTo>
                <a:lnTo>
                  <a:pt x="2198535" y="1593748"/>
                </a:lnTo>
                <a:lnTo>
                  <a:pt x="2196681" y="1591894"/>
                </a:lnTo>
                <a:lnTo>
                  <a:pt x="2195563" y="1591424"/>
                </a:lnTo>
                <a:lnTo>
                  <a:pt x="2192934" y="1591424"/>
                </a:lnTo>
                <a:lnTo>
                  <a:pt x="2191804" y="1591894"/>
                </a:lnTo>
                <a:lnTo>
                  <a:pt x="2189950" y="1593748"/>
                </a:lnTo>
                <a:lnTo>
                  <a:pt x="2189480" y="1594878"/>
                </a:lnTo>
                <a:lnTo>
                  <a:pt x="2189480" y="1597507"/>
                </a:lnTo>
                <a:lnTo>
                  <a:pt x="2189950" y="1598625"/>
                </a:lnTo>
                <a:lnTo>
                  <a:pt x="2191804" y="1600479"/>
                </a:lnTo>
                <a:lnTo>
                  <a:pt x="2192934" y="1600949"/>
                </a:lnTo>
                <a:lnTo>
                  <a:pt x="2195563" y="1600949"/>
                </a:lnTo>
                <a:lnTo>
                  <a:pt x="2196681" y="1600479"/>
                </a:lnTo>
                <a:lnTo>
                  <a:pt x="2198535" y="1598625"/>
                </a:lnTo>
                <a:lnTo>
                  <a:pt x="2199005" y="1597507"/>
                </a:lnTo>
                <a:lnTo>
                  <a:pt x="2199005" y="1594878"/>
                </a:lnTo>
                <a:close/>
              </a:path>
              <a:path w="6673215" h="3192779">
                <a:moveTo>
                  <a:pt x="2199005" y="799160"/>
                </a:moveTo>
                <a:lnTo>
                  <a:pt x="2198535" y="798042"/>
                </a:lnTo>
                <a:lnTo>
                  <a:pt x="2196681" y="796175"/>
                </a:lnTo>
                <a:lnTo>
                  <a:pt x="2195563" y="795718"/>
                </a:lnTo>
                <a:lnTo>
                  <a:pt x="2192934" y="795718"/>
                </a:lnTo>
                <a:lnTo>
                  <a:pt x="2191804" y="796175"/>
                </a:lnTo>
                <a:lnTo>
                  <a:pt x="2189950" y="798042"/>
                </a:lnTo>
                <a:lnTo>
                  <a:pt x="2189480" y="799160"/>
                </a:lnTo>
                <a:lnTo>
                  <a:pt x="2189480" y="801789"/>
                </a:lnTo>
                <a:lnTo>
                  <a:pt x="2189950" y="802906"/>
                </a:lnTo>
                <a:lnTo>
                  <a:pt x="2191804" y="804773"/>
                </a:lnTo>
                <a:lnTo>
                  <a:pt x="2192934" y="805230"/>
                </a:lnTo>
                <a:lnTo>
                  <a:pt x="2195563" y="805230"/>
                </a:lnTo>
                <a:lnTo>
                  <a:pt x="2196681" y="804773"/>
                </a:lnTo>
                <a:lnTo>
                  <a:pt x="2198535" y="802906"/>
                </a:lnTo>
                <a:lnTo>
                  <a:pt x="2199005" y="801789"/>
                </a:lnTo>
                <a:lnTo>
                  <a:pt x="2199005" y="799160"/>
                </a:lnTo>
                <a:close/>
              </a:path>
              <a:path w="6673215" h="3192779">
                <a:moveTo>
                  <a:pt x="2199005" y="3454"/>
                </a:moveTo>
                <a:lnTo>
                  <a:pt x="2198535" y="2324"/>
                </a:lnTo>
                <a:lnTo>
                  <a:pt x="2196681" y="469"/>
                </a:lnTo>
                <a:lnTo>
                  <a:pt x="2195563" y="0"/>
                </a:lnTo>
                <a:lnTo>
                  <a:pt x="2192934" y="0"/>
                </a:lnTo>
                <a:lnTo>
                  <a:pt x="2191804" y="469"/>
                </a:lnTo>
                <a:lnTo>
                  <a:pt x="2189950" y="2324"/>
                </a:lnTo>
                <a:lnTo>
                  <a:pt x="2189480" y="3454"/>
                </a:lnTo>
                <a:lnTo>
                  <a:pt x="2189480" y="6083"/>
                </a:lnTo>
                <a:lnTo>
                  <a:pt x="2189950" y="7200"/>
                </a:lnTo>
                <a:lnTo>
                  <a:pt x="2191804" y="9055"/>
                </a:lnTo>
                <a:lnTo>
                  <a:pt x="2192934" y="9525"/>
                </a:lnTo>
                <a:lnTo>
                  <a:pt x="2195563" y="9525"/>
                </a:lnTo>
                <a:lnTo>
                  <a:pt x="2196681" y="9055"/>
                </a:lnTo>
                <a:lnTo>
                  <a:pt x="2198535" y="7200"/>
                </a:lnTo>
                <a:lnTo>
                  <a:pt x="2199005" y="6083"/>
                </a:lnTo>
                <a:lnTo>
                  <a:pt x="2199005" y="3454"/>
                </a:lnTo>
                <a:close/>
              </a:path>
              <a:path w="6673215" h="3192779">
                <a:moveTo>
                  <a:pt x="2246604" y="3186303"/>
                </a:moveTo>
                <a:lnTo>
                  <a:pt x="2246134" y="3185172"/>
                </a:lnTo>
                <a:lnTo>
                  <a:pt x="2244280" y="3183318"/>
                </a:lnTo>
                <a:lnTo>
                  <a:pt x="2243163" y="3182848"/>
                </a:lnTo>
                <a:lnTo>
                  <a:pt x="2240534" y="3182848"/>
                </a:lnTo>
                <a:lnTo>
                  <a:pt x="2239403" y="3183318"/>
                </a:lnTo>
                <a:lnTo>
                  <a:pt x="2237549" y="3185172"/>
                </a:lnTo>
                <a:lnTo>
                  <a:pt x="2237079" y="3186303"/>
                </a:lnTo>
                <a:lnTo>
                  <a:pt x="2237079" y="3188932"/>
                </a:lnTo>
                <a:lnTo>
                  <a:pt x="2237549" y="3190049"/>
                </a:lnTo>
                <a:lnTo>
                  <a:pt x="2239403" y="3191903"/>
                </a:lnTo>
                <a:lnTo>
                  <a:pt x="2240534" y="3192373"/>
                </a:lnTo>
                <a:lnTo>
                  <a:pt x="2243163" y="3192373"/>
                </a:lnTo>
                <a:lnTo>
                  <a:pt x="2244280" y="3191903"/>
                </a:lnTo>
                <a:lnTo>
                  <a:pt x="2246134" y="3190049"/>
                </a:lnTo>
                <a:lnTo>
                  <a:pt x="2246604" y="3188932"/>
                </a:lnTo>
                <a:lnTo>
                  <a:pt x="2246604" y="3186303"/>
                </a:lnTo>
                <a:close/>
              </a:path>
              <a:path w="6673215" h="3192779">
                <a:moveTo>
                  <a:pt x="2246604" y="2390584"/>
                </a:moveTo>
                <a:lnTo>
                  <a:pt x="2246134" y="2389467"/>
                </a:lnTo>
                <a:lnTo>
                  <a:pt x="2244280" y="2387600"/>
                </a:lnTo>
                <a:lnTo>
                  <a:pt x="2243163" y="2387142"/>
                </a:lnTo>
                <a:lnTo>
                  <a:pt x="2240534" y="2387142"/>
                </a:lnTo>
                <a:lnTo>
                  <a:pt x="2239403" y="2387600"/>
                </a:lnTo>
                <a:lnTo>
                  <a:pt x="2237549" y="2389467"/>
                </a:lnTo>
                <a:lnTo>
                  <a:pt x="2237079" y="2390584"/>
                </a:lnTo>
                <a:lnTo>
                  <a:pt x="2237079" y="2393213"/>
                </a:lnTo>
                <a:lnTo>
                  <a:pt x="2237549" y="2394331"/>
                </a:lnTo>
                <a:lnTo>
                  <a:pt x="2239403" y="2396198"/>
                </a:lnTo>
                <a:lnTo>
                  <a:pt x="2240534" y="2396655"/>
                </a:lnTo>
                <a:lnTo>
                  <a:pt x="2243163" y="2396655"/>
                </a:lnTo>
                <a:lnTo>
                  <a:pt x="2244280" y="2396198"/>
                </a:lnTo>
                <a:lnTo>
                  <a:pt x="2246134" y="2394331"/>
                </a:lnTo>
                <a:lnTo>
                  <a:pt x="2246604" y="2393213"/>
                </a:lnTo>
                <a:lnTo>
                  <a:pt x="2246604" y="2390584"/>
                </a:lnTo>
                <a:close/>
              </a:path>
              <a:path w="6673215" h="3192779">
                <a:moveTo>
                  <a:pt x="2246604" y="1594878"/>
                </a:moveTo>
                <a:lnTo>
                  <a:pt x="2246134" y="1593748"/>
                </a:lnTo>
                <a:lnTo>
                  <a:pt x="2244280" y="1591894"/>
                </a:lnTo>
                <a:lnTo>
                  <a:pt x="2243163" y="1591424"/>
                </a:lnTo>
                <a:lnTo>
                  <a:pt x="2240534" y="1591424"/>
                </a:lnTo>
                <a:lnTo>
                  <a:pt x="2239403" y="1591894"/>
                </a:lnTo>
                <a:lnTo>
                  <a:pt x="2237549" y="1593748"/>
                </a:lnTo>
                <a:lnTo>
                  <a:pt x="2237079" y="1594878"/>
                </a:lnTo>
                <a:lnTo>
                  <a:pt x="2237079" y="1597507"/>
                </a:lnTo>
                <a:lnTo>
                  <a:pt x="2237549" y="1598625"/>
                </a:lnTo>
                <a:lnTo>
                  <a:pt x="2239403" y="1600479"/>
                </a:lnTo>
                <a:lnTo>
                  <a:pt x="2240534" y="1600949"/>
                </a:lnTo>
                <a:lnTo>
                  <a:pt x="2243163" y="1600949"/>
                </a:lnTo>
                <a:lnTo>
                  <a:pt x="2244280" y="1600479"/>
                </a:lnTo>
                <a:lnTo>
                  <a:pt x="2246134" y="1598625"/>
                </a:lnTo>
                <a:lnTo>
                  <a:pt x="2246604" y="1597507"/>
                </a:lnTo>
                <a:lnTo>
                  <a:pt x="2246604" y="1594878"/>
                </a:lnTo>
                <a:close/>
              </a:path>
              <a:path w="6673215" h="3192779">
                <a:moveTo>
                  <a:pt x="2246604" y="799160"/>
                </a:moveTo>
                <a:lnTo>
                  <a:pt x="2246134" y="798042"/>
                </a:lnTo>
                <a:lnTo>
                  <a:pt x="2244280" y="796175"/>
                </a:lnTo>
                <a:lnTo>
                  <a:pt x="2243163" y="795718"/>
                </a:lnTo>
                <a:lnTo>
                  <a:pt x="2240534" y="795718"/>
                </a:lnTo>
                <a:lnTo>
                  <a:pt x="2239403" y="796175"/>
                </a:lnTo>
                <a:lnTo>
                  <a:pt x="2237549" y="798042"/>
                </a:lnTo>
                <a:lnTo>
                  <a:pt x="2237079" y="799160"/>
                </a:lnTo>
                <a:lnTo>
                  <a:pt x="2237079" y="801789"/>
                </a:lnTo>
                <a:lnTo>
                  <a:pt x="2237549" y="802906"/>
                </a:lnTo>
                <a:lnTo>
                  <a:pt x="2239403" y="804773"/>
                </a:lnTo>
                <a:lnTo>
                  <a:pt x="2240534" y="805230"/>
                </a:lnTo>
                <a:lnTo>
                  <a:pt x="2243163" y="805230"/>
                </a:lnTo>
                <a:lnTo>
                  <a:pt x="2244280" y="804773"/>
                </a:lnTo>
                <a:lnTo>
                  <a:pt x="2246134" y="802906"/>
                </a:lnTo>
                <a:lnTo>
                  <a:pt x="2246604" y="801789"/>
                </a:lnTo>
                <a:lnTo>
                  <a:pt x="2246604" y="799160"/>
                </a:lnTo>
                <a:close/>
              </a:path>
              <a:path w="6673215" h="3192779">
                <a:moveTo>
                  <a:pt x="2246604" y="3454"/>
                </a:moveTo>
                <a:lnTo>
                  <a:pt x="2246134" y="2324"/>
                </a:lnTo>
                <a:lnTo>
                  <a:pt x="2244280" y="469"/>
                </a:lnTo>
                <a:lnTo>
                  <a:pt x="2243163" y="0"/>
                </a:lnTo>
                <a:lnTo>
                  <a:pt x="2240534" y="0"/>
                </a:lnTo>
                <a:lnTo>
                  <a:pt x="2239403" y="469"/>
                </a:lnTo>
                <a:lnTo>
                  <a:pt x="2237549" y="2324"/>
                </a:lnTo>
                <a:lnTo>
                  <a:pt x="2237079" y="3454"/>
                </a:lnTo>
                <a:lnTo>
                  <a:pt x="2237079" y="6083"/>
                </a:lnTo>
                <a:lnTo>
                  <a:pt x="2237549" y="7200"/>
                </a:lnTo>
                <a:lnTo>
                  <a:pt x="2239403" y="9055"/>
                </a:lnTo>
                <a:lnTo>
                  <a:pt x="2240534" y="9525"/>
                </a:lnTo>
                <a:lnTo>
                  <a:pt x="2243163" y="9525"/>
                </a:lnTo>
                <a:lnTo>
                  <a:pt x="2244280" y="9055"/>
                </a:lnTo>
                <a:lnTo>
                  <a:pt x="2246134" y="7200"/>
                </a:lnTo>
                <a:lnTo>
                  <a:pt x="2246604" y="6083"/>
                </a:lnTo>
                <a:lnTo>
                  <a:pt x="2246604" y="3454"/>
                </a:lnTo>
                <a:close/>
              </a:path>
              <a:path w="6673215" h="3192779">
                <a:moveTo>
                  <a:pt x="2294204" y="3186303"/>
                </a:moveTo>
                <a:lnTo>
                  <a:pt x="2293734" y="3185172"/>
                </a:lnTo>
                <a:lnTo>
                  <a:pt x="2291880" y="3183318"/>
                </a:lnTo>
                <a:lnTo>
                  <a:pt x="2290749" y="3182848"/>
                </a:lnTo>
                <a:lnTo>
                  <a:pt x="2288121" y="3182848"/>
                </a:lnTo>
                <a:lnTo>
                  <a:pt x="2287003" y="3183318"/>
                </a:lnTo>
                <a:lnTo>
                  <a:pt x="2285149" y="3185172"/>
                </a:lnTo>
                <a:lnTo>
                  <a:pt x="2284679" y="3186303"/>
                </a:lnTo>
                <a:lnTo>
                  <a:pt x="2284679" y="3188932"/>
                </a:lnTo>
                <a:lnTo>
                  <a:pt x="2285149" y="3190049"/>
                </a:lnTo>
                <a:lnTo>
                  <a:pt x="2287003" y="3191903"/>
                </a:lnTo>
                <a:lnTo>
                  <a:pt x="2288121" y="3192373"/>
                </a:lnTo>
                <a:lnTo>
                  <a:pt x="2290749" y="3192373"/>
                </a:lnTo>
                <a:lnTo>
                  <a:pt x="2291880" y="3191903"/>
                </a:lnTo>
                <a:lnTo>
                  <a:pt x="2293734" y="3190049"/>
                </a:lnTo>
                <a:lnTo>
                  <a:pt x="2294204" y="3188932"/>
                </a:lnTo>
                <a:lnTo>
                  <a:pt x="2294204" y="3186303"/>
                </a:lnTo>
                <a:close/>
              </a:path>
              <a:path w="6673215" h="3192779">
                <a:moveTo>
                  <a:pt x="2294204" y="2390584"/>
                </a:moveTo>
                <a:lnTo>
                  <a:pt x="2293734" y="2389467"/>
                </a:lnTo>
                <a:lnTo>
                  <a:pt x="2291880" y="2387600"/>
                </a:lnTo>
                <a:lnTo>
                  <a:pt x="2290749" y="2387142"/>
                </a:lnTo>
                <a:lnTo>
                  <a:pt x="2288121" y="2387142"/>
                </a:lnTo>
                <a:lnTo>
                  <a:pt x="2287003" y="2387600"/>
                </a:lnTo>
                <a:lnTo>
                  <a:pt x="2285149" y="2389467"/>
                </a:lnTo>
                <a:lnTo>
                  <a:pt x="2284679" y="2390584"/>
                </a:lnTo>
                <a:lnTo>
                  <a:pt x="2284679" y="2393213"/>
                </a:lnTo>
                <a:lnTo>
                  <a:pt x="2285149" y="2394331"/>
                </a:lnTo>
                <a:lnTo>
                  <a:pt x="2287003" y="2396198"/>
                </a:lnTo>
                <a:lnTo>
                  <a:pt x="2288121" y="2396655"/>
                </a:lnTo>
                <a:lnTo>
                  <a:pt x="2290749" y="2396655"/>
                </a:lnTo>
                <a:lnTo>
                  <a:pt x="2291880" y="2396198"/>
                </a:lnTo>
                <a:lnTo>
                  <a:pt x="2293734" y="2394331"/>
                </a:lnTo>
                <a:lnTo>
                  <a:pt x="2294204" y="2393213"/>
                </a:lnTo>
                <a:lnTo>
                  <a:pt x="2294204" y="2390584"/>
                </a:lnTo>
                <a:close/>
              </a:path>
              <a:path w="6673215" h="3192779">
                <a:moveTo>
                  <a:pt x="2294204" y="1594878"/>
                </a:moveTo>
                <a:lnTo>
                  <a:pt x="2293734" y="1593748"/>
                </a:lnTo>
                <a:lnTo>
                  <a:pt x="2291880" y="1591894"/>
                </a:lnTo>
                <a:lnTo>
                  <a:pt x="2290749" y="1591424"/>
                </a:lnTo>
                <a:lnTo>
                  <a:pt x="2288121" y="1591424"/>
                </a:lnTo>
                <a:lnTo>
                  <a:pt x="2287003" y="1591894"/>
                </a:lnTo>
                <a:lnTo>
                  <a:pt x="2285149" y="1593748"/>
                </a:lnTo>
                <a:lnTo>
                  <a:pt x="2284679" y="1594878"/>
                </a:lnTo>
                <a:lnTo>
                  <a:pt x="2284679" y="1597507"/>
                </a:lnTo>
                <a:lnTo>
                  <a:pt x="2285149" y="1598625"/>
                </a:lnTo>
                <a:lnTo>
                  <a:pt x="2287003" y="1600479"/>
                </a:lnTo>
                <a:lnTo>
                  <a:pt x="2288121" y="1600949"/>
                </a:lnTo>
                <a:lnTo>
                  <a:pt x="2290749" y="1600949"/>
                </a:lnTo>
                <a:lnTo>
                  <a:pt x="2291880" y="1600479"/>
                </a:lnTo>
                <a:lnTo>
                  <a:pt x="2293734" y="1598625"/>
                </a:lnTo>
                <a:lnTo>
                  <a:pt x="2294204" y="1597507"/>
                </a:lnTo>
                <a:lnTo>
                  <a:pt x="2294204" y="1594878"/>
                </a:lnTo>
                <a:close/>
              </a:path>
              <a:path w="6673215" h="3192779">
                <a:moveTo>
                  <a:pt x="2294204" y="799160"/>
                </a:moveTo>
                <a:lnTo>
                  <a:pt x="2293734" y="798042"/>
                </a:lnTo>
                <a:lnTo>
                  <a:pt x="2291880" y="796175"/>
                </a:lnTo>
                <a:lnTo>
                  <a:pt x="2290749" y="795718"/>
                </a:lnTo>
                <a:lnTo>
                  <a:pt x="2288121" y="795718"/>
                </a:lnTo>
                <a:lnTo>
                  <a:pt x="2287003" y="796175"/>
                </a:lnTo>
                <a:lnTo>
                  <a:pt x="2285149" y="798042"/>
                </a:lnTo>
                <a:lnTo>
                  <a:pt x="2284679" y="799160"/>
                </a:lnTo>
                <a:lnTo>
                  <a:pt x="2284679" y="801789"/>
                </a:lnTo>
                <a:lnTo>
                  <a:pt x="2285149" y="802906"/>
                </a:lnTo>
                <a:lnTo>
                  <a:pt x="2287003" y="804773"/>
                </a:lnTo>
                <a:lnTo>
                  <a:pt x="2288121" y="805230"/>
                </a:lnTo>
                <a:lnTo>
                  <a:pt x="2290749" y="805230"/>
                </a:lnTo>
                <a:lnTo>
                  <a:pt x="2291880" y="804773"/>
                </a:lnTo>
                <a:lnTo>
                  <a:pt x="2293734" y="802906"/>
                </a:lnTo>
                <a:lnTo>
                  <a:pt x="2294204" y="801789"/>
                </a:lnTo>
                <a:lnTo>
                  <a:pt x="2294204" y="799160"/>
                </a:lnTo>
                <a:close/>
              </a:path>
              <a:path w="6673215" h="3192779">
                <a:moveTo>
                  <a:pt x="2294204" y="3454"/>
                </a:moveTo>
                <a:lnTo>
                  <a:pt x="2293734" y="2324"/>
                </a:lnTo>
                <a:lnTo>
                  <a:pt x="2291880" y="469"/>
                </a:lnTo>
                <a:lnTo>
                  <a:pt x="2290749" y="0"/>
                </a:lnTo>
                <a:lnTo>
                  <a:pt x="2288121" y="0"/>
                </a:lnTo>
                <a:lnTo>
                  <a:pt x="2287003" y="469"/>
                </a:lnTo>
                <a:lnTo>
                  <a:pt x="2285149" y="2324"/>
                </a:lnTo>
                <a:lnTo>
                  <a:pt x="2284679" y="3454"/>
                </a:lnTo>
                <a:lnTo>
                  <a:pt x="2284679" y="6083"/>
                </a:lnTo>
                <a:lnTo>
                  <a:pt x="2285149" y="7200"/>
                </a:lnTo>
                <a:lnTo>
                  <a:pt x="2287003" y="9055"/>
                </a:lnTo>
                <a:lnTo>
                  <a:pt x="2288121" y="9525"/>
                </a:lnTo>
                <a:lnTo>
                  <a:pt x="2290749" y="9525"/>
                </a:lnTo>
                <a:lnTo>
                  <a:pt x="2291880" y="9055"/>
                </a:lnTo>
                <a:lnTo>
                  <a:pt x="2293734" y="7200"/>
                </a:lnTo>
                <a:lnTo>
                  <a:pt x="2294204" y="6083"/>
                </a:lnTo>
                <a:lnTo>
                  <a:pt x="2294204" y="3454"/>
                </a:lnTo>
                <a:close/>
              </a:path>
              <a:path w="6673215" h="3192779">
                <a:moveTo>
                  <a:pt x="2341803" y="3186303"/>
                </a:moveTo>
                <a:lnTo>
                  <a:pt x="2341334" y="3185172"/>
                </a:lnTo>
                <a:lnTo>
                  <a:pt x="2339479" y="3183318"/>
                </a:lnTo>
                <a:lnTo>
                  <a:pt x="2338349" y="3182848"/>
                </a:lnTo>
                <a:lnTo>
                  <a:pt x="2335720" y="3182848"/>
                </a:lnTo>
                <a:lnTo>
                  <a:pt x="2334603" y="3183318"/>
                </a:lnTo>
                <a:lnTo>
                  <a:pt x="2332748" y="3185172"/>
                </a:lnTo>
                <a:lnTo>
                  <a:pt x="2332278" y="3186303"/>
                </a:lnTo>
                <a:lnTo>
                  <a:pt x="2332278" y="3188932"/>
                </a:lnTo>
                <a:lnTo>
                  <a:pt x="2332748" y="3190049"/>
                </a:lnTo>
                <a:lnTo>
                  <a:pt x="2334603" y="3191903"/>
                </a:lnTo>
                <a:lnTo>
                  <a:pt x="2335720" y="3192373"/>
                </a:lnTo>
                <a:lnTo>
                  <a:pt x="2338349" y="3192373"/>
                </a:lnTo>
                <a:lnTo>
                  <a:pt x="2339479" y="3191903"/>
                </a:lnTo>
                <a:lnTo>
                  <a:pt x="2341334" y="3190049"/>
                </a:lnTo>
                <a:lnTo>
                  <a:pt x="2341803" y="3188932"/>
                </a:lnTo>
                <a:lnTo>
                  <a:pt x="2341803" y="3186303"/>
                </a:lnTo>
                <a:close/>
              </a:path>
              <a:path w="6673215" h="3192779">
                <a:moveTo>
                  <a:pt x="2341803" y="2390584"/>
                </a:moveTo>
                <a:lnTo>
                  <a:pt x="2341334" y="2389467"/>
                </a:lnTo>
                <a:lnTo>
                  <a:pt x="2339479" y="2387600"/>
                </a:lnTo>
                <a:lnTo>
                  <a:pt x="2338349" y="2387142"/>
                </a:lnTo>
                <a:lnTo>
                  <a:pt x="2335720" y="2387142"/>
                </a:lnTo>
                <a:lnTo>
                  <a:pt x="2334603" y="2387600"/>
                </a:lnTo>
                <a:lnTo>
                  <a:pt x="2332748" y="2389467"/>
                </a:lnTo>
                <a:lnTo>
                  <a:pt x="2332278" y="2390584"/>
                </a:lnTo>
                <a:lnTo>
                  <a:pt x="2332278" y="2393213"/>
                </a:lnTo>
                <a:lnTo>
                  <a:pt x="2332748" y="2394331"/>
                </a:lnTo>
                <a:lnTo>
                  <a:pt x="2334603" y="2396198"/>
                </a:lnTo>
                <a:lnTo>
                  <a:pt x="2335720" y="2396655"/>
                </a:lnTo>
                <a:lnTo>
                  <a:pt x="2338349" y="2396655"/>
                </a:lnTo>
                <a:lnTo>
                  <a:pt x="2339479" y="2396198"/>
                </a:lnTo>
                <a:lnTo>
                  <a:pt x="2341334" y="2394331"/>
                </a:lnTo>
                <a:lnTo>
                  <a:pt x="2341803" y="2393213"/>
                </a:lnTo>
                <a:lnTo>
                  <a:pt x="2341803" y="2390584"/>
                </a:lnTo>
                <a:close/>
              </a:path>
              <a:path w="6673215" h="3192779">
                <a:moveTo>
                  <a:pt x="2341803" y="1594878"/>
                </a:moveTo>
                <a:lnTo>
                  <a:pt x="2341334" y="1593748"/>
                </a:lnTo>
                <a:lnTo>
                  <a:pt x="2339479" y="1591894"/>
                </a:lnTo>
                <a:lnTo>
                  <a:pt x="2338349" y="1591424"/>
                </a:lnTo>
                <a:lnTo>
                  <a:pt x="2335720" y="1591424"/>
                </a:lnTo>
                <a:lnTo>
                  <a:pt x="2334603" y="1591894"/>
                </a:lnTo>
                <a:lnTo>
                  <a:pt x="2332748" y="1593748"/>
                </a:lnTo>
                <a:lnTo>
                  <a:pt x="2332278" y="1594878"/>
                </a:lnTo>
                <a:lnTo>
                  <a:pt x="2332278" y="1597507"/>
                </a:lnTo>
                <a:lnTo>
                  <a:pt x="2332748" y="1598625"/>
                </a:lnTo>
                <a:lnTo>
                  <a:pt x="2334603" y="1600479"/>
                </a:lnTo>
                <a:lnTo>
                  <a:pt x="2335720" y="1600949"/>
                </a:lnTo>
                <a:lnTo>
                  <a:pt x="2338349" y="1600949"/>
                </a:lnTo>
                <a:lnTo>
                  <a:pt x="2339479" y="1600479"/>
                </a:lnTo>
                <a:lnTo>
                  <a:pt x="2341334" y="1598625"/>
                </a:lnTo>
                <a:lnTo>
                  <a:pt x="2341803" y="1597507"/>
                </a:lnTo>
                <a:lnTo>
                  <a:pt x="2341803" y="1594878"/>
                </a:lnTo>
                <a:close/>
              </a:path>
              <a:path w="6673215" h="3192779">
                <a:moveTo>
                  <a:pt x="2341803" y="799160"/>
                </a:moveTo>
                <a:lnTo>
                  <a:pt x="2341334" y="798042"/>
                </a:lnTo>
                <a:lnTo>
                  <a:pt x="2339479" y="796175"/>
                </a:lnTo>
                <a:lnTo>
                  <a:pt x="2338349" y="795718"/>
                </a:lnTo>
                <a:lnTo>
                  <a:pt x="2335720" y="795718"/>
                </a:lnTo>
                <a:lnTo>
                  <a:pt x="2334603" y="796175"/>
                </a:lnTo>
                <a:lnTo>
                  <a:pt x="2332748" y="798042"/>
                </a:lnTo>
                <a:lnTo>
                  <a:pt x="2332278" y="799160"/>
                </a:lnTo>
                <a:lnTo>
                  <a:pt x="2332278" y="801789"/>
                </a:lnTo>
                <a:lnTo>
                  <a:pt x="2332748" y="802906"/>
                </a:lnTo>
                <a:lnTo>
                  <a:pt x="2334603" y="804773"/>
                </a:lnTo>
                <a:lnTo>
                  <a:pt x="2335720" y="805230"/>
                </a:lnTo>
                <a:lnTo>
                  <a:pt x="2338349" y="805230"/>
                </a:lnTo>
                <a:lnTo>
                  <a:pt x="2339479" y="804773"/>
                </a:lnTo>
                <a:lnTo>
                  <a:pt x="2341334" y="802906"/>
                </a:lnTo>
                <a:lnTo>
                  <a:pt x="2341803" y="801789"/>
                </a:lnTo>
                <a:lnTo>
                  <a:pt x="2341803" y="799160"/>
                </a:lnTo>
                <a:close/>
              </a:path>
              <a:path w="6673215" h="3192779">
                <a:moveTo>
                  <a:pt x="2341803" y="3454"/>
                </a:moveTo>
                <a:lnTo>
                  <a:pt x="2341334" y="2324"/>
                </a:lnTo>
                <a:lnTo>
                  <a:pt x="2339479" y="469"/>
                </a:lnTo>
                <a:lnTo>
                  <a:pt x="2338349" y="0"/>
                </a:lnTo>
                <a:lnTo>
                  <a:pt x="2335720" y="0"/>
                </a:lnTo>
                <a:lnTo>
                  <a:pt x="2334603" y="469"/>
                </a:lnTo>
                <a:lnTo>
                  <a:pt x="2332748" y="2324"/>
                </a:lnTo>
                <a:lnTo>
                  <a:pt x="2332278" y="3454"/>
                </a:lnTo>
                <a:lnTo>
                  <a:pt x="2332278" y="6083"/>
                </a:lnTo>
                <a:lnTo>
                  <a:pt x="2332748" y="7200"/>
                </a:lnTo>
                <a:lnTo>
                  <a:pt x="2334603" y="9055"/>
                </a:lnTo>
                <a:lnTo>
                  <a:pt x="2335720" y="9525"/>
                </a:lnTo>
                <a:lnTo>
                  <a:pt x="2338349" y="9525"/>
                </a:lnTo>
                <a:lnTo>
                  <a:pt x="2339479" y="9055"/>
                </a:lnTo>
                <a:lnTo>
                  <a:pt x="2341334" y="7200"/>
                </a:lnTo>
                <a:lnTo>
                  <a:pt x="2341803" y="6083"/>
                </a:lnTo>
                <a:lnTo>
                  <a:pt x="2341803" y="3454"/>
                </a:lnTo>
                <a:close/>
              </a:path>
              <a:path w="6673215" h="3192779">
                <a:moveTo>
                  <a:pt x="2389390" y="3186303"/>
                </a:moveTo>
                <a:lnTo>
                  <a:pt x="2388933" y="3185172"/>
                </a:lnTo>
                <a:lnTo>
                  <a:pt x="2387066" y="3183318"/>
                </a:lnTo>
                <a:lnTo>
                  <a:pt x="2385949" y="3182848"/>
                </a:lnTo>
                <a:lnTo>
                  <a:pt x="2383320" y="3182848"/>
                </a:lnTo>
                <a:lnTo>
                  <a:pt x="2382202" y="3183318"/>
                </a:lnTo>
                <a:lnTo>
                  <a:pt x="2380335" y="3185172"/>
                </a:lnTo>
                <a:lnTo>
                  <a:pt x="2379878" y="3186303"/>
                </a:lnTo>
                <a:lnTo>
                  <a:pt x="2379878" y="3188932"/>
                </a:lnTo>
                <a:lnTo>
                  <a:pt x="2380335" y="3190049"/>
                </a:lnTo>
                <a:lnTo>
                  <a:pt x="2382202" y="3191903"/>
                </a:lnTo>
                <a:lnTo>
                  <a:pt x="2383320" y="3192373"/>
                </a:lnTo>
                <a:lnTo>
                  <a:pt x="2385949" y="3192373"/>
                </a:lnTo>
                <a:lnTo>
                  <a:pt x="2387066" y="3191903"/>
                </a:lnTo>
                <a:lnTo>
                  <a:pt x="2388933" y="3190049"/>
                </a:lnTo>
                <a:lnTo>
                  <a:pt x="2389390" y="3188932"/>
                </a:lnTo>
                <a:lnTo>
                  <a:pt x="2389390" y="3186303"/>
                </a:lnTo>
                <a:close/>
              </a:path>
              <a:path w="6673215" h="3192779">
                <a:moveTo>
                  <a:pt x="2389390" y="2390584"/>
                </a:moveTo>
                <a:lnTo>
                  <a:pt x="2388933" y="2389467"/>
                </a:lnTo>
                <a:lnTo>
                  <a:pt x="2387066" y="2387600"/>
                </a:lnTo>
                <a:lnTo>
                  <a:pt x="2385949" y="2387142"/>
                </a:lnTo>
                <a:lnTo>
                  <a:pt x="2383320" y="2387142"/>
                </a:lnTo>
                <a:lnTo>
                  <a:pt x="2382202" y="2387600"/>
                </a:lnTo>
                <a:lnTo>
                  <a:pt x="2380335" y="2389467"/>
                </a:lnTo>
                <a:lnTo>
                  <a:pt x="2379878" y="2390584"/>
                </a:lnTo>
                <a:lnTo>
                  <a:pt x="2379878" y="2393213"/>
                </a:lnTo>
                <a:lnTo>
                  <a:pt x="2380335" y="2394331"/>
                </a:lnTo>
                <a:lnTo>
                  <a:pt x="2382202" y="2396198"/>
                </a:lnTo>
                <a:lnTo>
                  <a:pt x="2383320" y="2396655"/>
                </a:lnTo>
                <a:lnTo>
                  <a:pt x="2385949" y="2396655"/>
                </a:lnTo>
                <a:lnTo>
                  <a:pt x="2387066" y="2396198"/>
                </a:lnTo>
                <a:lnTo>
                  <a:pt x="2388933" y="2394331"/>
                </a:lnTo>
                <a:lnTo>
                  <a:pt x="2389390" y="2393213"/>
                </a:lnTo>
                <a:lnTo>
                  <a:pt x="2389390" y="2390584"/>
                </a:lnTo>
                <a:close/>
              </a:path>
              <a:path w="6673215" h="3192779">
                <a:moveTo>
                  <a:pt x="2389390" y="1594878"/>
                </a:moveTo>
                <a:lnTo>
                  <a:pt x="2388933" y="1593748"/>
                </a:lnTo>
                <a:lnTo>
                  <a:pt x="2387066" y="1591894"/>
                </a:lnTo>
                <a:lnTo>
                  <a:pt x="2385949" y="1591424"/>
                </a:lnTo>
                <a:lnTo>
                  <a:pt x="2383320" y="1591424"/>
                </a:lnTo>
                <a:lnTo>
                  <a:pt x="2382202" y="1591894"/>
                </a:lnTo>
                <a:lnTo>
                  <a:pt x="2380335" y="1593748"/>
                </a:lnTo>
                <a:lnTo>
                  <a:pt x="2379878" y="1594878"/>
                </a:lnTo>
                <a:lnTo>
                  <a:pt x="2379878" y="1597507"/>
                </a:lnTo>
                <a:lnTo>
                  <a:pt x="2380335" y="1598625"/>
                </a:lnTo>
                <a:lnTo>
                  <a:pt x="2382202" y="1600479"/>
                </a:lnTo>
                <a:lnTo>
                  <a:pt x="2383320" y="1600949"/>
                </a:lnTo>
                <a:lnTo>
                  <a:pt x="2385949" y="1600949"/>
                </a:lnTo>
                <a:lnTo>
                  <a:pt x="2387066" y="1600479"/>
                </a:lnTo>
                <a:lnTo>
                  <a:pt x="2388933" y="1598625"/>
                </a:lnTo>
                <a:lnTo>
                  <a:pt x="2389390" y="1597507"/>
                </a:lnTo>
                <a:lnTo>
                  <a:pt x="2389390" y="1594878"/>
                </a:lnTo>
                <a:close/>
              </a:path>
              <a:path w="6673215" h="3192779">
                <a:moveTo>
                  <a:pt x="2389390" y="799160"/>
                </a:moveTo>
                <a:lnTo>
                  <a:pt x="2388933" y="798042"/>
                </a:lnTo>
                <a:lnTo>
                  <a:pt x="2387066" y="796175"/>
                </a:lnTo>
                <a:lnTo>
                  <a:pt x="2385949" y="795718"/>
                </a:lnTo>
                <a:lnTo>
                  <a:pt x="2383320" y="795718"/>
                </a:lnTo>
                <a:lnTo>
                  <a:pt x="2382202" y="796175"/>
                </a:lnTo>
                <a:lnTo>
                  <a:pt x="2380335" y="798042"/>
                </a:lnTo>
                <a:lnTo>
                  <a:pt x="2379878" y="799160"/>
                </a:lnTo>
                <a:lnTo>
                  <a:pt x="2379878" y="801789"/>
                </a:lnTo>
                <a:lnTo>
                  <a:pt x="2380335" y="802906"/>
                </a:lnTo>
                <a:lnTo>
                  <a:pt x="2382202" y="804773"/>
                </a:lnTo>
                <a:lnTo>
                  <a:pt x="2383320" y="805230"/>
                </a:lnTo>
                <a:lnTo>
                  <a:pt x="2385949" y="805230"/>
                </a:lnTo>
                <a:lnTo>
                  <a:pt x="2387066" y="804773"/>
                </a:lnTo>
                <a:lnTo>
                  <a:pt x="2388933" y="802906"/>
                </a:lnTo>
                <a:lnTo>
                  <a:pt x="2389390" y="801789"/>
                </a:lnTo>
                <a:lnTo>
                  <a:pt x="2389390" y="799160"/>
                </a:lnTo>
                <a:close/>
              </a:path>
              <a:path w="6673215" h="3192779">
                <a:moveTo>
                  <a:pt x="2389390" y="3454"/>
                </a:moveTo>
                <a:lnTo>
                  <a:pt x="2388933" y="2324"/>
                </a:lnTo>
                <a:lnTo>
                  <a:pt x="2387066" y="469"/>
                </a:lnTo>
                <a:lnTo>
                  <a:pt x="2385949" y="0"/>
                </a:lnTo>
                <a:lnTo>
                  <a:pt x="2383320" y="0"/>
                </a:lnTo>
                <a:lnTo>
                  <a:pt x="2382202" y="469"/>
                </a:lnTo>
                <a:lnTo>
                  <a:pt x="2380335" y="2324"/>
                </a:lnTo>
                <a:lnTo>
                  <a:pt x="2379878" y="3454"/>
                </a:lnTo>
                <a:lnTo>
                  <a:pt x="2379878" y="6083"/>
                </a:lnTo>
                <a:lnTo>
                  <a:pt x="2380335" y="7200"/>
                </a:lnTo>
                <a:lnTo>
                  <a:pt x="2382202" y="9055"/>
                </a:lnTo>
                <a:lnTo>
                  <a:pt x="2383320" y="9525"/>
                </a:lnTo>
                <a:lnTo>
                  <a:pt x="2385949" y="9525"/>
                </a:lnTo>
                <a:lnTo>
                  <a:pt x="2387066" y="9055"/>
                </a:lnTo>
                <a:lnTo>
                  <a:pt x="2388933" y="7200"/>
                </a:lnTo>
                <a:lnTo>
                  <a:pt x="2389390" y="6083"/>
                </a:lnTo>
                <a:lnTo>
                  <a:pt x="2389390" y="3454"/>
                </a:lnTo>
                <a:close/>
              </a:path>
              <a:path w="6673215" h="3192779">
                <a:moveTo>
                  <a:pt x="2436990" y="3186303"/>
                </a:moveTo>
                <a:lnTo>
                  <a:pt x="2436533" y="3185172"/>
                </a:lnTo>
                <a:lnTo>
                  <a:pt x="2434666" y="3183318"/>
                </a:lnTo>
                <a:lnTo>
                  <a:pt x="2433548" y="3182848"/>
                </a:lnTo>
                <a:lnTo>
                  <a:pt x="2430919" y="3182848"/>
                </a:lnTo>
                <a:lnTo>
                  <a:pt x="2429802" y="3183318"/>
                </a:lnTo>
                <a:lnTo>
                  <a:pt x="2427935" y="3185172"/>
                </a:lnTo>
                <a:lnTo>
                  <a:pt x="2427478" y="3186303"/>
                </a:lnTo>
                <a:lnTo>
                  <a:pt x="2427478" y="3188932"/>
                </a:lnTo>
                <a:lnTo>
                  <a:pt x="2427935" y="3190049"/>
                </a:lnTo>
                <a:lnTo>
                  <a:pt x="2429802" y="3191903"/>
                </a:lnTo>
                <a:lnTo>
                  <a:pt x="2430919" y="3192373"/>
                </a:lnTo>
                <a:lnTo>
                  <a:pt x="2433548" y="3192373"/>
                </a:lnTo>
                <a:lnTo>
                  <a:pt x="2434666" y="3191903"/>
                </a:lnTo>
                <a:lnTo>
                  <a:pt x="2436533" y="3190049"/>
                </a:lnTo>
                <a:lnTo>
                  <a:pt x="2436990" y="3188932"/>
                </a:lnTo>
                <a:lnTo>
                  <a:pt x="2436990" y="3186303"/>
                </a:lnTo>
                <a:close/>
              </a:path>
              <a:path w="6673215" h="3192779">
                <a:moveTo>
                  <a:pt x="2436990" y="2390584"/>
                </a:moveTo>
                <a:lnTo>
                  <a:pt x="2436533" y="2389467"/>
                </a:lnTo>
                <a:lnTo>
                  <a:pt x="2434666" y="2387600"/>
                </a:lnTo>
                <a:lnTo>
                  <a:pt x="2433548" y="2387142"/>
                </a:lnTo>
                <a:lnTo>
                  <a:pt x="2430919" y="2387142"/>
                </a:lnTo>
                <a:lnTo>
                  <a:pt x="2429802" y="2387600"/>
                </a:lnTo>
                <a:lnTo>
                  <a:pt x="2427935" y="2389467"/>
                </a:lnTo>
                <a:lnTo>
                  <a:pt x="2427478" y="2390584"/>
                </a:lnTo>
                <a:lnTo>
                  <a:pt x="2427478" y="2393213"/>
                </a:lnTo>
                <a:lnTo>
                  <a:pt x="2427935" y="2394331"/>
                </a:lnTo>
                <a:lnTo>
                  <a:pt x="2429802" y="2396198"/>
                </a:lnTo>
                <a:lnTo>
                  <a:pt x="2430919" y="2396655"/>
                </a:lnTo>
                <a:lnTo>
                  <a:pt x="2433548" y="2396655"/>
                </a:lnTo>
                <a:lnTo>
                  <a:pt x="2434666" y="2396198"/>
                </a:lnTo>
                <a:lnTo>
                  <a:pt x="2436533" y="2394331"/>
                </a:lnTo>
                <a:lnTo>
                  <a:pt x="2436990" y="2393213"/>
                </a:lnTo>
                <a:lnTo>
                  <a:pt x="2436990" y="2390584"/>
                </a:lnTo>
                <a:close/>
              </a:path>
              <a:path w="6673215" h="3192779">
                <a:moveTo>
                  <a:pt x="2436990" y="1594878"/>
                </a:moveTo>
                <a:lnTo>
                  <a:pt x="2436533" y="1593748"/>
                </a:lnTo>
                <a:lnTo>
                  <a:pt x="2434666" y="1591894"/>
                </a:lnTo>
                <a:lnTo>
                  <a:pt x="2433548" y="1591424"/>
                </a:lnTo>
                <a:lnTo>
                  <a:pt x="2430919" y="1591424"/>
                </a:lnTo>
                <a:lnTo>
                  <a:pt x="2429802" y="1591894"/>
                </a:lnTo>
                <a:lnTo>
                  <a:pt x="2427935" y="1593748"/>
                </a:lnTo>
                <a:lnTo>
                  <a:pt x="2427478" y="1594878"/>
                </a:lnTo>
                <a:lnTo>
                  <a:pt x="2427478" y="1597507"/>
                </a:lnTo>
                <a:lnTo>
                  <a:pt x="2427935" y="1598625"/>
                </a:lnTo>
                <a:lnTo>
                  <a:pt x="2429802" y="1600479"/>
                </a:lnTo>
                <a:lnTo>
                  <a:pt x="2430919" y="1600949"/>
                </a:lnTo>
                <a:lnTo>
                  <a:pt x="2433548" y="1600949"/>
                </a:lnTo>
                <a:lnTo>
                  <a:pt x="2434666" y="1600479"/>
                </a:lnTo>
                <a:lnTo>
                  <a:pt x="2436533" y="1598625"/>
                </a:lnTo>
                <a:lnTo>
                  <a:pt x="2436990" y="1597507"/>
                </a:lnTo>
                <a:lnTo>
                  <a:pt x="2436990" y="1594878"/>
                </a:lnTo>
                <a:close/>
              </a:path>
              <a:path w="6673215" h="3192779">
                <a:moveTo>
                  <a:pt x="2436990" y="799160"/>
                </a:moveTo>
                <a:lnTo>
                  <a:pt x="2436533" y="798042"/>
                </a:lnTo>
                <a:lnTo>
                  <a:pt x="2434666" y="796175"/>
                </a:lnTo>
                <a:lnTo>
                  <a:pt x="2433548" y="795718"/>
                </a:lnTo>
                <a:lnTo>
                  <a:pt x="2430919" y="795718"/>
                </a:lnTo>
                <a:lnTo>
                  <a:pt x="2429802" y="796175"/>
                </a:lnTo>
                <a:lnTo>
                  <a:pt x="2427935" y="798042"/>
                </a:lnTo>
                <a:lnTo>
                  <a:pt x="2427478" y="799160"/>
                </a:lnTo>
                <a:lnTo>
                  <a:pt x="2427478" y="801789"/>
                </a:lnTo>
                <a:lnTo>
                  <a:pt x="2427935" y="802906"/>
                </a:lnTo>
                <a:lnTo>
                  <a:pt x="2429802" y="804773"/>
                </a:lnTo>
                <a:lnTo>
                  <a:pt x="2430919" y="805230"/>
                </a:lnTo>
                <a:lnTo>
                  <a:pt x="2433548" y="805230"/>
                </a:lnTo>
                <a:lnTo>
                  <a:pt x="2434666" y="804773"/>
                </a:lnTo>
                <a:lnTo>
                  <a:pt x="2436533" y="802906"/>
                </a:lnTo>
                <a:lnTo>
                  <a:pt x="2436990" y="801789"/>
                </a:lnTo>
                <a:lnTo>
                  <a:pt x="2436990" y="799160"/>
                </a:lnTo>
                <a:close/>
              </a:path>
              <a:path w="6673215" h="3192779">
                <a:moveTo>
                  <a:pt x="2436990" y="3454"/>
                </a:moveTo>
                <a:lnTo>
                  <a:pt x="2436533" y="2324"/>
                </a:lnTo>
                <a:lnTo>
                  <a:pt x="2434666" y="469"/>
                </a:lnTo>
                <a:lnTo>
                  <a:pt x="2433548" y="0"/>
                </a:lnTo>
                <a:lnTo>
                  <a:pt x="2430919" y="0"/>
                </a:lnTo>
                <a:lnTo>
                  <a:pt x="2429802" y="469"/>
                </a:lnTo>
                <a:lnTo>
                  <a:pt x="2427935" y="2324"/>
                </a:lnTo>
                <a:lnTo>
                  <a:pt x="2427478" y="3454"/>
                </a:lnTo>
                <a:lnTo>
                  <a:pt x="2427478" y="6083"/>
                </a:lnTo>
                <a:lnTo>
                  <a:pt x="2427935" y="7200"/>
                </a:lnTo>
                <a:lnTo>
                  <a:pt x="2429802" y="9055"/>
                </a:lnTo>
                <a:lnTo>
                  <a:pt x="2430919" y="9525"/>
                </a:lnTo>
                <a:lnTo>
                  <a:pt x="2433548" y="9525"/>
                </a:lnTo>
                <a:lnTo>
                  <a:pt x="2434666" y="9055"/>
                </a:lnTo>
                <a:lnTo>
                  <a:pt x="2436533" y="7200"/>
                </a:lnTo>
                <a:lnTo>
                  <a:pt x="2436990" y="6083"/>
                </a:lnTo>
                <a:lnTo>
                  <a:pt x="2436990" y="3454"/>
                </a:lnTo>
                <a:close/>
              </a:path>
              <a:path w="6673215" h="3192779">
                <a:moveTo>
                  <a:pt x="2484590" y="3186303"/>
                </a:moveTo>
                <a:lnTo>
                  <a:pt x="2484132" y="3185172"/>
                </a:lnTo>
                <a:lnTo>
                  <a:pt x="2482265" y="3183318"/>
                </a:lnTo>
                <a:lnTo>
                  <a:pt x="2481148" y="3182848"/>
                </a:lnTo>
                <a:lnTo>
                  <a:pt x="2478519" y="3182848"/>
                </a:lnTo>
                <a:lnTo>
                  <a:pt x="2477389" y="3183318"/>
                </a:lnTo>
                <a:lnTo>
                  <a:pt x="2475534" y="3185172"/>
                </a:lnTo>
                <a:lnTo>
                  <a:pt x="2475077" y="3186303"/>
                </a:lnTo>
                <a:lnTo>
                  <a:pt x="2475077" y="3188932"/>
                </a:lnTo>
                <a:lnTo>
                  <a:pt x="2475534" y="3190049"/>
                </a:lnTo>
                <a:lnTo>
                  <a:pt x="2477389" y="3191903"/>
                </a:lnTo>
                <a:lnTo>
                  <a:pt x="2478519" y="3192373"/>
                </a:lnTo>
                <a:lnTo>
                  <a:pt x="2481148" y="3192373"/>
                </a:lnTo>
                <a:lnTo>
                  <a:pt x="2482265" y="3191903"/>
                </a:lnTo>
                <a:lnTo>
                  <a:pt x="2484132" y="3190049"/>
                </a:lnTo>
                <a:lnTo>
                  <a:pt x="2484590" y="3188932"/>
                </a:lnTo>
                <a:lnTo>
                  <a:pt x="2484590" y="3186303"/>
                </a:lnTo>
                <a:close/>
              </a:path>
              <a:path w="6673215" h="3192779">
                <a:moveTo>
                  <a:pt x="2484590" y="2390584"/>
                </a:moveTo>
                <a:lnTo>
                  <a:pt x="2484132" y="2389467"/>
                </a:lnTo>
                <a:lnTo>
                  <a:pt x="2482265" y="2387600"/>
                </a:lnTo>
                <a:lnTo>
                  <a:pt x="2481148" y="2387142"/>
                </a:lnTo>
                <a:lnTo>
                  <a:pt x="2478519" y="2387142"/>
                </a:lnTo>
                <a:lnTo>
                  <a:pt x="2477389" y="2387600"/>
                </a:lnTo>
                <a:lnTo>
                  <a:pt x="2475534" y="2389467"/>
                </a:lnTo>
                <a:lnTo>
                  <a:pt x="2475077" y="2390584"/>
                </a:lnTo>
                <a:lnTo>
                  <a:pt x="2475077" y="2393213"/>
                </a:lnTo>
                <a:lnTo>
                  <a:pt x="2475534" y="2394331"/>
                </a:lnTo>
                <a:lnTo>
                  <a:pt x="2477389" y="2396198"/>
                </a:lnTo>
                <a:lnTo>
                  <a:pt x="2478519" y="2396655"/>
                </a:lnTo>
                <a:lnTo>
                  <a:pt x="2481148" y="2396655"/>
                </a:lnTo>
                <a:lnTo>
                  <a:pt x="2482265" y="2396198"/>
                </a:lnTo>
                <a:lnTo>
                  <a:pt x="2484132" y="2394331"/>
                </a:lnTo>
                <a:lnTo>
                  <a:pt x="2484590" y="2393213"/>
                </a:lnTo>
                <a:lnTo>
                  <a:pt x="2484590" y="2390584"/>
                </a:lnTo>
                <a:close/>
              </a:path>
              <a:path w="6673215" h="3192779">
                <a:moveTo>
                  <a:pt x="2484590" y="1594878"/>
                </a:moveTo>
                <a:lnTo>
                  <a:pt x="2484132" y="1593748"/>
                </a:lnTo>
                <a:lnTo>
                  <a:pt x="2482265" y="1591894"/>
                </a:lnTo>
                <a:lnTo>
                  <a:pt x="2481148" y="1591424"/>
                </a:lnTo>
                <a:lnTo>
                  <a:pt x="2478519" y="1591424"/>
                </a:lnTo>
                <a:lnTo>
                  <a:pt x="2477389" y="1591894"/>
                </a:lnTo>
                <a:lnTo>
                  <a:pt x="2475534" y="1593748"/>
                </a:lnTo>
                <a:lnTo>
                  <a:pt x="2475077" y="1594878"/>
                </a:lnTo>
                <a:lnTo>
                  <a:pt x="2475077" y="1597507"/>
                </a:lnTo>
                <a:lnTo>
                  <a:pt x="2475534" y="1598625"/>
                </a:lnTo>
                <a:lnTo>
                  <a:pt x="2477389" y="1600479"/>
                </a:lnTo>
                <a:lnTo>
                  <a:pt x="2478519" y="1600949"/>
                </a:lnTo>
                <a:lnTo>
                  <a:pt x="2481148" y="1600949"/>
                </a:lnTo>
                <a:lnTo>
                  <a:pt x="2482265" y="1600479"/>
                </a:lnTo>
                <a:lnTo>
                  <a:pt x="2484132" y="1598625"/>
                </a:lnTo>
                <a:lnTo>
                  <a:pt x="2484590" y="1597507"/>
                </a:lnTo>
                <a:lnTo>
                  <a:pt x="2484590" y="1594878"/>
                </a:lnTo>
                <a:close/>
              </a:path>
              <a:path w="6673215" h="3192779">
                <a:moveTo>
                  <a:pt x="2484590" y="799160"/>
                </a:moveTo>
                <a:lnTo>
                  <a:pt x="2484132" y="798042"/>
                </a:lnTo>
                <a:lnTo>
                  <a:pt x="2482265" y="796175"/>
                </a:lnTo>
                <a:lnTo>
                  <a:pt x="2481148" y="795718"/>
                </a:lnTo>
                <a:lnTo>
                  <a:pt x="2478519" y="795718"/>
                </a:lnTo>
                <a:lnTo>
                  <a:pt x="2477389" y="796175"/>
                </a:lnTo>
                <a:lnTo>
                  <a:pt x="2475534" y="798042"/>
                </a:lnTo>
                <a:lnTo>
                  <a:pt x="2475077" y="799160"/>
                </a:lnTo>
                <a:lnTo>
                  <a:pt x="2475077" y="801789"/>
                </a:lnTo>
                <a:lnTo>
                  <a:pt x="2475534" y="802906"/>
                </a:lnTo>
                <a:lnTo>
                  <a:pt x="2477389" y="804773"/>
                </a:lnTo>
                <a:lnTo>
                  <a:pt x="2478519" y="805230"/>
                </a:lnTo>
                <a:lnTo>
                  <a:pt x="2481148" y="805230"/>
                </a:lnTo>
                <a:lnTo>
                  <a:pt x="2482265" y="804773"/>
                </a:lnTo>
                <a:lnTo>
                  <a:pt x="2484132" y="802906"/>
                </a:lnTo>
                <a:lnTo>
                  <a:pt x="2484590" y="801789"/>
                </a:lnTo>
                <a:lnTo>
                  <a:pt x="2484590" y="799160"/>
                </a:lnTo>
                <a:close/>
              </a:path>
              <a:path w="6673215" h="3192779">
                <a:moveTo>
                  <a:pt x="2484590" y="3454"/>
                </a:moveTo>
                <a:lnTo>
                  <a:pt x="2484132" y="2324"/>
                </a:lnTo>
                <a:lnTo>
                  <a:pt x="2482265" y="469"/>
                </a:lnTo>
                <a:lnTo>
                  <a:pt x="2481148" y="0"/>
                </a:lnTo>
                <a:lnTo>
                  <a:pt x="2478519" y="0"/>
                </a:lnTo>
                <a:lnTo>
                  <a:pt x="2477389" y="469"/>
                </a:lnTo>
                <a:lnTo>
                  <a:pt x="2475534" y="2324"/>
                </a:lnTo>
                <a:lnTo>
                  <a:pt x="2475077" y="3454"/>
                </a:lnTo>
                <a:lnTo>
                  <a:pt x="2475077" y="6083"/>
                </a:lnTo>
                <a:lnTo>
                  <a:pt x="2475534" y="7200"/>
                </a:lnTo>
                <a:lnTo>
                  <a:pt x="2477389" y="9055"/>
                </a:lnTo>
                <a:lnTo>
                  <a:pt x="2478519" y="9525"/>
                </a:lnTo>
                <a:lnTo>
                  <a:pt x="2481148" y="9525"/>
                </a:lnTo>
                <a:lnTo>
                  <a:pt x="2482265" y="9055"/>
                </a:lnTo>
                <a:lnTo>
                  <a:pt x="2484132" y="7200"/>
                </a:lnTo>
                <a:lnTo>
                  <a:pt x="2484590" y="6083"/>
                </a:lnTo>
                <a:lnTo>
                  <a:pt x="2484590" y="3454"/>
                </a:lnTo>
                <a:close/>
              </a:path>
              <a:path w="6673215" h="3192779">
                <a:moveTo>
                  <a:pt x="2532189" y="3186303"/>
                </a:moveTo>
                <a:lnTo>
                  <a:pt x="2531719" y="3185172"/>
                </a:lnTo>
                <a:lnTo>
                  <a:pt x="2529865" y="3183318"/>
                </a:lnTo>
                <a:lnTo>
                  <a:pt x="2528747" y="3182848"/>
                </a:lnTo>
                <a:lnTo>
                  <a:pt x="2526119" y="3182848"/>
                </a:lnTo>
                <a:lnTo>
                  <a:pt x="2524988" y="3183318"/>
                </a:lnTo>
                <a:lnTo>
                  <a:pt x="2523134" y="3185172"/>
                </a:lnTo>
                <a:lnTo>
                  <a:pt x="2522664" y="3186303"/>
                </a:lnTo>
                <a:lnTo>
                  <a:pt x="2522664" y="3188932"/>
                </a:lnTo>
                <a:lnTo>
                  <a:pt x="2523134" y="3190049"/>
                </a:lnTo>
                <a:lnTo>
                  <a:pt x="2524988" y="3191903"/>
                </a:lnTo>
                <a:lnTo>
                  <a:pt x="2526119" y="3192373"/>
                </a:lnTo>
                <a:lnTo>
                  <a:pt x="2528747" y="3192373"/>
                </a:lnTo>
                <a:lnTo>
                  <a:pt x="2529865" y="3191903"/>
                </a:lnTo>
                <a:lnTo>
                  <a:pt x="2531719" y="3190049"/>
                </a:lnTo>
                <a:lnTo>
                  <a:pt x="2532189" y="3188932"/>
                </a:lnTo>
                <a:lnTo>
                  <a:pt x="2532189" y="3186303"/>
                </a:lnTo>
                <a:close/>
              </a:path>
              <a:path w="6673215" h="3192779">
                <a:moveTo>
                  <a:pt x="2532189" y="2390584"/>
                </a:moveTo>
                <a:lnTo>
                  <a:pt x="2531719" y="2389467"/>
                </a:lnTo>
                <a:lnTo>
                  <a:pt x="2529865" y="2387600"/>
                </a:lnTo>
                <a:lnTo>
                  <a:pt x="2528747" y="2387142"/>
                </a:lnTo>
                <a:lnTo>
                  <a:pt x="2526119" y="2387142"/>
                </a:lnTo>
                <a:lnTo>
                  <a:pt x="2524988" y="2387600"/>
                </a:lnTo>
                <a:lnTo>
                  <a:pt x="2523134" y="2389467"/>
                </a:lnTo>
                <a:lnTo>
                  <a:pt x="2522664" y="2390584"/>
                </a:lnTo>
                <a:lnTo>
                  <a:pt x="2522664" y="2393213"/>
                </a:lnTo>
                <a:lnTo>
                  <a:pt x="2523134" y="2394331"/>
                </a:lnTo>
                <a:lnTo>
                  <a:pt x="2524988" y="2396198"/>
                </a:lnTo>
                <a:lnTo>
                  <a:pt x="2526119" y="2396655"/>
                </a:lnTo>
                <a:lnTo>
                  <a:pt x="2528747" y="2396655"/>
                </a:lnTo>
                <a:lnTo>
                  <a:pt x="2529865" y="2396198"/>
                </a:lnTo>
                <a:lnTo>
                  <a:pt x="2531719" y="2394331"/>
                </a:lnTo>
                <a:lnTo>
                  <a:pt x="2532189" y="2393213"/>
                </a:lnTo>
                <a:lnTo>
                  <a:pt x="2532189" y="2390584"/>
                </a:lnTo>
                <a:close/>
              </a:path>
              <a:path w="6673215" h="3192779">
                <a:moveTo>
                  <a:pt x="2532189" y="1594878"/>
                </a:moveTo>
                <a:lnTo>
                  <a:pt x="2531719" y="1593748"/>
                </a:lnTo>
                <a:lnTo>
                  <a:pt x="2529865" y="1591894"/>
                </a:lnTo>
                <a:lnTo>
                  <a:pt x="2528747" y="1591424"/>
                </a:lnTo>
                <a:lnTo>
                  <a:pt x="2526119" y="1591424"/>
                </a:lnTo>
                <a:lnTo>
                  <a:pt x="2524988" y="1591894"/>
                </a:lnTo>
                <a:lnTo>
                  <a:pt x="2523134" y="1593748"/>
                </a:lnTo>
                <a:lnTo>
                  <a:pt x="2522664" y="1594878"/>
                </a:lnTo>
                <a:lnTo>
                  <a:pt x="2522664" y="1597507"/>
                </a:lnTo>
                <a:lnTo>
                  <a:pt x="2523134" y="1598625"/>
                </a:lnTo>
                <a:lnTo>
                  <a:pt x="2524988" y="1600479"/>
                </a:lnTo>
                <a:lnTo>
                  <a:pt x="2526119" y="1600949"/>
                </a:lnTo>
                <a:lnTo>
                  <a:pt x="2528747" y="1600949"/>
                </a:lnTo>
                <a:lnTo>
                  <a:pt x="2529865" y="1600479"/>
                </a:lnTo>
                <a:lnTo>
                  <a:pt x="2531719" y="1598625"/>
                </a:lnTo>
                <a:lnTo>
                  <a:pt x="2532189" y="1597507"/>
                </a:lnTo>
                <a:lnTo>
                  <a:pt x="2532189" y="1594878"/>
                </a:lnTo>
                <a:close/>
              </a:path>
              <a:path w="6673215" h="3192779">
                <a:moveTo>
                  <a:pt x="2532189" y="799160"/>
                </a:moveTo>
                <a:lnTo>
                  <a:pt x="2531719" y="798042"/>
                </a:lnTo>
                <a:lnTo>
                  <a:pt x="2529865" y="796175"/>
                </a:lnTo>
                <a:lnTo>
                  <a:pt x="2528747" y="795718"/>
                </a:lnTo>
                <a:lnTo>
                  <a:pt x="2526119" y="795718"/>
                </a:lnTo>
                <a:lnTo>
                  <a:pt x="2524988" y="796175"/>
                </a:lnTo>
                <a:lnTo>
                  <a:pt x="2523134" y="798042"/>
                </a:lnTo>
                <a:lnTo>
                  <a:pt x="2522664" y="799160"/>
                </a:lnTo>
                <a:lnTo>
                  <a:pt x="2522664" y="801789"/>
                </a:lnTo>
                <a:lnTo>
                  <a:pt x="2523134" y="802906"/>
                </a:lnTo>
                <a:lnTo>
                  <a:pt x="2524988" y="804773"/>
                </a:lnTo>
                <a:lnTo>
                  <a:pt x="2526119" y="805230"/>
                </a:lnTo>
                <a:lnTo>
                  <a:pt x="2528747" y="805230"/>
                </a:lnTo>
                <a:lnTo>
                  <a:pt x="2529865" y="804773"/>
                </a:lnTo>
                <a:lnTo>
                  <a:pt x="2531719" y="802906"/>
                </a:lnTo>
                <a:lnTo>
                  <a:pt x="2532189" y="801789"/>
                </a:lnTo>
                <a:lnTo>
                  <a:pt x="2532189" y="799160"/>
                </a:lnTo>
                <a:close/>
              </a:path>
              <a:path w="6673215" h="3192779">
                <a:moveTo>
                  <a:pt x="2532189" y="3454"/>
                </a:moveTo>
                <a:lnTo>
                  <a:pt x="2531719" y="2324"/>
                </a:lnTo>
                <a:lnTo>
                  <a:pt x="2529865" y="469"/>
                </a:lnTo>
                <a:lnTo>
                  <a:pt x="2528747" y="0"/>
                </a:lnTo>
                <a:lnTo>
                  <a:pt x="2526119" y="0"/>
                </a:lnTo>
                <a:lnTo>
                  <a:pt x="2524988" y="469"/>
                </a:lnTo>
                <a:lnTo>
                  <a:pt x="2523134" y="2324"/>
                </a:lnTo>
                <a:lnTo>
                  <a:pt x="2522664" y="3454"/>
                </a:lnTo>
                <a:lnTo>
                  <a:pt x="2522664" y="6083"/>
                </a:lnTo>
                <a:lnTo>
                  <a:pt x="2523134" y="7200"/>
                </a:lnTo>
                <a:lnTo>
                  <a:pt x="2524988" y="9055"/>
                </a:lnTo>
                <a:lnTo>
                  <a:pt x="2526119" y="9525"/>
                </a:lnTo>
                <a:lnTo>
                  <a:pt x="2528747" y="9525"/>
                </a:lnTo>
                <a:lnTo>
                  <a:pt x="2529865" y="9055"/>
                </a:lnTo>
                <a:lnTo>
                  <a:pt x="2531719" y="7200"/>
                </a:lnTo>
                <a:lnTo>
                  <a:pt x="2532189" y="6083"/>
                </a:lnTo>
                <a:lnTo>
                  <a:pt x="2532189" y="3454"/>
                </a:lnTo>
                <a:close/>
              </a:path>
              <a:path w="6673215" h="3192779">
                <a:moveTo>
                  <a:pt x="2579789" y="3186303"/>
                </a:moveTo>
                <a:lnTo>
                  <a:pt x="2579319" y="3185172"/>
                </a:lnTo>
                <a:lnTo>
                  <a:pt x="2577465" y="3183318"/>
                </a:lnTo>
                <a:lnTo>
                  <a:pt x="2576347" y="3182848"/>
                </a:lnTo>
                <a:lnTo>
                  <a:pt x="2573718" y="3182848"/>
                </a:lnTo>
                <a:lnTo>
                  <a:pt x="2572588" y="3183318"/>
                </a:lnTo>
                <a:lnTo>
                  <a:pt x="2570734" y="3185172"/>
                </a:lnTo>
                <a:lnTo>
                  <a:pt x="2570264" y="3186303"/>
                </a:lnTo>
                <a:lnTo>
                  <a:pt x="2570264" y="3188932"/>
                </a:lnTo>
                <a:lnTo>
                  <a:pt x="2570734" y="3190049"/>
                </a:lnTo>
                <a:lnTo>
                  <a:pt x="2572588" y="3191903"/>
                </a:lnTo>
                <a:lnTo>
                  <a:pt x="2573718" y="3192373"/>
                </a:lnTo>
                <a:lnTo>
                  <a:pt x="2576347" y="3192373"/>
                </a:lnTo>
                <a:lnTo>
                  <a:pt x="2577465" y="3191903"/>
                </a:lnTo>
                <a:lnTo>
                  <a:pt x="2579319" y="3190049"/>
                </a:lnTo>
                <a:lnTo>
                  <a:pt x="2579789" y="3188932"/>
                </a:lnTo>
                <a:lnTo>
                  <a:pt x="2579789" y="3186303"/>
                </a:lnTo>
                <a:close/>
              </a:path>
              <a:path w="6673215" h="3192779">
                <a:moveTo>
                  <a:pt x="2579789" y="2390584"/>
                </a:moveTo>
                <a:lnTo>
                  <a:pt x="2579319" y="2389467"/>
                </a:lnTo>
                <a:lnTo>
                  <a:pt x="2577465" y="2387600"/>
                </a:lnTo>
                <a:lnTo>
                  <a:pt x="2576347" y="2387142"/>
                </a:lnTo>
                <a:lnTo>
                  <a:pt x="2573718" y="2387142"/>
                </a:lnTo>
                <a:lnTo>
                  <a:pt x="2572588" y="2387600"/>
                </a:lnTo>
                <a:lnTo>
                  <a:pt x="2570734" y="2389467"/>
                </a:lnTo>
                <a:lnTo>
                  <a:pt x="2570264" y="2390584"/>
                </a:lnTo>
                <a:lnTo>
                  <a:pt x="2570264" y="2393213"/>
                </a:lnTo>
                <a:lnTo>
                  <a:pt x="2570734" y="2394331"/>
                </a:lnTo>
                <a:lnTo>
                  <a:pt x="2572588" y="2396198"/>
                </a:lnTo>
                <a:lnTo>
                  <a:pt x="2573718" y="2396655"/>
                </a:lnTo>
                <a:lnTo>
                  <a:pt x="2576347" y="2396655"/>
                </a:lnTo>
                <a:lnTo>
                  <a:pt x="2577465" y="2396198"/>
                </a:lnTo>
                <a:lnTo>
                  <a:pt x="2579319" y="2394331"/>
                </a:lnTo>
                <a:lnTo>
                  <a:pt x="2579789" y="2393213"/>
                </a:lnTo>
                <a:lnTo>
                  <a:pt x="2579789" y="2390584"/>
                </a:lnTo>
                <a:close/>
              </a:path>
              <a:path w="6673215" h="3192779">
                <a:moveTo>
                  <a:pt x="2579789" y="1594878"/>
                </a:moveTo>
                <a:lnTo>
                  <a:pt x="2579319" y="1593748"/>
                </a:lnTo>
                <a:lnTo>
                  <a:pt x="2577465" y="1591894"/>
                </a:lnTo>
                <a:lnTo>
                  <a:pt x="2576347" y="1591424"/>
                </a:lnTo>
                <a:lnTo>
                  <a:pt x="2573718" y="1591424"/>
                </a:lnTo>
                <a:lnTo>
                  <a:pt x="2572588" y="1591894"/>
                </a:lnTo>
                <a:lnTo>
                  <a:pt x="2570734" y="1593748"/>
                </a:lnTo>
                <a:lnTo>
                  <a:pt x="2570264" y="1594878"/>
                </a:lnTo>
                <a:lnTo>
                  <a:pt x="2570264" y="1597507"/>
                </a:lnTo>
                <a:lnTo>
                  <a:pt x="2570734" y="1598625"/>
                </a:lnTo>
                <a:lnTo>
                  <a:pt x="2572588" y="1600479"/>
                </a:lnTo>
                <a:lnTo>
                  <a:pt x="2573718" y="1600949"/>
                </a:lnTo>
                <a:lnTo>
                  <a:pt x="2576347" y="1600949"/>
                </a:lnTo>
                <a:lnTo>
                  <a:pt x="2577465" y="1600479"/>
                </a:lnTo>
                <a:lnTo>
                  <a:pt x="2579319" y="1598625"/>
                </a:lnTo>
                <a:lnTo>
                  <a:pt x="2579789" y="1597507"/>
                </a:lnTo>
                <a:lnTo>
                  <a:pt x="2579789" y="1594878"/>
                </a:lnTo>
                <a:close/>
              </a:path>
              <a:path w="6673215" h="3192779">
                <a:moveTo>
                  <a:pt x="2579789" y="799160"/>
                </a:moveTo>
                <a:lnTo>
                  <a:pt x="2579319" y="798042"/>
                </a:lnTo>
                <a:lnTo>
                  <a:pt x="2577465" y="796175"/>
                </a:lnTo>
                <a:lnTo>
                  <a:pt x="2576347" y="795718"/>
                </a:lnTo>
                <a:lnTo>
                  <a:pt x="2573718" y="795718"/>
                </a:lnTo>
                <a:lnTo>
                  <a:pt x="2572588" y="796175"/>
                </a:lnTo>
                <a:lnTo>
                  <a:pt x="2570734" y="798042"/>
                </a:lnTo>
                <a:lnTo>
                  <a:pt x="2570264" y="799160"/>
                </a:lnTo>
                <a:lnTo>
                  <a:pt x="2570264" y="801789"/>
                </a:lnTo>
                <a:lnTo>
                  <a:pt x="2570734" y="802906"/>
                </a:lnTo>
                <a:lnTo>
                  <a:pt x="2572588" y="804773"/>
                </a:lnTo>
                <a:lnTo>
                  <a:pt x="2573718" y="805230"/>
                </a:lnTo>
                <a:lnTo>
                  <a:pt x="2576347" y="805230"/>
                </a:lnTo>
                <a:lnTo>
                  <a:pt x="2577465" y="804773"/>
                </a:lnTo>
                <a:lnTo>
                  <a:pt x="2579319" y="802906"/>
                </a:lnTo>
                <a:lnTo>
                  <a:pt x="2579789" y="801789"/>
                </a:lnTo>
                <a:lnTo>
                  <a:pt x="2579789" y="799160"/>
                </a:lnTo>
                <a:close/>
              </a:path>
              <a:path w="6673215" h="3192779">
                <a:moveTo>
                  <a:pt x="2579789" y="3454"/>
                </a:moveTo>
                <a:lnTo>
                  <a:pt x="2579319" y="2324"/>
                </a:lnTo>
                <a:lnTo>
                  <a:pt x="2577465" y="469"/>
                </a:lnTo>
                <a:lnTo>
                  <a:pt x="2576347" y="0"/>
                </a:lnTo>
                <a:lnTo>
                  <a:pt x="2573718" y="0"/>
                </a:lnTo>
                <a:lnTo>
                  <a:pt x="2572588" y="469"/>
                </a:lnTo>
                <a:lnTo>
                  <a:pt x="2570734" y="2324"/>
                </a:lnTo>
                <a:lnTo>
                  <a:pt x="2570264" y="3454"/>
                </a:lnTo>
                <a:lnTo>
                  <a:pt x="2570264" y="6083"/>
                </a:lnTo>
                <a:lnTo>
                  <a:pt x="2570734" y="7200"/>
                </a:lnTo>
                <a:lnTo>
                  <a:pt x="2572588" y="9055"/>
                </a:lnTo>
                <a:lnTo>
                  <a:pt x="2573718" y="9525"/>
                </a:lnTo>
                <a:lnTo>
                  <a:pt x="2576347" y="9525"/>
                </a:lnTo>
                <a:lnTo>
                  <a:pt x="2577465" y="9055"/>
                </a:lnTo>
                <a:lnTo>
                  <a:pt x="2579319" y="7200"/>
                </a:lnTo>
                <a:lnTo>
                  <a:pt x="2579789" y="6083"/>
                </a:lnTo>
                <a:lnTo>
                  <a:pt x="2579789" y="3454"/>
                </a:lnTo>
                <a:close/>
              </a:path>
              <a:path w="6673215" h="3192779">
                <a:moveTo>
                  <a:pt x="2627388" y="3186303"/>
                </a:moveTo>
                <a:lnTo>
                  <a:pt x="2626918" y="3185172"/>
                </a:lnTo>
                <a:lnTo>
                  <a:pt x="2625064" y="3183318"/>
                </a:lnTo>
                <a:lnTo>
                  <a:pt x="2623934" y="3182848"/>
                </a:lnTo>
                <a:lnTo>
                  <a:pt x="2621305" y="3182848"/>
                </a:lnTo>
                <a:lnTo>
                  <a:pt x="2620187" y="3183318"/>
                </a:lnTo>
                <a:lnTo>
                  <a:pt x="2618333" y="3185172"/>
                </a:lnTo>
                <a:lnTo>
                  <a:pt x="2617863" y="3186303"/>
                </a:lnTo>
                <a:lnTo>
                  <a:pt x="2617863" y="3188932"/>
                </a:lnTo>
                <a:lnTo>
                  <a:pt x="2618333" y="3190049"/>
                </a:lnTo>
                <a:lnTo>
                  <a:pt x="2620187" y="3191903"/>
                </a:lnTo>
                <a:lnTo>
                  <a:pt x="2621305" y="3192373"/>
                </a:lnTo>
                <a:lnTo>
                  <a:pt x="2623934" y="3192373"/>
                </a:lnTo>
                <a:lnTo>
                  <a:pt x="2625064" y="3191903"/>
                </a:lnTo>
                <a:lnTo>
                  <a:pt x="2626918" y="3190049"/>
                </a:lnTo>
                <a:lnTo>
                  <a:pt x="2627388" y="3188932"/>
                </a:lnTo>
                <a:lnTo>
                  <a:pt x="2627388" y="3186303"/>
                </a:lnTo>
                <a:close/>
              </a:path>
              <a:path w="6673215" h="3192779">
                <a:moveTo>
                  <a:pt x="2627388" y="2390584"/>
                </a:moveTo>
                <a:lnTo>
                  <a:pt x="2626918" y="2389467"/>
                </a:lnTo>
                <a:lnTo>
                  <a:pt x="2625064" y="2387600"/>
                </a:lnTo>
                <a:lnTo>
                  <a:pt x="2623934" y="2387142"/>
                </a:lnTo>
                <a:lnTo>
                  <a:pt x="2621305" y="2387142"/>
                </a:lnTo>
                <a:lnTo>
                  <a:pt x="2620187" y="2387600"/>
                </a:lnTo>
                <a:lnTo>
                  <a:pt x="2618333" y="2389467"/>
                </a:lnTo>
                <a:lnTo>
                  <a:pt x="2617863" y="2390584"/>
                </a:lnTo>
                <a:lnTo>
                  <a:pt x="2617863" y="2393213"/>
                </a:lnTo>
                <a:lnTo>
                  <a:pt x="2618333" y="2394331"/>
                </a:lnTo>
                <a:lnTo>
                  <a:pt x="2620187" y="2396198"/>
                </a:lnTo>
                <a:lnTo>
                  <a:pt x="2621305" y="2396655"/>
                </a:lnTo>
                <a:lnTo>
                  <a:pt x="2623934" y="2396655"/>
                </a:lnTo>
                <a:lnTo>
                  <a:pt x="2625064" y="2396198"/>
                </a:lnTo>
                <a:lnTo>
                  <a:pt x="2626918" y="2394331"/>
                </a:lnTo>
                <a:lnTo>
                  <a:pt x="2627388" y="2393213"/>
                </a:lnTo>
                <a:lnTo>
                  <a:pt x="2627388" y="2390584"/>
                </a:lnTo>
                <a:close/>
              </a:path>
              <a:path w="6673215" h="3192779">
                <a:moveTo>
                  <a:pt x="2627388" y="1594878"/>
                </a:moveTo>
                <a:lnTo>
                  <a:pt x="2626918" y="1593748"/>
                </a:lnTo>
                <a:lnTo>
                  <a:pt x="2625064" y="1591894"/>
                </a:lnTo>
                <a:lnTo>
                  <a:pt x="2623934" y="1591424"/>
                </a:lnTo>
                <a:lnTo>
                  <a:pt x="2621305" y="1591424"/>
                </a:lnTo>
                <a:lnTo>
                  <a:pt x="2620187" y="1591894"/>
                </a:lnTo>
                <a:lnTo>
                  <a:pt x="2618333" y="1593748"/>
                </a:lnTo>
                <a:lnTo>
                  <a:pt x="2617863" y="1594878"/>
                </a:lnTo>
                <a:lnTo>
                  <a:pt x="2617863" y="1597507"/>
                </a:lnTo>
                <a:lnTo>
                  <a:pt x="2618333" y="1598625"/>
                </a:lnTo>
                <a:lnTo>
                  <a:pt x="2620187" y="1600479"/>
                </a:lnTo>
                <a:lnTo>
                  <a:pt x="2621305" y="1600949"/>
                </a:lnTo>
                <a:lnTo>
                  <a:pt x="2623934" y="1600949"/>
                </a:lnTo>
                <a:lnTo>
                  <a:pt x="2625064" y="1600479"/>
                </a:lnTo>
                <a:lnTo>
                  <a:pt x="2626918" y="1598625"/>
                </a:lnTo>
                <a:lnTo>
                  <a:pt x="2627388" y="1597507"/>
                </a:lnTo>
                <a:lnTo>
                  <a:pt x="2627388" y="1594878"/>
                </a:lnTo>
                <a:close/>
              </a:path>
              <a:path w="6673215" h="3192779">
                <a:moveTo>
                  <a:pt x="2627388" y="799160"/>
                </a:moveTo>
                <a:lnTo>
                  <a:pt x="2626918" y="798042"/>
                </a:lnTo>
                <a:lnTo>
                  <a:pt x="2625064" y="796175"/>
                </a:lnTo>
                <a:lnTo>
                  <a:pt x="2623934" y="795718"/>
                </a:lnTo>
                <a:lnTo>
                  <a:pt x="2621305" y="795718"/>
                </a:lnTo>
                <a:lnTo>
                  <a:pt x="2620187" y="796175"/>
                </a:lnTo>
                <a:lnTo>
                  <a:pt x="2618333" y="798042"/>
                </a:lnTo>
                <a:lnTo>
                  <a:pt x="2617863" y="799160"/>
                </a:lnTo>
                <a:lnTo>
                  <a:pt x="2617863" y="801789"/>
                </a:lnTo>
                <a:lnTo>
                  <a:pt x="2618333" y="802906"/>
                </a:lnTo>
                <a:lnTo>
                  <a:pt x="2620187" y="804773"/>
                </a:lnTo>
                <a:lnTo>
                  <a:pt x="2621305" y="805230"/>
                </a:lnTo>
                <a:lnTo>
                  <a:pt x="2623934" y="805230"/>
                </a:lnTo>
                <a:lnTo>
                  <a:pt x="2625064" y="804773"/>
                </a:lnTo>
                <a:lnTo>
                  <a:pt x="2626918" y="802906"/>
                </a:lnTo>
                <a:lnTo>
                  <a:pt x="2627388" y="801789"/>
                </a:lnTo>
                <a:lnTo>
                  <a:pt x="2627388" y="799160"/>
                </a:lnTo>
                <a:close/>
              </a:path>
              <a:path w="6673215" h="3192779">
                <a:moveTo>
                  <a:pt x="2627388" y="3454"/>
                </a:moveTo>
                <a:lnTo>
                  <a:pt x="2626918" y="2324"/>
                </a:lnTo>
                <a:lnTo>
                  <a:pt x="2625064" y="469"/>
                </a:lnTo>
                <a:lnTo>
                  <a:pt x="2623934" y="0"/>
                </a:lnTo>
                <a:lnTo>
                  <a:pt x="2621305" y="0"/>
                </a:lnTo>
                <a:lnTo>
                  <a:pt x="2620187" y="469"/>
                </a:lnTo>
                <a:lnTo>
                  <a:pt x="2618333" y="2324"/>
                </a:lnTo>
                <a:lnTo>
                  <a:pt x="2617863" y="3454"/>
                </a:lnTo>
                <a:lnTo>
                  <a:pt x="2617863" y="6083"/>
                </a:lnTo>
                <a:lnTo>
                  <a:pt x="2618333" y="7200"/>
                </a:lnTo>
                <a:lnTo>
                  <a:pt x="2620187" y="9055"/>
                </a:lnTo>
                <a:lnTo>
                  <a:pt x="2621305" y="9525"/>
                </a:lnTo>
                <a:lnTo>
                  <a:pt x="2623934" y="9525"/>
                </a:lnTo>
                <a:lnTo>
                  <a:pt x="2625064" y="9055"/>
                </a:lnTo>
                <a:lnTo>
                  <a:pt x="2626918" y="7200"/>
                </a:lnTo>
                <a:lnTo>
                  <a:pt x="2627388" y="6083"/>
                </a:lnTo>
                <a:lnTo>
                  <a:pt x="2627388" y="3454"/>
                </a:lnTo>
                <a:close/>
              </a:path>
              <a:path w="6673215" h="3192779">
                <a:moveTo>
                  <a:pt x="2674975" y="3186303"/>
                </a:moveTo>
                <a:lnTo>
                  <a:pt x="2674518" y="3185172"/>
                </a:lnTo>
                <a:lnTo>
                  <a:pt x="2672664" y="3183318"/>
                </a:lnTo>
                <a:lnTo>
                  <a:pt x="2671534" y="3182848"/>
                </a:lnTo>
                <a:lnTo>
                  <a:pt x="2668905" y="3182848"/>
                </a:lnTo>
                <a:lnTo>
                  <a:pt x="2667787" y="3183318"/>
                </a:lnTo>
                <a:lnTo>
                  <a:pt x="2665933" y="3185172"/>
                </a:lnTo>
                <a:lnTo>
                  <a:pt x="2665463" y="3186303"/>
                </a:lnTo>
                <a:lnTo>
                  <a:pt x="2665463" y="3188932"/>
                </a:lnTo>
                <a:lnTo>
                  <a:pt x="2665933" y="3190049"/>
                </a:lnTo>
                <a:lnTo>
                  <a:pt x="2667787" y="3191903"/>
                </a:lnTo>
                <a:lnTo>
                  <a:pt x="2668905" y="3192373"/>
                </a:lnTo>
                <a:lnTo>
                  <a:pt x="2671534" y="3192373"/>
                </a:lnTo>
                <a:lnTo>
                  <a:pt x="2672664" y="3191903"/>
                </a:lnTo>
                <a:lnTo>
                  <a:pt x="2674518" y="3190049"/>
                </a:lnTo>
                <a:lnTo>
                  <a:pt x="2674975" y="3188932"/>
                </a:lnTo>
                <a:lnTo>
                  <a:pt x="2674975" y="3186303"/>
                </a:lnTo>
                <a:close/>
              </a:path>
              <a:path w="6673215" h="3192779">
                <a:moveTo>
                  <a:pt x="2674975" y="2390584"/>
                </a:moveTo>
                <a:lnTo>
                  <a:pt x="2674518" y="2389467"/>
                </a:lnTo>
                <a:lnTo>
                  <a:pt x="2672664" y="2387600"/>
                </a:lnTo>
                <a:lnTo>
                  <a:pt x="2671534" y="2387142"/>
                </a:lnTo>
                <a:lnTo>
                  <a:pt x="2668905" y="2387142"/>
                </a:lnTo>
                <a:lnTo>
                  <a:pt x="2667787" y="2387600"/>
                </a:lnTo>
                <a:lnTo>
                  <a:pt x="2665933" y="2389467"/>
                </a:lnTo>
                <a:lnTo>
                  <a:pt x="2665463" y="2390584"/>
                </a:lnTo>
                <a:lnTo>
                  <a:pt x="2665463" y="2393213"/>
                </a:lnTo>
                <a:lnTo>
                  <a:pt x="2665933" y="2394331"/>
                </a:lnTo>
                <a:lnTo>
                  <a:pt x="2667787" y="2396198"/>
                </a:lnTo>
                <a:lnTo>
                  <a:pt x="2668905" y="2396655"/>
                </a:lnTo>
                <a:lnTo>
                  <a:pt x="2671534" y="2396655"/>
                </a:lnTo>
                <a:lnTo>
                  <a:pt x="2672664" y="2396198"/>
                </a:lnTo>
                <a:lnTo>
                  <a:pt x="2674518" y="2394331"/>
                </a:lnTo>
                <a:lnTo>
                  <a:pt x="2674975" y="2393213"/>
                </a:lnTo>
                <a:lnTo>
                  <a:pt x="2674975" y="2390584"/>
                </a:lnTo>
                <a:close/>
              </a:path>
              <a:path w="6673215" h="3192779">
                <a:moveTo>
                  <a:pt x="2674975" y="1594878"/>
                </a:moveTo>
                <a:lnTo>
                  <a:pt x="2674518" y="1593748"/>
                </a:lnTo>
                <a:lnTo>
                  <a:pt x="2672664" y="1591894"/>
                </a:lnTo>
                <a:lnTo>
                  <a:pt x="2671534" y="1591424"/>
                </a:lnTo>
                <a:lnTo>
                  <a:pt x="2668905" y="1591424"/>
                </a:lnTo>
                <a:lnTo>
                  <a:pt x="2667787" y="1591894"/>
                </a:lnTo>
                <a:lnTo>
                  <a:pt x="2665933" y="1593748"/>
                </a:lnTo>
                <a:lnTo>
                  <a:pt x="2665463" y="1594878"/>
                </a:lnTo>
                <a:lnTo>
                  <a:pt x="2665463" y="1597507"/>
                </a:lnTo>
                <a:lnTo>
                  <a:pt x="2665933" y="1598625"/>
                </a:lnTo>
                <a:lnTo>
                  <a:pt x="2667787" y="1600479"/>
                </a:lnTo>
                <a:lnTo>
                  <a:pt x="2668905" y="1600949"/>
                </a:lnTo>
                <a:lnTo>
                  <a:pt x="2671534" y="1600949"/>
                </a:lnTo>
                <a:lnTo>
                  <a:pt x="2672664" y="1600479"/>
                </a:lnTo>
                <a:lnTo>
                  <a:pt x="2674518" y="1598625"/>
                </a:lnTo>
                <a:lnTo>
                  <a:pt x="2674975" y="1597507"/>
                </a:lnTo>
                <a:lnTo>
                  <a:pt x="2674975" y="1594878"/>
                </a:lnTo>
                <a:close/>
              </a:path>
              <a:path w="6673215" h="3192779">
                <a:moveTo>
                  <a:pt x="2674975" y="799160"/>
                </a:moveTo>
                <a:lnTo>
                  <a:pt x="2674518" y="798042"/>
                </a:lnTo>
                <a:lnTo>
                  <a:pt x="2672664" y="796175"/>
                </a:lnTo>
                <a:lnTo>
                  <a:pt x="2671534" y="795718"/>
                </a:lnTo>
                <a:lnTo>
                  <a:pt x="2668905" y="795718"/>
                </a:lnTo>
                <a:lnTo>
                  <a:pt x="2667787" y="796175"/>
                </a:lnTo>
                <a:lnTo>
                  <a:pt x="2665933" y="798042"/>
                </a:lnTo>
                <a:lnTo>
                  <a:pt x="2665463" y="799160"/>
                </a:lnTo>
                <a:lnTo>
                  <a:pt x="2665463" y="801789"/>
                </a:lnTo>
                <a:lnTo>
                  <a:pt x="2665933" y="802906"/>
                </a:lnTo>
                <a:lnTo>
                  <a:pt x="2667787" y="804773"/>
                </a:lnTo>
                <a:lnTo>
                  <a:pt x="2668905" y="805230"/>
                </a:lnTo>
                <a:lnTo>
                  <a:pt x="2671534" y="805230"/>
                </a:lnTo>
                <a:lnTo>
                  <a:pt x="2672664" y="804773"/>
                </a:lnTo>
                <a:lnTo>
                  <a:pt x="2674518" y="802906"/>
                </a:lnTo>
                <a:lnTo>
                  <a:pt x="2674975" y="801789"/>
                </a:lnTo>
                <a:lnTo>
                  <a:pt x="2674975" y="799160"/>
                </a:lnTo>
                <a:close/>
              </a:path>
              <a:path w="6673215" h="3192779">
                <a:moveTo>
                  <a:pt x="2674975" y="3454"/>
                </a:moveTo>
                <a:lnTo>
                  <a:pt x="2674518" y="2324"/>
                </a:lnTo>
                <a:lnTo>
                  <a:pt x="2672664" y="469"/>
                </a:lnTo>
                <a:lnTo>
                  <a:pt x="2671534" y="0"/>
                </a:lnTo>
                <a:lnTo>
                  <a:pt x="2668905" y="0"/>
                </a:lnTo>
                <a:lnTo>
                  <a:pt x="2667787" y="469"/>
                </a:lnTo>
                <a:lnTo>
                  <a:pt x="2665933" y="2324"/>
                </a:lnTo>
                <a:lnTo>
                  <a:pt x="2665463" y="3454"/>
                </a:lnTo>
                <a:lnTo>
                  <a:pt x="2665463" y="6083"/>
                </a:lnTo>
                <a:lnTo>
                  <a:pt x="2665933" y="7200"/>
                </a:lnTo>
                <a:lnTo>
                  <a:pt x="2667787" y="9055"/>
                </a:lnTo>
                <a:lnTo>
                  <a:pt x="2668905" y="9525"/>
                </a:lnTo>
                <a:lnTo>
                  <a:pt x="2671534" y="9525"/>
                </a:lnTo>
                <a:lnTo>
                  <a:pt x="2672664" y="9055"/>
                </a:lnTo>
                <a:lnTo>
                  <a:pt x="2674518" y="7200"/>
                </a:lnTo>
                <a:lnTo>
                  <a:pt x="2674975" y="6083"/>
                </a:lnTo>
                <a:lnTo>
                  <a:pt x="2674975" y="3454"/>
                </a:lnTo>
                <a:close/>
              </a:path>
              <a:path w="6673215" h="3192779">
                <a:moveTo>
                  <a:pt x="2722575" y="3186303"/>
                </a:moveTo>
                <a:lnTo>
                  <a:pt x="2722118" y="3185172"/>
                </a:lnTo>
                <a:lnTo>
                  <a:pt x="2720251" y="3183318"/>
                </a:lnTo>
                <a:lnTo>
                  <a:pt x="2719133" y="3182848"/>
                </a:lnTo>
                <a:lnTo>
                  <a:pt x="2716504" y="3182848"/>
                </a:lnTo>
                <a:lnTo>
                  <a:pt x="2715387" y="3183318"/>
                </a:lnTo>
                <a:lnTo>
                  <a:pt x="2713520" y="3185172"/>
                </a:lnTo>
                <a:lnTo>
                  <a:pt x="2713063" y="3186303"/>
                </a:lnTo>
                <a:lnTo>
                  <a:pt x="2713063" y="3188932"/>
                </a:lnTo>
                <a:lnTo>
                  <a:pt x="2713520" y="3190049"/>
                </a:lnTo>
                <a:lnTo>
                  <a:pt x="2715387" y="3191903"/>
                </a:lnTo>
                <a:lnTo>
                  <a:pt x="2716504" y="3192373"/>
                </a:lnTo>
                <a:lnTo>
                  <a:pt x="2719133" y="3192373"/>
                </a:lnTo>
                <a:lnTo>
                  <a:pt x="2720251" y="3191903"/>
                </a:lnTo>
                <a:lnTo>
                  <a:pt x="2722118" y="3190049"/>
                </a:lnTo>
                <a:lnTo>
                  <a:pt x="2722575" y="3188932"/>
                </a:lnTo>
                <a:lnTo>
                  <a:pt x="2722575" y="3186303"/>
                </a:lnTo>
                <a:close/>
              </a:path>
              <a:path w="6673215" h="3192779">
                <a:moveTo>
                  <a:pt x="2722575" y="2390584"/>
                </a:moveTo>
                <a:lnTo>
                  <a:pt x="2722118" y="2389467"/>
                </a:lnTo>
                <a:lnTo>
                  <a:pt x="2720251" y="2387600"/>
                </a:lnTo>
                <a:lnTo>
                  <a:pt x="2719133" y="2387142"/>
                </a:lnTo>
                <a:lnTo>
                  <a:pt x="2716504" y="2387142"/>
                </a:lnTo>
                <a:lnTo>
                  <a:pt x="2715387" y="2387600"/>
                </a:lnTo>
                <a:lnTo>
                  <a:pt x="2713520" y="2389467"/>
                </a:lnTo>
                <a:lnTo>
                  <a:pt x="2713063" y="2390584"/>
                </a:lnTo>
                <a:lnTo>
                  <a:pt x="2713063" y="2393213"/>
                </a:lnTo>
                <a:lnTo>
                  <a:pt x="2713520" y="2394331"/>
                </a:lnTo>
                <a:lnTo>
                  <a:pt x="2715387" y="2396198"/>
                </a:lnTo>
                <a:lnTo>
                  <a:pt x="2716504" y="2396655"/>
                </a:lnTo>
                <a:lnTo>
                  <a:pt x="2719133" y="2396655"/>
                </a:lnTo>
                <a:lnTo>
                  <a:pt x="2720251" y="2396198"/>
                </a:lnTo>
                <a:lnTo>
                  <a:pt x="2722118" y="2394331"/>
                </a:lnTo>
                <a:lnTo>
                  <a:pt x="2722575" y="2393213"/>
                </a:lnTo>
                <a:lnTo>
                  <a:pt x="2722575" y="2390584"/>
                </a:lnTo>
                <a:close/>
              </a:path>
              <a:path w="6673215" h="3192779">
                <a:moveTo>
                  <a:pt x="2722575" y="1594878"/>
                </a:moveTo>
                <a:lnTo>
                  <a:pt x="2722118" y="1593748"/>
                </a:lnTo>
                <a:lnTo>
                  <a:pt x="2720251" y="1591894"/>
                </a:lnTo>
                <a:lnTo>
                  <a:pt x="2719133" y="1591424"/>
                </a:lnTo>
                <a:lnTo>
                  <a:pt x="2716504" y="1591424"/>
                </a:lnTo>
                <a:lnTo>
                  <a:pt x="2715387" y="1591894"/>
                </a:lnTo>
                <a:lnTo>
                  <a:pt x="2713520" y="1593748"/>
                </a:lnTo>
                <a:lnTo>
                  <a:pt x="2713063" y="1594878"/>
                </a:lnTo>
                <a:lnTo>
                  <a:pt x="2713063" y="1597507"/>
                </a:lnTo>
                <a:lnTo>
                  <a:pt x="2713520" y="1598625"/>
                </a:lnTo>
                <a:lnTo>
                  <a:pt x="2715387" y="1600479"/>
                </a:lnTo>
                <a:lnTo>
                  <a:pt x="2716504" y="1600949"/>
                </a:lnTo>
                <a:lnTo>
                  <a:pt x="2719133" y="1600949"/>
                </a:lnTo>
                <a:lnTo>
                  <a:pt x="2720251" y="1600479"/>
                </a:lnTo>
                <a:lnTo>
                  <a:pt x="2722118" y="1598625"/>
                </a:lnTo>
                <a:lnTo>
                  <a:pt x="2722575" y="1597507"/>
                </a:lnTo>
                <a:lnTo>
                  <a:pt x="2722575" y="1594878"/>
                </a:lnTo>
                <a:close/>
              </a:path>
              <a:path w="6673215" h="3192779">
                <a:moveTo>
                  <a:pt x="2722575" y="799160"/>
                </a:moveTo>
                <a:lnTo>
                  <a:pt x="2722118" y="798042"/>
                </a:lnTo>
                <a:lnTo>
                  <a:pt x="2720251" y="796175"/>
                </a:lnTo>
                <a:lnTo>
                  <a:pt x="2719133" y="795718"/>
                </a:lnTo>
                <a:lnTo>
                  <a:pt x="2716504" y="795718"/>
                </a:lnTo>
                <a:lnTo>
                  <a:pt x="2715387" y="796175"/>
                </a:lnTo>
                <a:lnTo>
                  <a:pt x="2713520" y="798042"/>
                </a:lnTo>
                <a:lnTo>
                  <a:pt x="2713063" y="799160"/>
                </a:lnTo>
                <a:lnTo>
                  <a:pt x="2713063" y="801789"/>
                </a:lnTo>
                <a:lnTo>
                  <a:pt x="2713520" y="802906"/>
                </a:lnTo>
                <a:lnTo>
                  <a:pt x="2715387" y="804773"/>
                </a:lnTo>
                <a:lnTo>
                  <a:pt x="2716504" y="805230"/>
                </a:lnTo>
                <a:lnTo>
                  <a:pt x="2719133" y="805230"/>
                </a:lnTo>
                <a:lnTo>
                  <a:pt x="2720251" y="804773"/>
                </a:lnTo>
                <a:lnTo>
                  <a:pt x="2722118" y="802906"/>
                </a:lnTo>
                <a:lnTo>
                  <a:pt x="2722575" y="801789"/>
                </a:lnTo>
                <a:lnTo>
                  <a:pt x="2722575" y="799160"/>
                </a:lnTo>
                <a:close/>
              </a:path>
              <a:path w="6673215" h="3192779">
                <a:moveTo>
                  <a:pt x="2722575" y="3454"/>
                </a:moveTo>
                <a:lnTo>
                  <a:pt x="2722118" y="2324"/>
                </a:lnTo>
                <a:lnTo>
                  <a:pt x="2720251" y="469"/>
                </a:lnTo>
                <a:lnTo>
                  <a:pt x="2719133" y="0"/>
                </a:lnTo>
                <a:lnTo>
                  <a:pt x="2716504" y="0"/>
                </a:lnTo>
                <a:lnTo>
                  <a:pt x="2715387" y="469"/>
                </a:lnTo>
                <a:lnTo>
                  <a:pt x="2713520" y="2324"/>
                </a:lnTo>
                <a:lnTo>
                  <a:pt x="2713063" y="3454"/>
                </a:lnTo>
                <a:lnTo>
                  <a:pt x="2713063" y="6083"/>
                </a:lnTo>
                <a:lnTo>
                  <a:pt x="2713520" y="7200"/>
                </a:lnTo>
                <a:lnTo>
                  <a:pt x="2715387" y="9055"/>
                </a:lnTo>
                <a:lnTo>
                  <a:pt x="2716504" y="9525"/>
                </a:lnTo>
                <a:lnTo>
                  <a:pt x="2719133" y="9525"/>
                </a:lnTo>
                <a:lnTo>
                  <a:pt x="2720251" y="9055"/>
                </a:lnTo>
                <a:lnTo>
                  <a:pt x="2722118" y="7200"/>
                </a:lnTo>
                <a:lnTo>
                  <a:pt x="2722575" y="6083"/>
                </a:lnTo>
                <a:lnTo>
                  <a:pt x="2722575" y="3454"/>
                </a:lnTo>
                <a:close/>
              </a:path>
              <a:path w="6673215" h="3192779">
                <a:moveTo>
                  <a:pt x="2770174" y="3186303"/>
                </a:moveTo>
                <a:lnTo>
                  <a:pt x="2769717" y="3185172"/>
                </a:lnTo>
                <a:lnTo>
                  <a:pt x="2767850" y="3183318"/>
                </a:lnTo>
                <a:lnTo>
                  <a:pt x="2766733" y="3182848"/>
                </a:lnTo>
                <a:lnTo>
                  <a:pt x="2764104" y="3182848"/>
                </a:lnTo>
                <a:lnTo>
                  <a:pt x="2762986" y="3183318"/>
                </a:lnTo>
                <a:lnTo>
                  <a:pt x="2761119" y="3185172"/>
                </a:lnTo>
                <a:lnTo>
                  <a:pt x="2760662" y="3186303"/>
                </a:lnTo>
                <a:lnTo>
                  <a:pt x="2760662" y="3188932"/>
                </a:lnTo>
                <a:lnTo>
                  <a:pt x="2761119" y="3190049"/>
                </a:lnTo>
                <a:lnTo>
                  <a:pt x="2762986" y="3191903"/>
                </a:lnTo>
                <a:lnTo>
                  <a:pt x="2764104" y="3192373"/>
                </a:lnTo>
                <a:lnTo>
                  <a:pt x="2766733" y="3192373"/>
                </a:lnTo>
                <a:lnTo>
                  <a:pt x="2767850" y="3191903"/>
                </a:lnTo>
                <a:lnTo>
                  <a:pt x="2769717" y="3190049"/>
                </a:lnTo>
                <a:lnTo>
                  <a:pt x="2770174" y="3188932"/>
                </a:lnTo>
                <a:lnTo>
                  <a:pt x="2770174" y="3186303"/>
                </a:lnTo>
                <a:close/>
              </a:path>
              <a:path w="6673215" h="3192779">
                <a:moveTo>
                  <a:pt x="2770174" y="2390584"/>
                </a:moveTo>
                <a:lnTo>
                  <a:pt x="2769717" y="2389467"/>
                </a:lnTo>
                <a:lnTo>
                  <a:pt x="2767850" y="2387600"/>
                </a:lnTo>
                <a:lnTo>
                  <a:pt x="2766733" y="2387142"/>
                </a:lnTo>
                <a:lnTo>
                  <a:pt x="2764104" y="2387142"/>
                </a:lnTo>
                <a:lnTo>
                  <a:pt x="2762986" y="2387600"/>
                </a:lnTo>
                <a:lnTo>
                  <a:pt x="2761119" y="2389467"/>
                </a:lnTo>
                <a:lnTo>
                  <a:pt x="2760662" y="2390584"/>
                </a:lnTo>
                <a:lnTo>
                  <a:pt x="2760662" y="2393213"/>
                </a:lnTo>
                <a:lnTo>
                  <a:pt x="2761119" y="2394331"/>
                </a:lnTo>
                <a:lnTo>
                  <a:pt x="2762986" y="2396198"/>
                </a:lnTo>
                <a:lnTo>
                  <a:pt x="2764104" y="2396655"/>
                </a:lnTo>
                <a:lnTo>
                  <a:pt x="2766733" y="2396655"/>
                </a:lnTo>
                <a:lnTo>
                  <a:pt x="2767850" y="2396198"/>
                </a:lnTo>
                <a:lnTo>
                  <a:pt x="2769717" y="2394331"/>
                </a:lnTo>
                <a:lnTo>
                  <a:pt x="2770174" y="2393213"/>
                </a:lnTo>
                <a:lnTo>
                  <a:pt x="2770174" y="2390584"/>
                </a:lnTo>
                <a:close/>
              </a:path>
              <a:path w="6673215" h="3192779">
                <a:moveTo>
                  <a:pt x="2770174" y="1594878"/>
                </a:moveTo>
                <a:lnTo>
                  <a:pt x="2769717" y="1593748"/>
                </a:lnTo>
                <a:lnTo>
                  <a:pt x="2767850" y="1591894"/>
                </a:lnTo>
                <a:lnTo>
                  <a:pt x="2766733" y="1591424"/>
                </a:lnTo>
                <a:lnTo>
                  <a:pt x="2764104" y="1591424"/>
                </a:lnTo>
                <a:lnTo>
                  <a:pt x="2762986" y="1591894"/>
                </a:lnTo>
                <a:lnTo>
                  <a:pt x="2761119" y="1593748"/>
                </a:lnTo>
                <a:lnTo>
                  <a:pt x="2760662" y="1594878"/>
                </a:lnTo>
                <a:lnTo>
                  <a:pt x="2760662" y="1597507"/>
                </a:lnTo>
                <a:lnTo>
                  <a:pt x="2761119" y="1598625"/>
                </a:lnTo>
                <a:lnTo>
                  <a:pt x="2762986" y="1600479"/>
                </a:lnTo>
                <a:lnTo>
                  <a:pt x="2764104" y="1600949"/>
                </a:lnTo>
                <a:lnTo>
                  <a:pt x="2766733" y="1600949"/>
                </a:lnTo>
                <a:lnTo>
                  <a:pt x="2767850" y="1600479"/>
                </a:lnTo>
                <a:lnTo>
                  <a:pt x="2769717" y="1598625"/>
                </a:lnTo>
                <a:lnTo>
                  <a:pt x="2770174" y="1597507"/>
                </a:lnTo>
                <a:lnTo>
                  <a:pt x="2770174" y="1594878"/>
                </a:lnTo>
                <a:close/>
              </a:path>
              <a:path w="6673215" h="3192779">
                <a:moveTo>
                  <a:pt x="2770174" y="799160"/>
                </a:moveTo>
                <a:lnTo>
                  <a:pt x="2769717" y="798042"/>
                </a:lnTo>
                <a:lnTo>
                  <a:pt x="2767850" y="796175"/>
                </a:lnTo>
                <a:lnTo>
                  <a:pt x="2766733" y="795718"/>
                </a:lnTo>
                <a:lnTo>
                  <a:pt x="2764104" y="795718"/>
                </a:lnTo>
                <a:lnTo>
                  <a:pt x="2762986" y="796175"/>
                </a:lnTo>
                <a:lnTo>
                  <a:pt x="2761119" y="798042"/>
                </a:lnTo>
                <a:lnTo>
                  <a:pt x="2760662" y="799160"/>
                </a:lnTo>
                <a:lnTo>
                  <a:pt x="2760662" y="801789"/>
                </a:lnTo>
                <a:lnTo>
                  <a:pt x="2761119" y="802906"/>
                </a:lnTo>
                <a:lnTo>
                  <a:pt x="2762986" y="804773"/>
                </a:lnTo>
                <a:lnTo>
                  <a:pt x="2764104" y="805230"/>
                </a:lnTo>
                <a:lnTo>
                  <a:pt x="2766733" y="805230"/>
                </a:lnTo>
                <a:lnTo>
                  <a:pt x="2767850" y="804773"/>
                </a:lnTo>
                <a:lnTo>
                  <a:pt x="2769717" y="802906"/>
                </a:lnTo>
                <a:lnTo>
                  <a:pt x="2770174" y="801789"/>
                </a:lnTo>
                <a:lnTo>
                  <a:pt x="2770174" y="799160"/>
                </a:lnTo>
                <a:close/>
              </a:path>
              <a:path w="6673215" h="3192779">
                <a:moveTo>
                  <a:pt x="2770174" y="3454"/>
                </a:moveTo>
                <a:lnTo>
                  <a:pt x="2769717" y="2324"/>
                </a:lnTo>
                <a:lnTo>
                  <a:pt x="2767850" y="469"/>
                </a:lnTo>
                <a:lnTo>
                  <a:pt x="2766733" y="0"/>
                </a:lnTo>
                <a:lnTo>
                  <a:pt x="2764104" y="0"/>
                </a:lnTo>
                <a:lnTo>
                  <a:pt x="2762986" y="469"/>
                </a:lnTo>
                <a:lnTo>
                  <a:pt x="2761119" y="2324"/>
                </a:lnTo>
                <a:lnTo>
                  <a:pt x="2760662" y="3454"/>
                </a:lnTo>
                <a:lnTo>
                  <a:pt x="2760662" y="6083"/>
                </a:lnTo>
                <a:lnTo>
                  <a:pt x="2761119" y="7200"/>
                </a:lnTo>
                <a:lnTo>
                  <a:pt x="2762986" y="9055"/>
                </a:lnTo>
                <a:lnTo>
                  <a:pt x="2764104" y="9525"/>
                </a:lnTo>
                <a:lnTo>
                  <a:pt x="2766733" y="9525"/>
                </a:lnTo>
                <a:lnTo>
                  <a:pt x="2767850" y="9055"/>
                </a:lnTo>
                <a:lnTo>
                  <a:pt x="2769717" y="7200"/>
                </a:lnTo>
                <a:lnTo>
                  <a:pt x="2770174" y="6083"/>
                </a:lnTo>
                <a:lnTo>
                  <a:pt x="2770174" y="3454"/>
                </a:lnTo>
                <a:close/>
              </a:path>
              <a:path w="6673215" h="3192779">
                <a:moveTo>
                  <a:pt x="2817774" y="3186303"/>
                </a:moveTo>
                <a:lnTo>
                  <a:pt x="2817304" y="3185172"/>
                </a:lnTo>
                <a:lnTo>
                  <a:pt x="2815450" y="3183318"/>
                </a:lnTo>
                <a:lnTo>
                  <a:pt x="2814332" y="3182848"/>
                </a:lnTo>
                <a:lnTo>
                  <a:pt x="2811703" y="3182848"/>
                </a:lnTo>
                <a:lnTo>
                  <a:pt x="2810573" y="3183318"/>
                </a:lnTo>
                <a:lnTo>
                  <a:pt x="2808719" y="3185172"/>
                </a:lnTo>
                <a:lnTo>
                  <a:pt x="2808249" y="3186303"/>
                </a:lnTo>
                <a:lnTo>
                  <a:pt x="2808249" y="3188932"/>
                </a:lnTo>
                <a:lnTo>
                  <a:pt x="2808719" y="3190049"/>
                </a:lnTo>
                <a:lnTo>
                  <a:pt x="2810573" y="3191903"/>
                </a:lnTo>
                <a:lnTo>
                  <a:pt x="2811703" y="3192373"/>
                </a:lnTo>
                <a:lnTo>
                  <a:pt x="2814332" y="3192373"/>
                </a:lnTo>
                <a:lnTo>
                  <a:pt x="2815450" y="3191903"/>
                </a:lnTo>
                <a:lnTo>
                  <a:pt x="2817304" y="3190049"/>
                </a:lnTo>
                <a:lnTo>
                  <a:pt x="2817774" y="3188932"/>
                </a:lnTo>
                <a:lnTo>
                  <a:pt x="2817774" y="3186303"/>
                </a:lnTo>
                <a:close/>
              </a:path>
              <a:path w="6673215" h="3192779">
                <a:moveTo>
                  <a:pt x="2817774" y="2390584"/>
                </a:moveTo>
                <a:lnTo>
                  <a:pt x="2817304" y="2389467"/>
                </a:lnTo>
                <a:lnTo>
                  <a:pt x="2815450" y="2387600"/>
                </a:lnTo>
                <a:lnTo>
                  <a:pt x="2814332" y="2387142"/>
                </a:lnTo>
                <a:lnTo>
                  <a:pt x="2811703" y="2387142"/>
                </a:lnTo>
                <a:lnTo>
                  <a:pt x="2810573" y="2387600"/>
                </a:lnTo>
                <a:lnTo>
                  <a:pt x="2808719" y="2389467"/>
                </a:lnTo>
                <a:lnTo>
                  <a:pt x="2808249" y="2390584"/>
                </a:lnTo>
                <a:lnTo>
                  <a:pt x="2808249" y="2393213"/>
                </a:lnTo>
                <a:lnTo>
                  <a:pt x="2808719" y="2394331"/>
                </a:lnTo>
                <a:lnTo>
                  <a:pt x="2810573" y="2396198"/>
                </a:lnTo>
                <a:lnTo>
                  <a:pt x="2811703" y="2396655"/>
                </a:lnTo>
                <a:lnTo>
                  <a:pt x="2814332" y="2396655"/>
                </a:lnTo>
                <a:lnTo>
                  <a:pt x="2815450" y="2396198"/>
                </a:lnTo>
                <a:lnTo>
                  <a:pt x="2817304" y="2394331"/>
                </a:lnTo>
                <a:lnTo>
                  <a:pt x="2817774" y="2393213"/>
                </a:lnTo>
                <a:lnTo>
                  <a:pt x="2817774" y="2390584"/>
                </a:lnTo>
                <a:close/>
              </a:path>
              <a:path w="6673215" h="3192779">
                <a:moveTo>
                  <a:pt x="2817774" y="1594878"/>
                </a:moveTo>
                <a:lnTo>
                  <a:pt x="2817304" y="1593748"/>
                </a:lnTo>
                <a:lnTo>
                  <a:pt x="2815450" y="1591894"/>
                </a:lnTo>
                <a:lnTo>
                  <a:pt x="2814332" y="1591424"/>
                </a:lnTo>
                <a:lnTo>
                  <a:pt x="2811703" y="1591424"/>
                </a:lnTo>
                <a:lnTo>
                  <a:pt x="2810573" y="1591894"/>
                </a:lnTo>
                <a:lnTo>
                  <a:pt x="2808719" y="1593748"/>
                </a:lnTo>
                <a:lnTo>
                  <a:pt x="2808249" y="1594878"/>
                </a:lnTo>
                <a:lnTo>
                  <a:pt x="2808249" y="1597507"/>
                </a:lnTo>
                <a:lnTo>
                  <a:pt x="2808719" y="1598625"/>
                </a:lnTo>
                <a:lnTo>
                  <a:pt x="2810573" y="1600479"/>
                </a:lnTo>
                <a:lnTo>
                  <a:pt x="2811703" y="1600949"/>
                </a:lnTo>
                <a:lnTo>
                  <a:pt x="2814332" y="1600949"/>
                </a:lnTo>
                <a:lnTo>
                  <a:pt x="2815450" y="1600479"/>
                </a:lnTo>
                <a:lnTo>
                  <a:pt x="2817304" y="1598625"/>
                </a:lnTo>
                <a:lnTo>
                  <a:pt x="2817774" y="1597507"/>
                </a:lnTo>
                <a:lnTo>
                  <a:pt x="2817774" y="1594878"/>
                </a:lnTo>
                <a:close/>
              </a:path>
              <a:path w="6673215" h="3192779">
                <a:moveTo>
                  <a:pt x="2817774" y="799160"/>
                </a:moveTo>
                <a:lnTo>
                  <a:pt x="2817304" y="798042"/>
                </a:lnTo>
                <a:lnTo>
                  <a:pt x="2815450" y="796175"/>
                </a:lnTo>
                <a:lnTo>
                  <a:pt x="2814332" y="795718"/>
                </a:lnTo>
                <a:lnTo>
                  <a:pt x="2811703" y="795718"/>
                </a:lnTo>
                <a:lnTo>
                  <a:pt x="2810573" y="796175"/>
                </a:lnTo>
                <a:lnTo>
                  <a:pt x="2808719" y="798042"/>
                </a:lnTo>
                <a:lnTo>
                  <a:pt x="2808249" y="799160"/>
                </a:lnTo>
                <a:lnTo>
                  <a:pt x="2808249" y="801789"/>
                </a:lnTo>
                <a:lnTo>
                  <a:pt x="2808719" y="802906"/>
                </a:lnTo>
                <a:lnTo>
                  <a:pt x="2810573" y="804773"/>
                </a:lnTo>
                <a:lnTo>
                  <a:pt x="2811703" y="805230"/>
                </a:lnTo>
                <a:lnTo>
                  <a:pt x="2814332" y="805230"/>
                </a:lnTo>
                <a:lnTo>
                  <a:pt x="2815450" y="804773"/>
                </a:lnTo>
                <a:lnTo>
                  <a:pt x="2817304" y="802906"/>
                </a:lnTo>
                <a:lnTo>
                  <a:pt x="2817774" y="801789"/>
                </a:lnTo>
                <a:lnTo>
                  <a:pt x="2817774" y="799160"/>
                </a:lnTo>
                <a:close/>
              </a:path>
              <a:path w="6673215" h="3192779">
                <a:moveTo>
                  <a:pt x="2817774" y="3454"/>
                </a:moveTo>
                <a:lnTo>
                  <a:pt x="2817304" y="2324"/>
                </a:lnTo>
                <a:lnTo>
                  <a:pt x="2815450" y="469"/>
                </a:lnTo>
                <a:lnTo>
                  <a:pt x="2814332" y="0"/>
                </a:lnTo>
                <a:lnTo>
                  <a:pt x="2811703" y="0"/>
                </a:lnTo>
                <a:lnTo>
                  <a:pt x="2810573" y="469"/>
                </a:lnTo>
                <a:lnTo>
                  <a:pt x="2808719" y="2324"/>
                </a:lnTo>
                <a:lnTo>
                  <a:pt x="2808249" y="3454"/>
                </a:lnTo>
                <a:lnTo>
                  <a:pt x="2808249" y="6083"/>
                </a:lnTo>
                <a:lnTo>
                  <a:pt x="2808719" y="7200"/>
                </a:lnTo>
                <a:lnTo>
                  <a:pt x="2810573" y="9055"/>
                </a:lnTo>
                <a:lnTo>
                  <a:pt x="2811703" y="9525"/>
                </a:lnTo>
                <a:lnTo>
                  <a:pt x="2814332" y="9525"/>
                </a:lnTo>
                <a:lnTo>
                  <a:pt x="2815450" y="9055"/>
                </a:lnTo>
                <a:lnTo>
                  <a:pt x="2817304" y="7200"/>
                </a:lnTo>
                <a:lnTo>
                  <a:pt x="2817774" y="6083"/>
                </a:lnTo>
                <a:lnTo>
                  <a:pt x="2817774" y="3454"/>
                </a:lnTo>
                <a:close/>
              </a:path>
              <a:path w="6673215" h="3192779">
                <a:moveTo>
                  <a:pt x="2865374" y="3186303"/>
                </a:moveTo>
                <a:lnTo>
                  <a:pt x="2864904" y="3185172"/>
                </a:lnTo>
                <a:lnTo>
                  <a:pt x="2863050" y="3183318"/>
                </a:lnTo>
                <a:lnTo>
                  <a:pt x="2861932" y="3182848"/>
                </a:lnTo>
                <a:lnTo>
                  <a:pt x="2859303" y="3182848"/>
                </a:lnTo>
                <a:lnTo>
                  <a:pt x="2858173" y="3183318"/>
                </a:lnTo>
                <a:lnTo>
                  <a:pt x="2856319" y="3185172"/>
                </a:lnTo>
                <a:lnTo>
                  <a:pt x="2855849" y="3186303"/>
                </a:lnTo>
                <a:lnTo>
                  <a:pt x="2855849" y="3188932"/>
                </a:lnTo>
                <a:lnTo>
                  <a:pt x="2856319" y="3190049"/>
                </a:lnTo>
                <a:lnTo>
                  <a:pt x="2858173" y="3191903"/>
                </a:lnTo>
                <a:lnTo>
                  <a:pt x="2859303" y="3192373"/>
                </a:lnTo>
                <a:lnTo>
                  <a:pt x="2861932" y="3192373"/>
                </a:lnTo>
                <a:lnTo>
                  <a:pt x="2863050" y="3191903"/>
                </a:lnTo>
                <a:lnTo>
                  <a:pt x="2864904" y="3190049"/>
                </a:lnTo>
                <a:lnTo>
                  <a:pt x="2865374" y="3188932"/>
                </a:lnTo>
                <a:lnTo>
                  <a:pt x="2865374" y="3186303"/>
                </a:lnTo>
                <a:close/>
              </a:path>
              <a:path w="6673215" h="3192779">
                <a:moveTo>
                  <a:pt x="2865374" y="2390584"/>
                </a:moveTo>
                <a:lnTo>
                  <a:pt x="2864904" y="2389467"/>
                </a:lnTo>
                <a:lnTo>
                  <a:pt x="2863050" y="2387600"/>
                </a:lnTo>
                <a:lnTo>
                  <a:pt x="2861932" y="2387142"/>
                </a:lnTo>
                <a:lnTo>
                  <a:pt x="2859303" y="2387142"/>
                </a:lnTo>
                <a:lnTo>
                  <a:pt x="2858173" y="2387600"/>
                </a:lnTo>
                <a:lnTo>
                  <a:pt x="2856319" y="2389467"/>
                </a:lnTo>
                <a:lnTo>
                  <a:pt x="2855849" y="2390584"/>
                </a:lnTo>
                <a:lnTo>
                  <a:pt x="2855849" y="2393213"/>
                </a:lnTo>
                <a:lnTo>
                  <a:pt x="2856319" y="2394331"/>
                </a:lnTo>
                <a:lnTo>
                  <a:pt x="2858173" y="2396198"/>
                </a:lnTo>
                <a:lnTo>
                  <a:pt x="2859303" y="2396655"/>
                </a:lnTo>
                <a:lnTo>
                  <a:pt x="2861932" y="2396655"/>
                </a:lnTo>
                <a:lnTo>
                  <a:pt x="2863050" y="2396198"/>
                </a:lnTo>
                <a:lnTo>
                  <a:pt x="2864904" y="2394331"/>
                </a:lnTo>
                <a:lnTo>
                  <a:pt x="2865374" y="2393213"/>
                </a:lnTo>
                <a:lnTo>
                  <a:pt x="2865374" y="2390584"/>
                </a:lnTo>
                <a:close/>
              </a:path>
              <a:path w="6673215" h="3192779">
                <a:moveTo>
                  <a:pt x="2865374" y="1594878"/>
                </a:moveTo>
                <a:lnTo>
                  <a:pt x="2864904" y="1593748"/>
                </a:lnTo>
                <a:lnTo>
                  <a:pt x="2863050" y="1591894"/>
                </a:lnTo>
                <a:lnTo>
                  <a:pt x="2861932" y="1591424"/>
                </a:lnTo>
                <a:lnTo>
                  <a:pt x="2859303" y="1591424"/>
                </a:lnTo>
                <a:lnTo>
                  <a:pt x="2858173" y="1591894"/>
                </a:lnTo>
                <a:lnTo>
                  <a:pt x="2856319" y="1593748"/>
                </a:lnTo>
                <a:lnTo>
                  <a:pt x="2855849" y="1594878"/>
                </a:lnTo>
                <a:lnTo>
                  <a:pt x="2855849" y="1597507"/>
                </a:lnTo>
                <a:lnTo>
                  <a:pt x="2856319" y="1598625"/>
                </a:lnTo>
                <a:lnTo>
                  <a:pt x="2858173" y="1600479"/>
                </a:lnTo>
                <a:lnTo>
                  <a:pt x="2859303" y="1600949"/>
                </a:lnTo>
                <a:lnTo>
                  <a:pt x="2861932" y="1600949"/>
                </a:lnTo>
                <a:lnTo>
                  <a:pt x="2863050" y="1600479"/>
                </a:lnTo>
                <a:lnTo>
                  <a:pt x="2864904" y="1598625"/>
                </a:lnTo>
                <a:lnTo>
                  <a:pt x="2865374" y="1597507"/>
                </a:lnTo>
                <a:lnTo>
                  <a:pt x="2865374" y="1594878"/>
                </a:lnTo>
                <a:close/>
              </a:path>
              <a:path w="6673215" h="3192779">
                <a:moveTo>
                  <a:pt x="2865374" y="799160"/>
                </a:moveTo>
                <a:lnTo>
                  <a:pt x="2864904" y="798042"/>
                </a:lnTo>
                <a:lnTo>
                  <a:pt x="2863050" y="796175"/>
                </a:lnTo>
                <a:lnTo>
                  <a:pt x="2861932" y="795718"/>
                </a:lnTo>
                <a:lnTo>
                  <a:pt x="2859303" y="795718"/>
                </a:lnTo>
                <a:lnTo>
                  <a:pt x="2858173" y="796175"/>
                </a:lnTo>
                <a:lnTo>
                  <a:pt x="2856319" y="798042"/>
                </a:lnTo>
                <a:lnTo>
                  <a:pt x="2855849" y="799160"/>
                </a:lnTo>
                <a:lnTo>
                  <a:pt x="2855849" y="801789"/>
                </a:lnTo>
                <a:lnTo>
                  <a:pt x="2856319" y="802906"/>
                </a:lnTo>
                <a:lnTo>
                  <a:pt x="2858173" y="804773"/>
                </a:lnTo>
                <a:lnTo>
                  <a:pt x="2859303" y="805230"/>
                </a:lnTo>
                <a:lnTo>
                  <a:pt x="2861932" y="805230"/>
                </a:lnTo>
                <a:lnTo>
                  <a:pt x="2863050" y="804773"/>
                </a:lnTo>
                <a:lnTo>
                  <a:pt x="2864904" y="802906"/>
                </a:lnTo>
                <a:lnTo>
                  <a:pt x="2865374" y="801789"/>
                </a:lnTo>
                <a:lnTo>
                  <a:pt x="2865374" y="799160"/>
                </a:lnTo>
                <a:close/>
              </a:path>
              <a:path w="6673215" h="3192779">
                <a:moveTo>
                  <a:pt x="2865374" y="3454"/>
                </a:moveTo>
                <a:lnTo>
                  <a:pt x="2864904" y="2324"/>
                </a:lnTo>
                <a:lnTo>
                  <a:pt x="2863050" y="469"/>
                </a:lnTo>
                <a:lnTo>
                  <a:pt x="2861932" y="0"/>
                </a:lnTo>
                <a:lnTo>
                  <a:pt x="2859303" y="0"/>
                </a:lnTo>
                <a:lnTo>
                  <a:pt x="2858173" y="469"/>
                </a:lnTo>
                <a:lnTo>
                  <a:pt x="2856319" y="2324"/>
                </a:lnTo>
                <a:lnTo>
                  <a:pt x="2855849" y="3454"/>
                </a:lnTo>
                <a:lnTo>
                  <a:pt x="2855849" y="6083"/>
                </a:lnTo>
                <a:lnTo>
                  <a:pt x="2856319" y="7200"/>
                </a:lnTo>
                <a:lnTo>
                  <a:pt x="2858173" y="9055"/>
                </a:lnTo>
                <a:lnTo>
                  <a:pt x="2859303" y="9525"/>
                </a:lnTo>
                <a:lnTo>
                  <a:pt x="2861932" y="9525"/>
                </a:lnTo>
                <a:lnTo>
                  <a:pt x="2863050" y="9055"/>
                </a:lnTo>
                <a:lnTo>
                  <a:pt x="2864904" y="7200"/>
                </a:lnTo>
                <a:lnTo>
                  <a:pt x="2865374" y="6083"/>
                </a:lnTo>
                <a:lnTo>
                  <a:pt x="2865374" y="3454"/>
                </a:lnTo>
                <a:close/>
              </a:path>
              <a:path w="6673215" h="3192779">
                <a:moveTo>
                  <a:pt x="2912973" y="3186303"/>
                </a:moveTo>
                <a:lnTo>
                  <a:pt x="2912503" y="3185172"/>
                </a:lnTo>
                <a:lnTo>
                  <a:pt x="2910649" y="3183318"/>
                </a:lnTo>
                <a:lnTo>
                  <a:pt x="2909519" y="3182848"/>
                </a:lnTo>
                <a:lnTo>
                  <a:pt x="2906890" y="3182848"/>
                </a:lnTo>
                <a:lnTo>
                  <a:pt x="2905772" y="3183318"/>
                </a:lnTo>
                <a:lnTo>
                  <a:pt x="2903918" y="3185172"/>
                </a:lnTo>
                <a:lnTo>
                  <a:pt x="2903448" y="3186303"/>
                </a:lnTo>
                <a:lnTo>
                  <a:pt x="2903448" y="3188932"/>
                </a:lnTo>
                <a:lnTo>
                  <a:pt x="2903918" y="3190049"/>
                </a:lnTo>
                <a:lnTo>
                  <a:pt x="2905772" y="3191903"/>
                </a:lnTo>
                <a:lnTo>
                  <a:pt x="2906890" y="3192373"/>
                </a:lnTo>
                <a:lnTo>
                  <a:pt x="2909519" y="3192373"/>
                </a:lnTo>
                <a:lnTo>
                  <a:pt x="2910649" y="3191903"/>
                </a:lnTo>
                <a:lnTo>
                  <a:pt x="2912503" y="3190049"/>
                </a:lnTo>
                <a:lnTo>
                  <a:pt x="2912973" y="3188932"/>
                </a:lnTo>
                <a:lnTo>
                  <a:pt x="2912973" y="3186303"/>
                </a:lnTo>
                <a:close/>
              </a:path>
              <a:path w="6673215" h="3192779">
                <a:moveTo>
                  <a:pt x="2912973" y="2390584"/>
                </a:moveTo>
                <a:lnTo>
                  <a:pt x="2912503" y="2389467"/>
                </a:lnTo>
                <a:lnTo>
                  <a:pt x="2910649" y="2387600"/>
                </a:lnTo>
                <a:lnTo>
                  <a:pt x="2909519" y="2387142"/>
                </a:lnTo>
                <a:lnTo>
                  <a:pt x="2906890" y="2387142"/>
                </a:lnTo>
                <a:lnTo>
                  <a:pt x="2905772" y="2387600"/>
                </a:lnTo>
                <a:lnTo>
                  <a:pt x="2903918" y="2389467"/>
                </a:lnTo>
                <a:lnTo>
                  <a:pt x="2903448" y="2390584"/>
                </a:lnTo>
                <a:lnTo>
                  <a:pt x="2903448" y="2393213"/>
                </a:lnTo>
                <a:lnTo>
                  <a:pt x="2903918" y="2394331"/>
                </a:lnTo>
                <a:lnTo>
                  <a:pt x="2905772" y="2396198"/>
                </a:lnTo>
                <a:lnTo>
                  <a:pt x="2906890" y="2396655"/>
                </a:lnTo>
                <a:lnTo>
                  <a:pt x="2909519" y="2396655"/>
                </a:lnTo>
                <a:lnTo>
                  <a:pt x="2910649" y="2396198"/>
                </a:lnTo>
                <a:lnTo>
                  <a:pt x="2912503" y="2394331"/>
                </a:lnTo>
                <a:lnTo>
                  <a:pt x="2912973" y="2393213"/>
                </a:lnTo>
                <a:lnTo>
                  <a:pt x="2912973" y="2390584"/>
                </a:lnTo>
                <a:close/>
              </a:path>
              <a:path w="6673215" h="3192779">
                <a:moveTo>
                  <a:pt x="2912973" y="1594878"/>
                </a:moveTo>
                <a:lnTo>
                  <a:pt x="2912503" y="1593748"/>
                </a:lnTo>
                <a:lnTo>
                  <a:pt x="2910649" y="1591894"/>
                </a:lnTo>
                <a:lnTo>
                  <a:pt x="2909519" y="1591424"/>
                </a:lnTo>
                <a:lnTo>
                  <a:pt x="2906890" y="1591424"/>
                </a:lnTo>
                <a:lnTo>
                  <a:pt x="2905772" y="1591894"/>
                </a:lnTo>
                <a:lnTo>
                  <a:pt x="2903918" y="1593748"/>
                </a:lnTo>
                <a:lnTo>
                  <a:pt x="2903448" y="1594878"/>
                </a:lnTo>
                <a:lnTo>
                  <a:pt x="2903448" y="1597507"/>
                </a:lnTo>
                <a:lnTo>
                  <a:pt x="2903918" y="1598625"/>
                </a:lnTo>
                <a:lnTo>
                  <a:pt x="2905772" y="1600479"/>
                </a:lnTo>
                <a:lnTo>
                  <a:pt x="2906890" y="1600949"/>
                </a:lnTo>
                <a:lnTo>
                  <a:pt x="2909519" y="1600949"/>
                </a:lnTo>
                <a:lnTo>
                  <a:pt x="2910649" y="1600479"/>
                </a:lnTo>
                <a:lnTo>
                  <a:pt x="2912503" y="1598625"/>
                </a:lnTo>
                <a:lnTo>
                  <a:pt x="2912973" y="1597507"/>
                </a:lnTo>
                <a:lnTo>
                  <a:pt x="2912973" y="1594878"/>
                </a:lnTo>
                <a:close/>
              </a:path>
              <a:path w="6673215" h="3192779">
                <a:moveTo>
                  <a:pt x="2912973" y="799160"/>
                </a:moveTo>
                <a:lnTo>
                  <a:pt x="2912503" y="798042"/>
                </a:lnTo>
                <a:lnTo>
                  <a:pt x="2910649" y="796175"/>
                </a:lnTo>
                <a:lnTo>
                  <a:pt x="2909519" y="795718"/>
                </a:lnTo>
                <a:lnTo>
                  <a:pt x="2906890" y="795718"/>
                </a:lnTo>
                <a:lnTo>
                  <a:pt x="2905772" y="796175"/>
                </a:lnTo>
                <a:lnTo>
                  <a:pt x="2903918" y="798042"/>
                </a:lnTo>
                <a:lnTo>
                  <a:pt x="2903448" y="799160"/>
                </a:lnTo>
                <a:lnTo>
                  <a:pt x="2903448" y="801789"/>
                </a:lnTo>
                <a:lnTo>
                  <a:pt x="2903918" y="802906"/>
                </a:lnTo>
                <a:lnTo>
                  <a:pt x="2905772" y="804773"/>
                </a:lnTo>
                <a:lnTo>
                  <a:pt x="2906890" y="805230"/>
                </a:lnTo>
                <a:lnTo>
                  <a:pt x="2909519" y="805230"/>
                </a:lnTo>
                <a:lnTo>
                  <a:pt x="2910649" y="804773"/>
                </a:lnTo>
                <a:lnTo>
                  <a:pt x="2912503" y="802906"/>
                </a:lnTo>
                <a:lnTo>
                  <a:pt x="2912973" y="801789"/>
                </a:lnTo>
                <a:lnTo>
                  <a:pt x="2912973" y="799160"/>
                </a:lnTo>
                <a:close/>
              </a:path>
              <a:path w="6673215" h="3192779">
                <a:moveTo>
                  <a:pt x="2912973" y="3454"/>
                </a:moveTo>
                <a:lnTo>
                  <a:pt x="2912503" y="2324"/>
                </a:lnTo>
                <a:lnTo>
                  <a:pt x="2910649" y="469"/>
                </a:lnTo>
                <a:lnTo>
                  <a:pt x="2909519" y="0"/>
                </a:lnTo>
                <a:lnTo>
                  <a:pt x="2906890" y="0"/>
                </a:lnTo>
                <a:lnTo>
                  <a:pt x="2905772" y="469"/>
                </a:lnTo>
                <a:lnTo>
                  <a:pt x="2903918" y="2324"/>
                </a:lnTo>
                <a:lnTo>
                  <a:pt x="2903448" y="3454"/>
                </a:lnTo>
                <a:lnTo>
                  <a:pt x="2903448" y="6083"/>
                </a:lnTo>
                <a:lnTo>
                  <a:pt x="2903918" y="7200"/>
                </a:lnTo>
                <a:lnTo>
                  <a:pt x="2905772" y="9055"/>
                </a:lnTo>
                <a:lnTo>
                  <a:pt x="2906890" y="9525"/>
                </a:lnTo>
                <a:lnTo>
                  <a:pt x="2909519" y="9525"/>
                </a:lnTo>
                <a:lnTo>
                  <a:pt x="2910649" y="9055"/>
                </a:lnTo>
                <a:lnTo>
                  <a:pt x="2912503" y="7200"/>
                </a:lnTo>
                <a:lnTo>
                  <a:pt x="2912973" y="6083"/>
                </a:lnTo>
                <a:lnTo>
                  <a:pt x="2912973" y="3454"/>
                </a:lnTo>
                <a:close/>
              </a:path>
              <a:path w="6673215" h="3192779">
                <a:moveTo>
                  <a:pt x="2960573" y="3186303"/>
                </a:moveTo>
                <a:lnTo>
                  <a:pt x="2960103" y="3185172"/>
                </a:lnTo>
                <a:lnTo>
                  <a:pt x="2958249" y="3183318"/>
                </a:lnTo>
                <a:lnTo>
                  <a:pt x="2957118" y="3182848"/>
                </a:lnTo>
                <a:lnTo>
                  <a:pt x="2954490" y="3182848"/>
                </a:lnTo>
                <a:lnTo>
                  <a:pt x="2953372" y="3183318"/>
                </a:lnTo>
                <a:lnTo>
                  <a:pt x="2951518" y="3185172"/>
                </a:lnTo>
                <a:lnTo>
                  <a:pt x="2951048" y="3186303"/>
                </a:lnTo>
                <a:lnTo>
                  <a:pt x="2951048" y="3188932"/>
                </a:lnTo>
                <a:lnTo>
                  <a:pt x="2951518" y="3190049"/>
                </a:lnTo>
                <a:lnTo>
                  <a:pt x="2953372" y="3191903"/>
                </a:lnTo>
                <a:lnTo>
                  <a:pt x="2954490" y="3192373"/>
                </a:lnTo>
                <a:lnTo>
                  <a:pt x="2957118" y="3192373"/>
                </a:lnTo>
                <a:lnTo>
                  <a:pt x="2958249" y="3191903"/>
                </a:lnTo>
                <a:lnTo>
                  <a:pt x="2960103" y="3190049"/>
                </a:lnTo>
                <a:lnTo>
                  <a:pt x="2960573" y="3188932"/>
                </a:lnTo>
                <a:lnTo>
                  <a:pt x="2960573" y="3186303"/>
                </a:lnTo>
                <a:close/>
              </a:path>
              <a:path w="6673215" h="3192779">
                <a:moveTo>
                  <a:pt x="2960573" y="2390584"/>
                </a:moveTo>
                <a:lnTo>
                  <a:pt x="2960103" y="2389467"/>
                </a:lnTo>
                <a:lnTo>
                  <a:pt x="2958249" y="2387600"/>
                </a:lnTo>
                <a:lnTo>
                  <a:pt x="2957118" y="2387142"/>
                </a:lnTo>
                <a:lnTo>
                  <a:pt x="2954490" y="2387142"/>
                </a:lnTo>
                <a:lnTo>
                  <a:pt x="2953372" y="2387600"/>
                </a:lnTo>
                <a:lnTo>
                  <a:pt x="2951518" y="2389467"/>
                </a:lnTo>
                <a:lnTo>
                  <a:pt x="2951048" y="2390584"/>
                </a:lnTo>
                <a:lnTo>
                  <a:pt x="2951048" y="2393213"/>
                </a:lnTo>
                <a:lnTo>
                  <a:pt x="2951518" y="2394331"/>
                </a:lnTo>
                <a:lnTo>
                  <a:pt x="2953372" y="2396198"/>
                </a:lnTo>
                <a:lnTo>
                  <a:pt x="2954490" y="2396655"/>
                </a:lnTo>
                <a:lnTo>
                  <a:pt x="2957118" y="2396655"/>
                </a:lnTo>
                <a:lnTo>
                  <a:pt x="2958249" y="2396198"/>
                </a:lnTo>
                <a:lnTo>
                  <a:pt x="2960103" y="2394331"/>
                </a:lnTo>
                <a:lnTo>
                  <a:pt x="2960573" y="2393213"/>
                </a:lnTo>
                <a:lnTo>
                  <a:pt x="2960573" y="2390584"/>
                </a:lnTo>
                <a:close/>
              </a:path>
              <a:path w="6673215" h="3192779">
                <a:moveTo>
                  <a:pt x="2960573" y="1594878"/>
                </a:moveTo>
                <a:lnTo>
                  <a:pt x="2960103" y="1593748"/>
                </a:lnTo>
                <a:lnTo>
                  <a:pt x="2958249" y="1591894"/>
                </a:lnTo>
                <a:lnTo>
                  <a:pt x="2957118" y="1591424"/>
                </a:lnTo>
                <a:lnTo>
                  <a:pt x="2954490" y="1591424"/>
                </a:lnTo>
                <a:lnTo>
                  <a:pt x="2953372" y="1591894"/>
                </a:lnTo>
                <a:lnTo>
                  <a:pt x="2951518" y="1593748"/>
                </a:lnTo>
                <a:lnTo>
                  <a:pt x="2951048" y="1594878"/>
                </a:lnTo>
                <a:lnTo>
                  <a:pt x="2951048" y="1597507"/>
                </a:lnTo>
                <a:lnTo>
                  <a:pt x="2951518" y="1598625"/>
                </a:lnTo>
                <a:lnTo>
                  <a:pt x="2953372" y="1600479"/>
                </a:lnTo>
                <a:lnTo>
                  <a:pt x="2954490" y="1600949"/>
                </a:lnTo>
                <a:lnTo>
                  <a:pt x="2957118" y="1600949"/>
                </a:lnTo>
                <a:lnTo>
                  <a:pt x="2958249" y="1600479"/>
                </a:lnTo>
                <a:lnTo>
                  <a:pt x="2960103" y="1598625"/>
                </a:lnTo>
                <a:lnTo>
                  <a:pt x="2960573" y="1597507"/>
                </a:lnTo>
                <a:lnTo>
                  <a:pt x="2960573" y="1594878"/>
                </a:lnTo>
                <a:close/>
              </a:path>
              <a:path w="6673215" h="3192779">
                <a:moveTo>
                  <a:pt x="2960573" y="799160"/>
                </a:moveTo>
                <a:lnTo>
                  <a:pt x="2960103" y="798042"/>
                </a:lnTo>
                <a:lnTo>
                  <a:pt x="2958249" y="796175"/>
                </a:lnTo>
                <a:lnTo>
                  <a:pt x="2957118" y="795718"/>
                </a:lnTo>
                <a:lnTo>
                  <a:pt x="2954490" y="795718"/>
                </a:lnTo>
                <a:lnTo>
                  <a:pt x="2953372" y="796175"/>
                </a:lnTo>
                <a:lnTo>
                  <a:pt x="2951518" y="798042"/>
                </a:lnTo>
                <a:lnTo>
                  <a:pt x="2951048" y="799160"/>
                </a:lnTo>
                <a:lnTo>
                  <a:pt x="2951048" y="801789"/>
                </a:lnTo>
                <a:lnTo>
                  <a:pt x="2951518" y="802906"/>
                </a:lnTo>
                <a:lnTo>
                  <a:pt x="2953372" y="804773"/>
                </a:lnTo>
                <a:lnTo>
                  <a:pt x="2954490" y="805230"/>
                </a:lnTo>
                <a:lnTo>
                  <a:pt x="2957118" y="805230"/>
                </a:lnTo>
                <a:lnTo>
                  <a:pt x="2958249" y="804773"/>
                </a:lnTo>
                <a:lnTo>
                  <a:pt x="2960103" y="802906"/>
                </a:lnTo>
                <a:lnTo>
                  <a:pt x="2960573" y="801789"/>
                </a:lnTo>
                <a:lnTo>
                  <a:pt x="2960573" y="799160"/>
                </a:lnTo>
                <a:close/>
              </a:path>
              <a:path w="6673215" h="3192779">
                <a:moveTo>
                  <a:pt x="2960573" y="3454"/>
                </a:moveTo>
                <a:lnTo>
                  <a:pt x="2960103" y="2324"/>
                </a:lnTo>
                <a:lnTo>
                  <a:pt x="2958249" y="469"/>
                </a:lnTo>
                <a:lnTo>
                  <a:pt x="2957118" y="0"/>
                </a:lnTo>
                <a:lnTo>
                  <a:pt x="2954490" y="0"/>
                </a:lnTo>
                <a:lnTo>
                  <a:pt x="2953372" y="469"/>
                </a:lnTo>
                <a:lnTo>
                  <a:pt x="2951518" y="2324"/>
                </a:lnTo>
                <a:lnTo>
                  <a:pt x="2951048" y="3454"/>
                </a:lnTo>
                <a:lnTo>
                  <a:pt x="2951048" y="6083"/>
                </a:lnTo>
                <a:lnTo>
                  <a:pt x="2951518" y="7200"/>
                </a:lnTo>
                <a:lnTo>
                  <a:pt x="2953372" y="9055"/>
                </a:lnTo>
                <a:lnTo>
                  <a:pt x="2954490" y="9525"/>
                </a:lnTo>
                <a:lnTo>
                  <a:pt x="2957118" y="9525"/>
                </a:lnTo>
                <a:lnTo>
                  <a:pt x="2958249" y="9055"/>
                </a:lnTo>
                <a:lnTo>
                  <a:pt x="2960103" y="7200"/>
                </a:lnTo>
                <a:lnTo>
                  <a:pt x="2960573" y="6083"/>
                </a:lnTo>
                <a:lnTo>
                  <a:pt x="2960573" y="3454"/>
                </a:lnTo>
                <a:close/>
              </a:path>
              <a:path w="6673215" h="3192779">
                <a:moveTo>
                  <a:pt x="3008160" y="3186303"/>
                </a:moveTo>
                <a:lnTo>
                  <a:pt x="3007703" y="3185172"/>
                </a:lnTo>
                <a:lnTo>
                  <a:pt x="3005836" y="3183318"/>
                </a:lnTo>
                <a:lnTo>
                  <a:pt x="3004718" y="3182848"/>
                </a:lnTo>
                <a:lnTo>
                  <a:pt x="3002089" y="3182848"/>
                </a:lnTo>
                <a:lnTo>
                  <a:pt x="3000972" y="3183318"/>
                </a:lnTo>
                <a:lnTo>
                  <a:pt x="2999105" y="3185172"/>
                </a:lnTo>
                <a:lnTo>
                  <a:pt x="2998647" y="3186303"/>
                </a:lnTo>
                <a:lnTo>
                  <a:pt x="2998647" y="3188932"/>
                </a:lnTo>
                <a:lnTo>
                  <a:pt x="2999105" y="3190049"/>
                </a:lnTo>
                <a:lnTo>
                  <a:pt x="3000972" y="3191903"/>
                </a:lnTo>
                <a:lnTo>
                  <a:pt x="3002089" y="3192373"/>
                </a:lnTo>
                <a:lnTo>
                  <a:pt x="3004718" y="3192373"/>
                </a:lnTo>
                <a:lnTo>
                  <a:pt x="3005836" y="3191903"/>
                </a:lnTo>
                <a:lnTo>
                  <a:pt x="3007703" y="3190049"/>
                </a:lnTo>
                <a:lnTo>
                  <a:pt x="3008160" y="3188932"/>
                </a:lnTo>
                <a:lnTo>
                  <a:pt x="3008160" y="3186303"/>
                </a:lnTo>
                <a:close/>
              </a:path>
              <a:path w="6673215" h="3192779">
                <a:moveTo>
                  <a:pt x="3008160" y="2390584"/>
                </a:moveTo>
                <a:lnTo>
                  <a:pt x="3007703" y="2389467"/>
                </a:lnTo>
                <a:lnTo>
                  <a:pt x="3005836" y="2387600"/>
                </a:lnTo>
                <a:lnTo>
                  <a:pt x="3004718" y="2387142"/>
                </a:lnTo>
                <a:lnTo>
                  <a:pt x="3002089" y="2387142"/>
                </a:lnTo>
                <a:lnTo>
                  <a:pt x="3000972" y="2387600"/>
                </a:lnTo>
                <a:lnTo>
                  <a:pt x="2999105" y="2389467"/>
                </a:lnTo>
                <a:lnTo>
                  <a:pt x="2998647" y="2390584"/>
                </a:lnTo>
                <a:lnTo>
                  <a:pt x="2998647" y="2393213"/>
                </a:lnTo>
                <a:lnTo>
                  <a:pt x="2999105" y="2394331"/>
                </a:lnTo>
                <a:lnTo>
                  <a:pt x="3000972" y="2396198"/>
                </a:lnTo>
                <a:lnTo>
                  <a:pt x="3002089" y="2396655"/>
                </a:lnTo>
                <a:lnTo>
                  <a:pt x="3004718" y="2396655"/>
                </a:lnTo>
                <a:lnTo>
                  <a:pt x="3005836" y="2396198"/>
                </a:lnTo>
                <a:lnTo>
                  <a:pt x="3007703" y="2394331"/>
                </a:lnTo>
                <a:lnTo>
                  <a:pt x="3008160" y="2393213"/>
                </a:lnTo>
                <a:lnTo>
                  <a:pt x="3008160" y="2390584"/>
                </a:lnTo>
                <a:close/>
              </a:path>
              <a:path w="6673215" h="3192779">
                <a:moveTo>
                  <a:pt x="3008160" y="1594878"/>
                </a:moveTo>
                <a:lnTo>
                  <a:pt x="3007703" y="1593748"/>
                </a:lnTo>
                <a:lnTo>
                  <a:pt x="3005836" y="1591894"/>
                </a:lnTo>
                <a:lnTo>
                  <a:pt x="3004718" y="1591424"/>
                </a:lnTo>
                <a:lnTo>
                  <a:pt x="3002089" y="1591424"/>
                </a:lnTo>
                <a:lnTo>
                  <a:pt x="3000972" y="1591894"/>
                </a:lnTo>
                <a:lnTo>
                  <a:pt x="2999105" y="1593748"/>
                </a:lnTo>
                <a:lnTo>
                  <a:pt x="2998647" y="1594878"/>
                </a:lnTo>
                <a:lnTo>
                  <a:pt x="2998647" y="1597507"/>
                </a:lnTo>
                <a:lnTo>
                  <a:pt x="2999105" y="1598625"/>
                </a:lnTo>
                <a:lnTo>
                  <a:pt x="3000972" y="1600479"/>
                </a:lnTo>
                <a:lnTo>
                  <a:pt x="3002089" y="1600949"/>
                </a:lnTo>
                <a:lnTo>
                  <a:pt x="3004718" y="1600949"/>
                </a:lnTo>
                <a:lnTo>
                  <a:pt x="3005836" y="1600479"/>
                </a:lnTo>
                <a:lnTo>
                  <a:pt x="3007703" y="1598625"/>
                </a:lnTo>
                <a:lnTo>
                  <a:pt x="3008160" y="1597507"/>
                </a:lnTo>
                <a:lnTo>
                  <a:pt x="3008160" y="1594878"/>
                </a:lnTo>
                <a:close/>
              </a:path>
              <a:path w="6673215" h="3192779">
                <a:moveTo>
                  <a:pt x="3008160" y="799160"/>
                </a:moveTo>
                <a:lnTo>
                  <a:pt x="3007703" y="798042"/>
                </a:lnTo>
                <a:lnTo>
                  <a:pt x="3005836" y="796175"/>
                </a:lnTo>
                <a:lnTo>
                  <a:pt x="3004718" y="795718"/>
                </a:lnTo>
                <a:lnTo>
                  <a:pt x="3002089" y="795718"/>
                </a:lnTo>
                <a:lnTo>
                  <a:pt x="3000972" y="796175"/>
                </a:lnTo>
                <a:lnTo>
                  <a:pt x="2999105" y="798042"/>
                </a:lnTo>
                <a:lnTo>
                  <a:pt x="2998647" y="799160"/>
                </a:lnTo>
                <a:lnTo>
                  <a:pt x="2998647" y="801789"/>
                </a:lnTo>
                <a:lnTo>
                  <a:pt x="2999105" y="802906"/>
                </a:lnTo>
                <a:lnTo>
                  <a:pt x="3000972" y="804773"/>
                </a:lnTo>
                <a:lnTo>
                  <a:pt x="3002089" y="805230"/>
                </a:lnTo>
                <a:lnTo>
                  <a:pt x="3004718" y="805230"/>
                </a:lnTo>
                <a:lnTo>
                  <a:pt x="3005836" y="804773"/>
                </a:lnTo>
                <a:lnTo>
                  <a:pt x="3007703" y="802906"/>
                </a:lnTo>
                <a:lnTo>
                  <a:pt x="3008160" y="801789"/>
                </a:lnTo>
                <a:lnTo>
                  <a:pt x="3008160" y="799160"/>
                </a:lnTo>
                <a:close/>
              </a:path>
              <a:path w="6673215" h="3192779">
                <a:moveTo>
                  <a:pt x="3008160" y="3454"/>
                </a:moveTo>
                <a:lnTo>
                  <a:pt x="3007703" y="2324"/>
                </a:lnTo>
                <a:lnTo>
                  <a:pt x="3005836" y="469"/>
                </a:lnTo>
                <a:lnTo>
                  <a:pt x="3004718" y="0"/>
                </a:lnTo>
                <a:lnTo>
                  <a:pt x="3002089" y="0"/>
                </a:lnTo>
                <a:lnTo>
                  <a:pt x="3000972" y="469"/>
                </a:lnTo>
                <a:lnTo>
                  <a:pt x="2999105" y="2324"/>
                </a:lnTo>
                <a:lnTo>
                  <a:pt x="2998647" y="3454"/>
                </a:lnTo>
                <a:lnTo>
                  <a:pt x="2998647" y="6083"/>
                </a:lnTo>
                <a:lnTo>
                  <a:pt x="2999105" y="7200"/>
                </a:lnTo>
                <a:lnTo>
                  <a:pt x="3000972" y="9055"/>
                </a:lnTo>
                <a:lnTo>
                  <a:pt x="3002089" y="9525"/>
                </a:lnTo>
                <a:lnTo>
                  <a:pt x="3004718" y="9525"/>
                </a:lnTo>
                <a:lnTo>
                  <a:pt x="3005836" y="9055"/>
                </a:lnTo>
                <a:lnTo>
                  <a:pt x="3007703" y="7200"/>
                </a:lnTo>
                <a:lnTo>
                  <a:pt x="3008160" y="6083"/>
                </a:lnTo>
                <a:lnTo>
                  <a:pt x="3008160" y="3454"/>
                </a:lnTo>
                <a:close/>
              </a:path>
              <a:path w="6673215" h="3192779">
                <a:moveTo>
                  <a:pt x="3055759" y="3186303"/>
                </a:moveTo>
                <a:lnTo>
                  <a:pt x="3055302" y="3185172"/>
                </a:lnTo>
                <a:lnTo>
                  <a:pt x="3053435" y="3183318"/>
                </a:lnTo>
                <a:lnTo>
                  <a:pt x="3052318" y="3182848"/>
                </a:lnTo>
                <a:lnTo>
                  <a:pt x="3049689" y="3182848"/>
                </a:lnTo>
                <a:lnTo>
                  <a:pt x="3048571" y="3183318"/>
                </a:lnTo>
                <a:lnTo>
                  <a:pt x="3046704" y="3185172"/>
                </a:lnTo>
                <a:lnTo>
                  <a:pt x="3046247" y="3186303"/>
                </a:lnTo>
                <a:lnTo>
                  <a:pt x="3046247" y="3188932"/>
                </a:lnTo>
                <a:lnTo>
                  <a:pt x="3046704" y="3190049"/>
                </a:lnTo>
                <a:lnTo>
                  <a:pt x="3048571" y="3191903"/>
                </a:lnTo>
                <a:lnTo>
                  <a:pt x="3049689" y="3192373"/>
                </a:lnTo>
                <a:lnTo>
                  <a:pt x="3052318" y="3192373"/>
                </a:lnTo>
                <a:lnTo>
                  <a:pt x="3053435" y="3191903"/>
                </a:lnTo>
                <a:lnTo>
                  <a:pt x="3055302" y="3190049"/>
                </a:lnTo>
                <a:lnTo>
                  <a:pt x="3055759" y="3188932"/>
                </a:lnTo>
                <a:lnTo>
                  <a:pt x="3055759" y="3186303"/>
                </a:lnTo>
                <a:close/>
              </a:path>
              <a:path w="6673215" h="3192779">
                <a:moveTo>
                  <a:pt x="3055759" y="2390584"/>
                </a:moveTo>
                <a:lnTo>
                  <a:pt x="3055302" y="2389467"/>
                </a:lnTo>
                <a:lnTo>
                  <a:pt x="3053435" y="2387600"/>
                </a:lnTo>
                <a:lnTo>
                  <a:pt x="3052318" y="2387142"/>
                </a:lnTo>
                <a:lnTo>
                  <a:pt x="3049689" y="2387142"/>
                </a:lnTo>
                <a:lnTo>
                  <a:pt x="3048571" y="2387600"/>
                </a:lnTo>
                <a:lnTo>
                  <a:pt x="3046704" y="2389467"/>
                </a:lnTo>
                <a:lnTo>
                  <a:pt x="3046247" y="2390584"/>
                </a:lnTo>
                <a:lnTo>
                  <a:pt x="3046247" y="2393213"/>
                </a:lnTo>
                <a:lnTo>
                  <a:pt x="3046704" y="2394331"/>
                </a:lnTo>
                <a:lnTo>
                  <a:pt x="3048571" y="2396198"/>
                </a:lnTo>
                <a:lnTo>
                  <a:pt x="3049689" y="2396655"/>
                </a:lnTo>
                <a:lnTo>
                  <a:pt x="3052318" y="2396655"/>
                </a:lnTo>
                <a:lnTo>
                  <a:pt x="3053435" y="2396198"/>
                </a:lnTo>
                <a:lnTo>
                  <a:pt x="3055302" y="2394331"/>
                </a:lnTo>
                <a:lnTo>
                  <a:pt x="3055759" y="2393213"/>
                </a:lnTo>
                <a:lnTo>
                  <a:pt x="3055759" y="2390584"/>
                </a:lnTo>
                <a:close/>
              </a:path>
              <a:path w="6673215" h="3192779">
                <a:moveTo>
                  <a:pt x="3055759" y="1594878"/>
                </a:moveTo>
                <a:lnTo>
                  <a:pt x="3055302" y="1593748"/>
                </a:lnTo>
                <a:lnTo>
                  <a:pt x="3053435" y="1591894"/>
                </a:lnTo>
                <a:lnTo>
                  <a:pt x="3052318" y="1591424"/>
                </a:lnTo>
                <a:lnTo>
                  <a:pt x="3049689" y="1591424"/>
                </a:lnTo>
                <a:lnTo>
                  <a:pt x="3048571" y="1591894"/>
                </a:lnTo>
                <a:lnTo>
                  <a:pt x="3046704" y="1593748"/>
                </a:lnTo>
                <a:lnTo>
                  <a:pt x="3046247" y="1594878"/>
                </a:lnTo>
                <a:lnTo>
                  <a:pt x="3046247" y="1597507"/>
                </a:lnTo>
                <a:lnTo>
                  <a:pt x="3046704" y="1598625"/>
                </a:lnTo>
                <a:lnTo>
                  <a:pt x="3048571" y="1600479"/>
                </a:lnTo>
                <a:lnTo>
                  <a:pt x="3049689" y="1600949"/>
                </a:lnTo>
                <a:lnTo>
                  <a:pt x="3052318" y="1600949"/>
                </a:lnTo>
                <a:lnTo>
                  <a:pt x="3053435" y="1600479"/>
                </a:lnTo>
                <a:lnTo>
                  <a:pt x="3055302" y="1598625"/>
                </a:lnTo>
                <a:lnTo>
                  <a:pt x="3055759" y="1597507"/>
                </a:lnTo>
                <a:lnTo>
                  <a:pt x="3055759" y="1594878"/>
                </a:lnTo>
                <a:close/>
              </a:path>
              <a:path w="6673215" h="3192779">
                <a:moveTo>
                  <a:pt x="3055759" y="799160"/>
                </a:moveTo>
                <a:lnTo>
                  <a:pt x="3055302" y="798042"/>
                </a:lnTo>
                <a:lnTo>
                  <a:pt x="3053435" y="796175"/>
                </a:lnTo>
                <a:lnTo>
                  <a:pt x="3052318" y="795718"/>
                </a:lnTo>
                <a:lnTo>
                  <a:pt x="3049689" y="795718"/>
                </a:lnTo>
                <a:lnTo>
                  <a:pt x="3048571" y="796175"/>
                </a:lnTo>
                <a:lnTo>
                  <a:pt x="3046704" y="798042"/>
                </a:lnTo>
                <a:lnTo>
                  <a:pt x="3046247" y="799160"/>
                </a:lnTo>
                <a:lnTo>
                  <a:pt x="3046247" y="801789"/>
                </a:lnTo>
                <a:lnTo>
                  <a:pt x="3046704" y="802906"/>
                </a:lnTo>
                <a:lnTo>
                  <a:pt x="3048571" y="804773"/>
                </a:lnTo>
                <a:lnTo>
                  <a:pt x="3049689" y="805230"/>
                </a:lnTo>
                <a:lnTo>
                  <a:pt x="3052318" y="805230"/>
                </a:lnTo>
                <a:lnTo>
                  <a:pt x="3053435" y="804773"/>
                </a:lnTo>
                <a:lnTo>
                  <a:pt x="3055302" y="802906"/>
                </a:lnTo>
                <a:lnTo>
                  <a:pt x="3055759" y="801789"/>
                </a:lnTo>
                <a:lnTo>
                  <a:pt x="3055759" y="799160"/>
                </a:lnTo>
                <a:close/>
              </a:path>
              <a:path w="6673215" h="3192779">
                <a:moveTo>
                  <a:pt x="3055759" y="3454"/>
                </a:moveTo>
                <a:lnTo>
                  <a:pt x="3055302" y="2324"/>
                </a:lnTo>
                <a:lnTo>
                  <a:pt x="3053435" y="469"/>
                </a:lnTo>
                <a:lnTo>
                  <a:pt x="3052318" y="0"/>
                </a:lnTo>
                <a:lnTo>
                  <a:pt x="3049689" y="0"/>
                </a:lnTo>
                <a:lnTo>
                  <a:pt x="3048571" y="469"/>
                </a:lnTo>
                <a:lnTo>
                  <a:pt x="3046704" y="2324"/>
                </a:lnTo>
                <a:lnTo>
                  <a:pt x="3046247" y="3454"/>
                </a:lnTo>
                <a:lnTo>
                  <a:pt x="3046247" y="6083"/>
                </a:lnTo>
                <a:lnTo>
                  <a:pt x="3046704" y="7200"/>
                </a:lnTo>
                <a:lnTo>
                  <a:pt x="3048571" y="9055"/>
                </a:lnTo>
                <a:lnTo>
                  <a:pt x="3049689" y="9525"/>
                </a:lnTo>
                <a:lnTo>
                  <a:pt x="3052318" y="9525"/>
                </a:lnTo>
                <a:lnTo>
                  <a:pt x="3053435" y="9055"/>
                </a:lnTo>
                <a:lnTo>
                  <a:pt x="3055302" y="7200"/>
                </a:lnTo>
                <a:lnTo>
                  <a:pt x="3055759" y="6083"/>
                </a:lnTo>
                <a:lnTo>
                  <a:pt x="3055759" y="3454"/>
                </a:lnTo>
                <a:close/>
              </a:path>
              <a:path w="6673215" h="3192779">
                <a:moveTo>
                  <a:pt x="3103359" y="3186303"/>
                </a:moveTo>
                <a:lnTo>
                  <a:pt x="3102902" y="3185172"/>
                </a:lnTo>
                <a:lnTo>
                  <a:pt x="3101035" y="3183318"/>
                </a:lnTo>
                <a:lnTo>
                  <a:pt x="3099917" y="3182848"/>
                </a:lnTo>
                <a:lnTo>
                  <a:pt x="3097288" y="3182848"/>
                </a:lnTo>
                <a:lnTo>
                  <a:pt x="3096171" y="3183318"/>
                </a:lnTo>
                <a:lnTo>
                  <a:pt x="3094304" y="3185172"/>
                </a:lnTo>
                <a:lnTo>
                  <a:pt x="3093847" y="3186303"/>
                </a:lnTo>
                <a:lnTo>
                  <a:pt x="3093847" y="3188932"/>
                </a:lnTo>
                <a:lnTo>
                  <a:pt x="3094304" y="3190049"/>
                </a:lnTo>
                <a:lnTo>
                  <a:pt x="3096171" y="3191903"/>
                </a:lnTo>
                <a:lnTo>
                  <a:pt x="3097288" y="3192373"/>
                </a:lnTo>
                <a:lnTo>
                  <a:pt x="3099917" y="3192373"/>
                </a:lnTo>
                <a:lnTo>
                  <a:pt x="3101035" y="3191903"/>
                </a:lnTo>
                <a:lnTo>
                  <a:pt x="3102902" y="3190049"/>
                </a:lnTo>
                <a:lnTo>
                  <a:pt x="3103359" y="3188932"/>
                </a:lnTo>
                <a:lnTo>
                  <a:pt x="3103359" y="3186303"/>
                </a:lnTo>
                <a:close/>
              </a:path>
              <a:path w="6673215" h="3192779">
                <a:moveTo>
                  <a:pt x="3103359" y="2390584"/>
                </a:moveTo>
                <a:lnTo>
                  <a:pt x="3102902" y="2389467"/>
                </a:lnTo>
                <a:lnTo>
                  <a:pt x="3101035" y="2387600"/>
                </a:lnTo>
                <a:lnTo>
                  <a:pt x="3099917" y="2387142"/>
                </a:lnTo>
                <a:lnTo>
                  <a:pt x="3097288" y="2387142"/>
                </a:lnTo>
                <a:lnTo>
                  <a:pt x="3096171" y="2387600"/>
                </a:lnTo>
                <a:lnTo>
                  <a:pt x="3094304" y="2389467"/>
                </a:lnTo>
                <a:lnTo>
                  <a:pt x="3093847" y="2390584"/>
                </a:lnTo>
                <a:lnTo>
                  <a:pt x="3093847" y="2393213"/>
                </a:lnTo>
                <a:lnTo>
                  <a:pt x="3094304" y="2394331"/>
                </a:lnTo>
                <a:lnTo>
                  <a:pt x="3096171" y="2396198"/>
                </a:lnTo>
                <a:lnTo>
                  <a:pt x="3097288" y="2396655"/>
                </a:lnTo>
                <a:lnTo>
                  <a:pt x="3099917" y="2396655"/>
                </a:lnTo>
                <a:lnTo>
                  <a:pt x="3101035" y="2396198"/>
                </a:lnTo>
                <a:lnTo>
                  <a:pt x="3102902" y="2394331"/>
                </a:lnTo>
                <a:lnTo>
                  <a:pt x="3103359" y="2393213"/>
                </a:lnTo>
                <a:lnTo>
                  <a:pt x="3103359" y="2390584"/>
                </a:lnTo>
                <a:close/>
              </a:path>
              <a:path w="6673215" h="3192779">
                <a:moveTo>
                  <a:pt x="3103359" y="1594878"/>
                </a:moveTo>
                <a:lnTo>
                  <a:pt x="3102902" y="1593748"/>
                </a:lnTo>
                <a:lnTo>
                  <a:pt x="3101035" y="1591894"/>
                </a:lnTo>
                <a:lnTo>
                  <a:pt x="3099917" y="1591424"/>
                </a:lnTo>
                <a:lnTo>
                  <a:pt x="3097288" y="1591424"/>
                </a:lnTo>
                <a:lnTo>
                  <a:pt x="3096171" y="1591894"/>
                </a:lnTo>
                <a:lnTo>
                  <a:pt x="3094304" y="1593748"/>
                </a:lnTo>
                <a:lnTo>
                  <a:pt x="3093847" y="1594878"/>
                </a:lnTo>
                <a:lnTo>
                  <a:pt x="3093847" y="1597507"/>
                </a:lnTo>
                <a:lnTo>
                  <a:pt x="3094304" y="1598625"/>
                </a:lnTo>
                <a:lnTo>
                  <a:pt x="3096171" y="1600479"/>
                </a:lnTo>
                <a:lnTo>
                  <a:pt x="3097288" y="1600949"/>
                </a:lnTo>
                <a:lnTo>
                  <a:pt x="3099917" y="1600949"/>
                </a:lnTo>
                <a:lnTo>
                  <a:pt x="3101035" y="1600479"/>
                </a:lnTo>
                <a:lnTo>
                  <a:pt x="3102902" y="1598625"/>
                </a:lnTo>
                <a:lnTo>
                  <a:pt x="3103359" y="1597507"/>
                </a:lnTo>
                <a:lnTo>
                  <a:pt x="3103359" y="1594878"/>
                </a:lnTo>
                <a:close/>
              </a:path>
              <a:path w="6673215" h="3192779">
                <a:moveTo>
                  <a:pt x="3103359" y="799160"/>
                </a:moveTo>
                <a:lnTo>
                  <a:pt x="3102902" y="798042"/>
                </a:lnTo>
                <a:lnTo>
                  <a:pt x="3101035" y="796175"/>
                </a:lnTo>
                <a:lnTo>
                  <a:pt x="3099917" y="795718"/>
                </a:lnTo>
                <a:lnTo>
                  <a:pt x="3097288" y="795718"/>
                </a:lnTo>
                <a:lnTo>
                  <a:pt x="3096171" y="796175"/>
                </a:lnTo>
                <a:lnTo>
                  <a:pt x="3094304" y="798042"/>
                </a:lnTo>
                <a:lnTo>
                  <a:pt x="3093847" y="799160"/>
                </a:lnTo>
                <a:lnTo>
                  <a:pt x="3093847" y="801789"/>
                </a:lnTo>
                <a:lnTo>
                  <a:pt x="3094304" y="802906"/>
                </a:lnTo>
                <a:lnTo>
                  <a:pt x="3096171" y="804773"/>
                </a:lnTo>
                <a:lnTo>
                  <a:pt x="3097288" y="805230"/>
                </a:lnTo>
                <a:lnTo>
                  <a:pt x="3099917" y="805230"/>
                </a:lnTo>
                <a:lnTo>
                  <a:pt x="3101035" y="804773"/>
                </a:lnTo>
                <a:lnTo>
                  <a:pt x="3102902" y="802906"/>
                </a:lnTo>
                <a:lnTo>
                  <a:pt x="3103359" y="801789"/>
                </a:lnTo>
                <a:lnTo>
                  <a:pt x="3103359" y="799160"/>
                </a:lnTo>
                <a:close/>
              </a:path>
              <a:path w="6673215" h="3192779">
                <a:moveTo>
                  <a:pt x="3103359" y="3454"/>
                </a:moveTo>
                <a:lnTo>
                  <a:pt x="3102902" y="2324"/>
                </a:lnTo>
                <a:lnTo>
                  <a:pt x="3101035" y="469"/>
                </a:lnTo>
                <a:lnTo>
                  <a:pt x="3099917" y="0"/>
                </a:lnTo>
                <a:lnTo>
                  <a:pt x="3097288" y="0"/>
                </a:lnTo>
                <a:lnTo>
                  <a:pt x="3096171" y="469"/>
                </a:lnTo>
                <a:lnTo>
                  <a:pt x="3094304" y="2324"/>
                </a:lnTo>
                <a:lnTo>
                  <a:pt x="3093847" y="3454"/>
                </a:lnTo>
                <a:lnTo>
                  <a:pt x="3093847" y="6083"/>
                </a:lnTo>
                <a:lnTo>
                  <a:pt x="3094304" y="7200"/>
                </a:lnTo>
                <a:lnTo>
                  <a:pt x="3096171" y="9055"/>
                </a:lnTo>
                <a:lnTo>
                  <a:pt x="3097288" y="9525"/>
                </a:lnTo>
                <a:lnTo>
                  <a:pt x="3099917" y="9525"/>
                </a:lnTo>
                <a:lnTo>
                  <a:pt x="3101035" y="9055"/>
                </a:lnTo>
                <a:lnTo>
                  <a:pt x="3102902" y="7200"/>
                </a:lnTo>
                <a:lnTo>
                  <a:pt x="3103359" y="6083"/>
                </a:lnTo>
                <a:lnTo>
                  <a:pt x="3103359" y="3454"/>
                </a:lnTo>
                <a:close/>
              </a:path>
              <a:path w="6673215" h="3192779">
                <a:moveTo>
                  <a:pt x="3150959" y="3186303"/>
                </a:moveTo>
                <a:lnTo>
                  <a:pt x="3150489" y="3185172"/>
                </a:lnTo>
                <a:lnTo>
                  <a:pt x="3148634" y="3183318"/>
                </a:lnTo>
                <a:lnTo>
                  <a:pt x="3147517" y="3182848"/>
                </a:lnTo>
                <a:lnTo>
                  <a:pt x="3144888" y="3182848"/>
                </a:lnTo>
                <a:lnTo>
                  <a:pt x="3143758" y="3183318"/>
                </a:lnTo>
                <a:lnTo>
                  <a:pt x="3141903" y="3185172"/>
                </a:lnTo>
                <a:lnTo>
                  <a:pt x="3141434" y="3186303"/>
                </a:lnTo>
                <a:lnTo>
                  <a:pt x="3141434" y="3188932"/>
                </a:lnTo>
                <a:lnTo>
                  <a:pt x="3141903" y="3190049"/>
                </a:lnTo>
                <a:lnTo>
                  <a:pt x="3143758" y="3191903"/>
                </a:lnTo>
                <a:lnTo>
                  <a:pt x="3144888" y="3192373"/>
                </a:lnTo>
                <a:lnTo>
                  <a:pt x="3147517" y="3192373"/>
                </a:lnTo>
                <a:lnTo>
                  <a:pt x="3148634" y="3191903"/>
                </a:lnTo>
                <a:lnTo>
                  <a:pt x="3150489" y="3190049"/>
                </a:lnTo>
                <a:lnTo>
                  <a:pt x="3150959" y="3188932"/>
                </a:lnTo>
                <a:lnTo>
                  <a:pt x="3150959" y="3186303"/>
                </a:lnTo>
                <a:close/>
              </a:path>
              <a:path w="6673215" h="3192779">
                <a:moveTo>
                  <a:pt x="3150959" y="2390584"/>
                </a:moveTo>
                <a:lnTo>
                  <a:pt x="3150489" y="2389467"/>
                </a:lnTo>
                <a:lnTo>
                  <a:pt x="3148634" y="2387600"/>
                </a:lnTo>
                <a:lnTo>
                  <a:pt x="3147517" y="2387142"/>
                </a:lnTo>
                <a:lnTo>
                  <a:pt x="3144888" y="2387142"/>
                </a:lnTo>
                <a:lnTo>
                  <a:pt x="3143758" y="2387600"/>
                </a:lnTo>
                <a:lnTo>
                  <a:pt x="3141903" y="2389467"/>
                </a:lnTo>
                <a:lnTo>
                  <a:pt x="3141434" y="2390584"/>
                </a:lnTo>
                <a:lnTo>
                  <a:pt x="3141434" y="2393213"/>
                </a:lnTo>
                <a:lnTo>
                  <a:pt x="3141903" y="2394331"/>
                </a:lnTo>
                <a:lnTo>
                  <a:pt x="3143758" y="2396198"/>
                </a:lnTo>
                <a:lnTo>
                  <a:pt x="3144888" y="2396655"/>
                </a:lnTo>
                <a:lnTo>
                  <a:pt x="3147517" y="2396655"/>
                </a:lnTo>
                <a:lnTo>
                  <a:pt x="3148634" y="2396198"/>
                </a:lnTo>
                <a:lnTo>
                  <a:pt x="3150489" y="2394331"/>
                </a:lnTo>
                <a:lnTo>
                  <a:pt x="3150959" y="2393213"/>
                </a:lnTo>
                <a:lnTo>
                  <a:pt x="3150959" y="2390584"/>
                </a:lnTo>
                <a:close/>
              </a:path>
              <a:path w="6673215" h="3192779">
                <a:moveTo>
                  <a:pt x="3150959" y="1594878"/>
                </a:moveTo>
                <a:lnTo>
                  <a:pt x="3150489" y="1593748"/>
                </a:lnTo>
                <a:lnTo>
                  <a:pt x="3148634" y="1591894"/>
                </a:lnTo>
                <a:lnTo>
                  <a:pt x="3147517" y="1591424"/>
                </a:lnTo>
                <a:lnTo>
                  <a:pt x="3144888" y="1591424"/>
                </a:lnTo>
                <a:lnTo>
                  <a:pt x="3143758" y="1591894"/>
                </a:lnTo>
                <a:lnTo>
                  <a:pt x="3141903" y="1593748"/>
                </a:lnTo>
                <a:lnTo>
                  <a:pt x="3141434" y="1594878"/>
                </a:lnTo>
                <a:lnTo>
                  <a:pt x="3141434" y="1597507"/>
                </a:lnTo>
                <a:lnTo>
                  <a:pt x="3141903" y="1598625"/>
                </a:lnTo>
                <a:lnTo>
                  <a:pt x="3143758" y="1600479"/>
                </a:lnTo>
                <a:lnTo>
                  <a:pt x="3144888" y="1600949"/>
                </a:lnTo>
                <a:lnTo>
                  <a:pt x="3147517" y="1600949"/>
                </a:lnTo>
                <a:lnTo>
                  <a:pt x="3148634" y="1600479"/>
                </a:lnTo>
                <a:lnTo>
                  <a:pt x="3150489" y="1598625"/>
                </a:lnTo>
                <a:lnTo>
                  <a:pt x="3150959" y="1597507"/>
                </a:lnTo>
                <a:lnTo>
                  <a:pt x="3150959" y="1594878"/>
                </a:lnTo>
                <a:close/>
              </a:path>
              <a:path w="6673215" h="3192779">
                <a:moveTo>
                  <a:pt x="3150959" y="799160"/>
                </a:moveTo>
                <a:lnTo>
                  <a:pt x="3150489" y="798042"/>
                </a:lnTo>
                <a:lnTo>
                  <a:pt x="3148634" y="796175"/>
                </a:lnTo>
                <a:lnTo>
                  <a:pt x="3147517" y="795718"/>
                </a:lnTo>
                <a:lnTo>
                  <a:pt x="3144888" y="795718"/>
                </a:lnTo>
                <a:lnTo>
                  <a:pt x="3143758" y="796175"/>
                </a:lnTo>
                <a:lnTo>
                  <a:pt x="3141903" y="798042"/>
                </a:lnTo>
                <a:lnTo>
                  <a:pt x="3141434" y="799160"/>
                </a:lnTo>
                <a:lnTo>
                  <a:pt x="3141434" y="801789"/>
                </a:lnTo>
                <a:lnTo>
                  <a:pt x="3141903" y="802906"/>
                </a:lnTo>
                <a:lnTo>
                  <a:pt x="3143758" y="804773"/>
                </a:lnTo>
                <a:lnTo>
                  <a:pt x="3144888" y="805230"/>
                </a:lnTo>
                <a:lnTo>
                  <a:pt x="3147517" y="805230"/>
                </a:lnTo>
                <a:lnTo>
                  <a:pt x="3148634" y="804773"/>
                </a:lnTo>
                <a:lnTo>
                  <a:pt x="3150489" y="802906"/>
                </a:lnTo>
                <a:lnTo>
                  <a:pt x="3150959" y="801789"/>
                </a:lnTo>
                <a:lnTo>
                  <a:pt x="3150959" y="799160"/>
                </a:lnTo>
                <a:close/>
              </a:path>
              <a:path w="6673215" h="3192779">
                <a:moveTo>
                  <a:pt x="3150959" y="3454"/>
                </a:moveTo>
                <a:lnTo>
                  <a:pt x="3150489" y="2324"/>
                </a:lnTo>
                <a:lnTo>
                  <a:pt x="3148634" y="469"/>
                </a:lnTo>
                <a:lnTo>
                  <a:pt x="3147517" y="0"/>
                </a:lnTo>
                <a:lnTo>
                  <a:pt x="3144888" y="0"/>
                </a:lnTo>
                <a:lnTo>
                  <a:pt x="3143758" y="469"/>
                </a:lnTo>
                <a:lnTo>
                  <a:pt x="3141903" y="2324"/>
                </a:lnTo>
                <a:lnTo>
                  <a:pt x="3141434" y="3454"/>
                </a:lnTo>
                <a:lnTo>
                  <a:pt x="3141434" y="6083"/>
                </a:lnTo>
                <a:lnTo>
                  <a:pt x="3141903" y="7200"/>
                </a:lnTo>
                <a:lnTo>
                  <a:pt x="3143758" y="9055"/>
                </a:lnTo>
                <a:lnTo>
                  <a:pt x="3144888" y="9525"/>
                </a:lnTo>
                <a:lnTo>
                  <a:pt x="3147517" y="9525"/>
                </a:lnTo>
                <a:lnTo>
                  <a:pt x="3148634" y="9055"/>
                </a:lnTo>
                <a:lnTo>
                  <a:pt x="3150489" y="7200"/>
                </a:lnTo>
                <a:lnTo>
                  <a:pt x="3150959" y="6083"/>
                </a:lnTo>
                <a:lnTo>
                  <a:pt x="3150959" y="3454"/>
                </a:lnTo>
                <a:close/>
              </a:path>
              <a:path w="6673215" h="3192779">
                <a:moveTo>
                  <a:pt x="3198558" y="3186303"/>
                </a:moveTo>
                <a:lnTo>
                  <a:pt x="3198088" y="3185172"/>
                </a:lnTo>
                <a:lnTo>
                  <a:pt x="3196234" y="3183318"/>
                </a:lnTo>
                <a:lnTo>
                  <a:pt x="3195116" y="3182848"/>
                </a:lnTo>
                <a:lnTo>
                  <a:pt x="3192488" y="3182848"/>
                </a:lnTo>
                <a:lnTo>
                  <a:pt x="3191357" y="3183318"/>
                </a:lnTo>
                <a:lnTo>
                  <a:pt x="3189503" y="3185172"/>
                </a:lnTo>
                <a:lnTo>
                  <a:pt x="3189033" y="3186303"/>
                </a:lnTo>
                <a:lnTo>
                  <a:pt x="3189033" y="3188932"/>
                </a:lnTo>
                <a:lnTo>
                  <a:pt x="3189503" y="3190049"/>
                </a:lnTo>
                <a:lnTo>
                  <a:pt x="3191357" y="3191903"/>
                </a:lnTo>
                <a:lnTo>
                  <a:pt x="3192488" y="3192373"/>
                </a:lnTo>
                <a:lnTo>
                  <a:pt x="3195116" y="3192373"/>
                </a:lnTo>
                <a:lnTo>
                  <a:pt x="3196234" y="3191903"/>
                </a:lnTo>
                <a:lnTo>
                  <a:pt x="3198088" y="3190049"/>
                </a:lnTo>
                <a:lnTo>
                  <a:pt x="3198558" y="3188932"/>
                </a:lnTo>
                <a:lnTo>
                  <a:pt x="3198558" y="3186303"/>
                </a:lnTo>
                <a:close/>
              </a:path>
              <a:path w="6673215" h="3192779">
                <a:moveTo>
                  <a:pt x="3198558" y="2390584"/>
                </a:moveTo>
                <a:lnTo>
                  <a:pt x="3198088" y="2389467"/>
                </a:lnTo>
                <a:lnTo>
                  <a:pt x="3196234" y="2387600"/>
                </a:lnTo>
                <a:lnTo>
                  <a:pt x="3195116" y="2387142"/>
                </a:lnTo>
                <a:lnTo>
                  <a:pt x="3192488" y="2387142"/>
                </a:lnTo>
                <a:lnTo>
                  <a:pt x="3191357" y="2387600"/>
                </a:lnTo>
                <a:lnTo>
                  <a:pt x="3189503" y="2389467"/>
                </a:lnTo>
                <a:lnTo>
                  <a:pt x="3189033" y="2390584"/>
                </a:lnTo>
                <a:lnTo>
                  <a:pt x="3189033" y="2393213"/>
                </a:lnTo>
                <a:lnTo>
                  <a:pt x="3189503" y="2394331"/>
                </a:lnTo>
                <a:lnTo>
                  <a:pt x="3191357" y="2396198"/>
                </a:lnTo>
                <a:lnTo>
                  <a:pt x="3192488" y="2396655"/>
                </a:lnTo>
                <a:lnTo>
                  <a:pt x="3195116" y="2396655"/>
                </a:lnTo>
                <a:lnTo>
                  <a:pt x="3196234" y="2396198"/>
                </a:lnTo>
                <a:lnTo>
                  <a:pt x="3198088" y="2394331"/>
                </a:lnTo>
                <a:lnTo>
                  <a:pt x="3198558" y="2393213"/>
                </a:lnTo>
                <a:lnTo>
                  <a:pt x="3198558" y="2390584"/>
                </a:lnTo>
                <a:close/>
              </a:path>
              <a:path w="6673215" h="3192779">
                <a:moveTo>
                  <a:pt x="3198558" y="1594878"/>
                </a:moveTo>
                <a:lnTo>
                  <a:pt x="3198088" y="1593748"/>
                </a:lnTo>
                <a:lnTo>
                  <a:pt x="3196234" y="1591894"/>
                </a:lnTo>
                <a:lnTo>
                  <a:pt x="3195116" y="1591424"/>
                </a:lnTo>
                <a:lnTo>
                  <a:pt x="3192488" y="1591424"/>
                </a:lnTo>
                <a:lnTo>
                  <a:pt x="3191357" y="1591894"/>
                </a:lnTo>
                <a:lnTo>
                  <a:pt x="3189503" y="1593748"/>
                </a:lnTo>
                <a:lnTo>
                  <a:pt x="3189033" y="1594878"/>
                </a:lnTo>
                <a:lnTo>
                  <a:pt x="3189033" y="1597507"/>
                </a:lnTo>
                <a:lnTo>
                  <a:pt x="3189503" y="1598625"/>
                </a:lnTo>
                <a:lnTo>
                  <a:pt x="3191357" y="1600479"/>
                </a:lnTo>
                <a:lnTo>
                  <a:pt x="3192488" y="1600949"/>
                </a:lnTo>
                <a:lnTo>
                  <a:pt x="3195116" y="1600949"/>
                </a:lnTo>
                <a:lnTo>
                  <a:pt x="3196234" y="1600479"/>
                </a:lnTo>
                <a:lnTo>
                  <a:pt x="3198088" y="1598625"/>
                </a:lnTo>
                <a:lnTo>
                  <a:pt x="3198558" y="1597507"/>
                </a:lnTo>
                <a:lnTo>
                  <a:pt x="3198558" y="1594878"/>
                </a:lnTo>
                <a:close/>
              </a:path>
              <a:path w="6673215" h="3192779">
                <a:moveTo>
                  <a:pt x="3198558" y="799160"/>
                </a:moveTo>
                <a:lnTo>
                  <a:pt x="3198088" y="798042"/>
                </a:lnTo>
                <a:lnTo>
                  <a:pt x="3196234" y="796175"/>
                </a:lnTo>
                <a:lnTo>
                  <a:pt x="3195116" y="795718"/>
                </a:lnTo>
                <a:lnTo>
                  <a:pt x="3192488" y="795718"/>
                </a:lnTo>
                <a:lnTo>
                  <a:pt x="3191357" y="796175"/>
                </a:lnTo>
                <a:lnTo>
                  <a:pt x="3189503" y="798042"/>
                </a:lnTo>
                <a:lnTo>
                  <a:pt x="3189033" y="799160"/>
                </a:lnTo>
                <a:lnTo>
                  <a:pt x="3189033" y="801789"/>
                </a:lnTo>
                <a:lnTo>
                  <a:pt x="3189503" y="802906"/>
                </a:lnTo>
                <a:lnTo>
                  <a:pt x="3191357" y="804773"/>
                </a:lnTo>
                <a:lnTo>
                  <a:pt x="3192488" y="805230"/>
                </a:lnTo>
                <a:lnTo>
                  <a:pt x="3195116" y="805230"/>
                </a:lnTo>
                <a:lnTo>
                  <a:pt x="3196234" y="804773"/>
                </a:lnTo>
                <a:lnTo>
                  <a:pt x="3198088" y="802906"/>
                </a:lnTo>
                <a:lnTo>
                  <a:pt x="3198558" y="801789"/>
                </a:lnTo>
                <a:lnTo>
                  <a:pt x="3198558" y="799160"/>
                </a:lnTo>
                <a:close/>
              </a:path>
              <a:path w="6673215" h="3192779">
                <a:moveTo>
                  <a:pt x="3198558" y="3454"/>
                </a:moveTo>
                <a:lnTo>
                  <a:pt x="3198088" y="2324"/>
                </a:lnTo>
                <a:lnTo>
                  <a:pt x="3196234" y="469"/>
                </a:lnTo>
                <a:lnTo>
                  <a:pt x="3195116" y="0"/>
                </a:lnTo>
                <a:lnTo>
                  <a:pt x="3192488" y="0"/>
                </a:lnTo>
                <a:lnTo>
                  <a:pt x="3191357" y="469"/>
                </a:lnTo>
                <a:lnTo>
                  <a:pt x="3189503" y="2324"/>
                </a:lnTo>
                <a:lnTo>
                  <a:pt x="3189033" y="3454"/>
                </a:lnTo>
                <a:lnTo>
                  <a:pt x="3189033" y="6083"/>
                </a:lnTo>
                <a:lnTo>
                  <a:pt x="3189503" y="7200"/>
                </a:lnTo>
                <a:lnTo>
                  <a:pt x="3191357" y="9055"/>
                </a:lnTo>
                <a:lnTo>
                  <a:pt x="3192488" y="9525"/>
                </a:lnTo>
                <a:lnTo>
                  <a:pt x="3195116" y="9525"/>
                </a:lnTo>
                <a:lnTo>
                  <a:pt x="3196234" y="9055"/>
                </a:lnTo>
                <a:lnTo>
                  <a:pt x="3198088" y="7200"/>
                </a:lnTo>
                <a:lnTo>
                  <a:pt x="3198558" y="6083"/>
                </a:lnTo>
                <a:lnTo>
                  <a:pt x="3198558" y="3454"/>
                </a:lnTo>
                <a:close/>
              </a:path>
              <a:path w="6673215" h="3192779">
                <a:moveTo>
                  <a:pt x="3246158" y="3186303"/>
                </a:moveTo>
                <a:lnTo>
                  <a:pt x="3245688" y="3185172"/>
                </a:lnTo>
                <a:lnTo>
                  <a:pt x="3243834" y="3183318"/>
                </a:lnTo>
                <a:lnTo>
                  <a:pt x="3242703" y="3182848"/>
                </a:lnTo>
                <a:lnTo>
                  <a:pt x="3240074" y="3182848"/>
                </a:lnTo>
                <a:lnTo>
                  <a:pt x="3238957" y="3183318"/>
                </a:lnTo>
                <a:lnTo>
                  <a:pt x="3237103" y="3185172"/>
                </a:lnTo>
                <a:lnTo>
                  <a:pt x="3236633" y="3186303"/>
                </a:lnTo>
                <a:lnTo>
                  <a:pt x="3236633" y="3188932"/>
                </a:lnTo>
                <a:lnTo>
                  <a:pt x="3237103" y="3190049"/>
                </a:lnTo>
                <a:lnTo>
                  <a:pt x="3238957" y="3191903"/>
                </a:lnTo>
                <a:lnTo>
                  <a:pt x="3240074" y="3192373"/>
                </a:lnTo>
                <a:lnTo>
                  <a:pt x="3242703" y="3192373"/>
                </a:lnTo>
                <a:lnTo>
                  <a:pt x="3243834" y="3191903"/>
                </a:lnTo>
                <a:lnTo>
                  <a:pt x="3245688" y="3190049"/>
                </a:lnTo>
                <a:lnTo>
                  <a:pt x="3246158" y="3188932"/>
                </a:lnTo>
                <a:lnTo>
                  <a:pt x="3246158" y="3186303"/>
                </a:lnTo>
                <a:close/>
              </a:path>
              <a:path w="6673215" h="3192779">
                <a:moveTo>
                  <a:pt x="3246158" y="2390584"/>
                </a:moveTo>
                <a:lnTo>
                  <a:pt x="3245688" y="2389467"/>
                </a:lnTo>
                <a:lnTo>
                  <a:pt x="3243834" y="2387600"/>
                </a:lnTo>
                <a:lnTo>
                  <a:pt x="3242703" y="2387142"/>
                </a:lnTo>
                <a:lnTo>
                  <a:pt x="3240074" y="2387142"/>
                </a:lnTo>
                <a:lnTo>
                  <a:pt x="3238957" y="2387600"/>
                </a:lnTo>
                <a:lnTo>
                  <a:pt x="3237103" y="2389467"/>
                </a:lnTo>
                <a:lnTo>
                  <a:pt x="3236633" y="2390584"/>
                </a:lnTo>
                <a:lnTo>
                  <a:pt x="3236633" y="2393213"/>
                </a:lnTo>
                <a:lnTo>
                  <a:pt x="3237103" y="2394331"/>
                </a:lnTo>
                <a:lnTo>
                  <a:pt x="3238957" y="2396198"/>
                </a:lnTo>
                <a:lnTo>
                  <a:pt x="3240074" y="2396655"/>
                </a:lnTo>
                <a:lnTo>
                  <a:pt x="3242703" y="2396655"/>
                </a:lnTo>
                <a:lnTo>
                  <a:pt x="3243834" y="2396198"/>
                </a:lnTo>
                <a:lnTo>
                  <a:pt x="3245688" y="2394331"/>
                </a:lnTo>
                <a:lnTo>
                  <a:pt x="3246158" y="2393213"/>
                </a:lnTo>
                <a:lnTo>
                  <a:pt x="3246158" y="2390584"/>
                </a:lnTo>
                <a:close/>
              </a:path>
              <a:path w="6673215" h="3192779">
                <a:moveTo>
                  <a:pt x="3246158" y="1594878"/>
                </a:moveTo>
                <a:lnTo>
                  <a:pt x="3245688" y="1593748"/>
                </a:lnTo>
                <a:lnTo>
                  <a:pt x="3243834" y="1591894"/>
                </a:lnTo>
                <a:lnTo>
                  <a:pt x="3242703" y="1591424"/>
                </a:lnTo>
                <a:lnTo>
                  <a:pt x="3240074" y="1591424"/>
                </a:lnTo>
                <a:lnTo>
                  <a:pt x="3238957" y="1591894"/>
                </a:lnTo>
                <a:lnTo>
                  <a:pt x="3237103" y="1593748"/>
                </a:lnTo>
                <a:lnTo>
                  <a:pt x="3236633" y="1594878"/>
                </a:lnTo>
                <a:lnTo>
                  <a:pt x="3236633" y="1597507"/>
                </a:lnTo>
                <a:lnTo>
                  <a:pt x="3237103" y="1598625"/>
                </a:lnTo>
                <a:lnTo>
                  <a:pt x="3238957" y="1600479"/>
                </a:lnTo>
                <a:lnTo>
                  <a:pt x="3240074" y="1600949"/>
                </a:lnTo>
                <a:lnTo>
                  <a:pt x="3242703" y="1600949"/>
                </a:lnTo>
                <a:lnTo>
                  <a:pt x="3243834" y="1600479"/>
                </a:lnTo>
                <a:lnTo>
                  <a:pt x="3245688" y="1598625"/>
                </a:lnTo>
                <a:lnTo>
                  <a:pt x="3246158" y="1597507"/>
                </a:lnTo>
                <a:lnTo>
                  <a:pt x="3246158" y="1594878"/>
                </a:lnTo>
                <a:close/>
              </a:path>
              <a:path w="6673215" h="3192779">
                <a:moveTo>
                  <a:pt x="3246158" y="799160"/>
                </a:moveTo>
                <a:lnTo>
                  <a:pt x="3245688" y="798042"/>
                </a:lnTo>
                <a:lnTo>
                  <a:pt x="3243834" y="796175"/>
                </a:lnTo>
                <a:lnTo>
                  <a:pt x="3242703" y="795718"/>
                </a:lnTo>
                <a:lnTo>
                  <a:pt x="3240074" y="795718"/>
                </a:lnTo>
                <a:lnTo>
                  <a:pt x="3238957" y="796175"/>
                </a:lnTo>
                <a:lnTo>
                  <a:pt x="3237103" y="798042"/>
                </a:lnTo>
                <a:lnTo>
                  <a:pt x="3236633" y="799160"/>
                </a:lnTo>
                <a:lnTo>
                  <a:pt x="3236633" y="801789"/>
                </a:lnTo>
                <a:lnTo>
                  <a:pt x="3237103" y="802906"/>
                </a:lnTo>
                <a:lnTo>
                  <a:pt x="3238957" y="804773"/>
                </a:lnTo>
                <a:lnTo>
                  <a:pt x="3240074" y="805230"/>
                </a:lnTo>
                <a:lnTo>
                  <a:pt x="3242703" y="805230"/>
                </a:lnTo>
                <a:lnTo>
                  <a:pt x="3243834" y="804773"/>
                </a:lnTo>
                <a:lnTo>
                  <a:pt x="3245688" y="802906"/>
                </a:lnTo>
                <a:lnTo>
                  <a:pt x="3246158" y="801789"/>
                </a:lnTo>
                <a:lnTo>
                  <a:pt x="3246158" y="799160"/>
                </a:lnTo>
                <a:close/>
              </a:path>
              <a:path w="6673215" h="3192779">
                <a:moveTo>
                  <a:pt x="3246158" y="3454"/>
                </a:moveTo>
                <a:lnTo>
                  <a:pt x="3245688" y="2324"/>
                </a:lnTo>
                <a:lnTo>
                  <a:pt x="3243834" y="469"/>
                </a:lnTo>
                <a:lnTo>
                  <a:pt x="3242703" y="0"/>
                </a:lnTo>
                <a:lnTo>
                  <a:pt x="3240074" y="0"/>
                </a:lnTo>
                <a:lnTo>
                  <a:pt x="3238957" y="469"/>
                </a:lnTo>
                <a:lnTo>
                  <a:pt x="3237103" y="2324"/>
                </a:lnTo>
                <a:lnTo>
                  <a:pt x="3236633" y="3454"/>
                </a:lnTo>
                <a:lnTo>
                  <a:pt x="3236633" y="6083"/>
                </a:lnTo>
                <a:lnTo>
                  <a:pt x="3237103" y="7200"/>
                </a:lnTo>
                <a:lnTo>
                  <a:pt x="3238957" y="9055"/>
                </a:lnTo>
                <a:lnTo>
                  <a:pt x="3240074" y="9525"/>
                </a:lnTo>
                <a:lnTo>
                  <a:pt x="3242703" y="9525"/>
                </a:lnTo>
                <a:lnTo>
                  <a:pt x="3243834" y="9055"/>
                </a:lnTo>
                <a:lnTo>
                  <a:pt x="3245688" y="7200"/>
                </a:lnTo>
                <a:lnTo>
                  <a:pt x="3246158" y="6083"/>
                </a:lnTo>
                <a:lnTo>
                  <a:pt x="3246158" y="3454"/>
                </a:lnTo>
                <a:close/>
              </a:path>
              <a:path w="6673215" h="3192779">
                <a:moveTo>
                  <a:pt x="3293757" y="3186303"/>
                </a:moveTo>
                <a:lnTo>
                  <a:pt x="3293287" y="3185172"/>
                </a:lnTo>
                <a:lnTo>
                  <a:pt x="3291433" y="3183318"/>
                </a:lnTo>
                <a:lnTo>
                  <a:pt x="3290303" y="3182848"/>
                </a:lnTo>
                <a:lnTo>
                  <a:pt x="3287674" y="3182848"/>
                </a:lnTo>
                <a:lnTo>
                  <a:pt x="3286556" y="3183318"/>
                </a:lnTo>
                <a:lnTo>
                  <a:pt x="3284702" y="3185172"/>
                </a:lnTo>
                <a:lnTo>
                  <a:pt x="3284232" y="3186303"/>
                </a:lnTo>
                <a:lnTo>
                  <a:pt x="3284232" y="3188932"/>
                </a:lnTo>
                <a:lnTo>
                  <a:pt x="3284702" y="3190049"/>
                </a:lnTo>
                <a:lnTo>
                  <a:pt x="3286556" y="3191903"/>
                </a:lnTo>
                <a:lnTo>
                  <a:pt x="3287674" y="3192373"/>
                </a:lnTo>
                <a:lnTo>
                  <a:pt x="3290303" y="3192373"/>
                </a:lnTo>
                <a:lnTo>
                  <a:pt x="3291433" y="3191903"/>
                </a:lnTo>
                <a:lnTo>
                  <a:pt x="3293287" y="3190049"/>
                </a:lnTo>
                <a:lnTo>
                  <a:pt x="3293757" y="3188932"/>
                </a:lnTo>
                <a:lnTo>
                  <a:pt x="3293757" y="3186303"/>
                </a:lnTo>
                <a:close/>
              </a:path>
              <a:path w="6673215" h="3192779">
                <a:moveTo>
                  <a:pt x="3293757" y="2390584"/>
                </a:moveTo>
                <a:lnTo>
                  <a:pt x="3293287" y="2389467"/>
                </a:lnTo>
                <a:lnTo>
                  <a:pt x="3291433" y="2387600"/>
                </a:lnTo>
                <a:lnTo>
                  <a:pt x="3290303" y="2387142"/>
                </a:lnTo>
                <a:lnTo>
                  <a:pt x="3287674" y="2387142"/>
                </a:lnTo>
                <a:lnTo>
                  <a:pt x="3286556" y="2387600"/>
                </a:lnTo>
                <a:lnTo>
                  <a:pt x="3284702" y="2389467"/>
                </a:lnTo>
                <a:lnTo>
                  <a:pt x="3284232" y="2390584"/>
                </a:lnTo>
                <a:lnTo>
                  <a:pt x="3284232" y="2393213"/>
                </a:lnTo>
                <a:lnTo>
                  <a:pt x="3284702" y="2394331"/>
                </a:lnTo>
                <a:lnTo>
                  <a:pt x="3286556" y="2396198"/>
                </a:lnTo>
                <a:lnTo>
                  <a:pt x="3287674" y="2396655"/>
                </a:lnTo>
                <a:lnTo>
                  <a:pt x="3290303" y="2396655"/>
                </a:lnTo>
                <a:lnTo>
                  <a:pt x="3291433" y="2396198"/>
                </a:lnTo>
                <a:lnTo>
                  <a:pt x="3293287" y="2394331"/>
                </a:lnTo>
                <a:lnTo>
                  <a:pt x="3293757" y="2393213"/>
                </a:lnTo>
                <a:lnTo>
                  <a:pt x="3293757" y="2390584"/>
                </a:lnTo>
                <a:close/>
              </a:path>
              <a:path w="6673215" h="3192779">
                <a:moveTo>
                  <a:pt x="3293757" y="1594878"/>
                </a:moveTo>
                <a:lnTo>
                  <a:pt x="3293287" y="1593748"/>
                </a:lnTo>
                <a:lnTo>
                  <a:pt x="3291433" y="1591894"/>
                </a:lnTo>
                <a:lnTo>
                  <a:pt x="3290303" y="1591424"/>
                </a:lnTo>
                <a:lnTo>
                  <a:pt x="3287674" y="1591424"/>
                </a:lnTo>
                <a:lnTo>
                  <a:pt x="3286556" y="1591894"/>
                </a:lnTo>
                <a:lnTo>
                  <a:pt x="3284702" y="1593748"/>
                </a:lnTo>
                <a:lnTo>
                  <a:pt x="3284232" y="1594878"/>
                </a:lnTo>
                <a:lnTo>
                  <a:pt x="3284232" y="1597507"/>
                </a:lnTo>
                <a:lnTo>
                  <a:pt x="3284702" y="1598625"/>
                </a:lnTo>
                <a:lnTo>
                  <a:pt x="3286556" y="1600479"/>
                </a:lnTo>
                <a:lnTo>
                  <a:pt x="3287674" y="1600949"/>
                </a:lnTo>
                <a:lnTo>
                  <a:pt x="3290303" y="1600949"/>
                </a:lnTo>
                <a:lnTo>
                  <a:pt x="3291433" y="1600479"/>
                </a:lnTo>
                <a:lnTo>
                  <a:pt x="3293287" y="1598625"/>
                </a:lnTo>
                <a:lnTo>
                  <a:pt x="3293757" y="1597507"/>
                </a:lnTo>
                <a:lnTo>
                  <a:pt x="3293757" y="1594878"/>
                </a:lnTo>
                <a:close/>
              </a:path>
              <a:path w="6673215" h="3192779">
                <a:moveTo>
                  <a:pt x="3293757" y="799160"/>
                </a:moveTo>
                <a:lnTo>
                  <a:pt x="3293287" y="798042"/>
                </a:lnTo>
                <a:lnTo>
                  <a:pt x="3291433" y="796175"/>
                </a:lnTo>
                <a:lnTo>
                  <a:pt x="3290303" y="795718"/>
                </a:lnTo>
                <a:lnTo>
                  <a:pt x="3287674" y="795718"/>
                </a:lnTo>
                <a:lnTo>
                  <a:pt x="3286556" y="796175"/>
                </a:lnTo>
                <a:lnTo>
                  <a:pt x="3284702" y="798042"/>
                </a:lnTo>
                <a:lnTo>
                  <a:pt x="3284232" y="799160"/>
                </a:lnTo>
                <a:lnTo>
                  <a:pt x="3284232" y="801789"/>
                </a:lnTo>
                <a:lnTo>
                  <a:pt x="3284702" y="802906"/>
                </a:lnTo>
                <a:lnTo>
                  <a:pt x="3286556" y="804773"/>
                </a:lnTo>
                <a:lnTo>
                  <a:pt x="3287674" y="805230"/>
                </a:lnTo>
                <a:lnTo>
                  <a:pt x="3290303" y="805230"/>
                </a:lnTo>
                <a:lnTo>
                  <a:pt x="3291433" y="804773"/>
                </a:lnTo>
                <a:lnTo>
                  <a:pt x="3293287" y="802906"/>
                </a:lnTo>
                <a:lnTo>
                  <a:pt x="3293757" y="801789"/>
                </a:lnTo>
                <a:lnTo>
                  <a:pt x="3293757" y="799160"/>
                </a:lnTo>
                <a:close/>
              </a:path>
              <a:path w="6673215" h="3192779">
                <a:moveTo>
                  <a:pt x="3293757" y="3454"/>
                </a:moveTo>
                <a:lnTo>
                  <a:pt x="3293287" y="2324"/>
                </a:lnTo>
                <a:lnTo>
                  <a:pt x="3291433" y="469"/>
                </a:lnTo>
                <a:lnTo>
                  <a:pt x="3290303" y="0"/>
                </a:lnTo>
                <a:lnTo>
                  <a:pt x="3287674" y="0"/>
                </a:lnTo>
                <a:lnTo>
                  <a:pt x="3286556" y="469"/>
                </a:lnTo>
                <a:lnTo>
                  <a:pt x="3284702" y="2324"/>
                </a:lnTo>
                <a:lnTo>
                  <a:pt x="3284232" y="3454"/>
                </a:lnTo>
                <a:lnTo>
                  <a:pt x="3284232" y="6083"/>
                </a:lnTo>
                <a:lnTo>
                  <a:pt x="3284702" y="7200"/>
                </a:lnTo>
                <a:lnTo>
                  <a:pt x="3286556" y="9055"/>
                </a:lnTo>
                <a:lnTo>
                  <a:pt x="3287674" y="9525"/>
                </a:lnTo>
                <a:lnTo>
                  <a:pt x="3290303" y="9525"/>
                </a:lnTo>
                <a:lnTo>
                  <a:pt x="3291433" y="9055"/>
                </a:lnTo>
                <a:lnTo>
                  <a:pt x="3293287" y="7200"/>
                </a:lnTo>
                <a:lnTo>
                  <a:pt x="3293757" y="6083"/>
                </a:lnTo>
                <a:lnTo>
                  <a:pt x="3293757" y="3454"/>
                </a:lnTo>
                <a:close/>
              </a:path>
              <a:path w="6673215" h="3192779">
                <a:moveTo>
                  <a:pt x="3341344" y="3186303"/>
                </a:moveTo>
                <a:lnTo>
                  <a:pt x="3340887" y="3185172"/>
                </a:lnTo>
                <a:lnTo>
                  <a:pt x="3339020" y="3183318"/>
                </a:lnTo>
                <a:lnTo>
                  <a:pt x="3337903" y="3182848"/>
                </a:lnTo>
                <a:lnTo>
                  <a:pt x="3335274" y="3182848"/>
                </a:lnTo>
                <a:lnTo>
                  <a:pt x="3334156" y="3183318"/>
                </a:lnTo>
                <a:lnTo>
                  <a:pt x="3332289" y="3185172"/>
                </a:lnTo>
                <a:lnTo>
                  <a:pt x="3331832" y="3186303"/>
                </a:lnTo>
                <a:lnTo>
                  <a:pt x="3331832" y="3188932"/>
                </a:lnTo>
                <a:lnTo>
                  <a:pt x="3332289" y="3190049"/>
                </a:lnTo>
                <a:lnTo>
                  <a:pt x="3334156" y="3191903"/>
                </a:lnTo>
                <a:lnTo>
                  <a:pt x="3335274" y="3192373"/>
                </a:lnTo>
                <a:lnTo>
                  <a:pt x="3337903" y="3192373"/>
                </a:lnTo>
                <a:lnTo>
                  <a:pt x="3339020" y="3191903"/>
                </a:lnTo>
                <a:lnTo>
                  <a:pt x="3340887" y="3190049"/>
                </a:lnTo>
                <a:lnTo>
                  <a:pt x="3341344" y="3188932"/>
                </a:lnTo>
                <a:lnTo>
                  <a:pt x="3341344" y="3186303"/>
                </a:lnTo>
                <a:close/>
              </a:path>
              <a:path w="6673215" h="3192779">
                <a:moveTo>
                  <a:pt x="3341344" y="2390584"/>
                </a:moveTo>
                <a:lnTo>
                  <a:pt x="3340887" y="2389467"/>
                </a:lnTo>
                <a:lnTo>
                  <a:pt x="3339020" y="2387600"/>
                </a:lnTo>
                <a:lnTo>
                  <a:pt x="3337903" y="2387142"/>
                </a:lnTo>
                <a:lnTo>
                  <a:pt x="3335274" y="2387142"/>
                </a:lnTo>
                <a:lnTo>
                  <a:pt x="3334156" y="2387600"/>
                </a:lnTo>
                <a:lnTo>
                  <a:pt x="3332289" y="2389467"/>
                </a:lnTo>
                <a:lnTo>
                  <a:pt x="3331832" y="2390584"/>
                </a:lnTo>
                <a:lnTo>
                  <a:pt x="3331832" y="2393213"/>
                </a:lnTo>
                <a:lnTo>
                  <a:pt x="3332289" y="2394331"/>
                </a:lnTo>
                <a:lnTo>
                  <a:pt x="3334156" y="2396198"/>
                </a:lnTo>
                <a:lnTo>
                  <a:pt x="3335274" y="2396655"/>
                </a:lnTo>
                <a:lnTo>
                  <a:pt x="3337903" y="2396655"/>
                </a:lnTo>
                <a:lnTo>
                  <a:pt x="3339020" y="2396198"/>
                </a:lnTo>
                <a:lnTo>
                  <a:pt x="3340887" y="2394331"/>
                </a:lnTo>
                <a:lnTo>
                  <a:pt x="3341344" y="2393213"/>
                </a:lnTo>
                <a:lnTo>
                  <a:pt x="3341344" y="2390584"/>
                </a:lnTo>
                <a:close/>
              </a:path>
              <a:path w="6673215" h="3192779">
                <a:moveTo>
                  <a:pt x="3341344" y="1594878"/>
                </a:moveTo>
                <a:lnTo>
                  <a:pt x="3340887" y="1593748"/>
                </a:lnTo>
                <a:lnTo>
                  <a:pt x="3339020" y="1591894"/>
                </a:lnTo>
                <a:lnTo>
                  <a:pt x="3337903" y="1591424"/>
                </a:lnTo>
                <a:lnTo>
                  <a:pt x="3335274" y="1591424"/>
                </a:lnTo>
                <a:lnTo>
                  <a:pt x="3334156" y="1591894"/>
                </a:lnTo>
                <a:lnTo>
                  <a:pt x="3332289" y="1593748"/>
                </a:lnTo>
                <a:lnTo>
                  <a:pt x="3331832" y="1594878"/>
                </a:lnTo>
                <a:lnTo>
                  <a:pt x="3331832" y="1597507"/>
                </a:lnTo>
                <a:lnTo>
                  <a:pt x="3332289" y="1598625"/>
                </a:lnTo>
                <a:lnTo>
                  <a:pt x="3334156" y="1600479"/>
                </a:lnTo>
                <a:lnTo>
                  <a:pt x="3335274" y="1600949"/>
                </a:lnTo>
                <a:lnTo>
                  <a:pt x="3337903" y="1600949"/>
                </a:lnTo>
                <a:lnTo>
                  <a:pt x="3339020" y="1600479"/>
                </a:lnTo>
                <a:lnTo>
                  <a:pt x="3340887" y="1598625"/>
                </a:lnTo>
                <a:lnTo>
                  <a:pt x="3341344" y="1597507"/>
                </a:lnTo>
                <a:lnTo>
                  <a:pt x="3341344" y="1594878"/>
                </a:lnTo>
                <a:close/>
              </a:path>
              <a:path w="6673215" h="3192779">
                <a:moveTo>
                  <a:pt x="3341344" y="799160"/>
                </a:moveTo>
                <a:lnTo>
                  <a:pt x="3340887" y="798042"/>
                </a:lnTo>
                <a:lnTo>
                  <a:pt x="3339020" y="796175"/>
                </a:lnTo>
                <a:lnTo>
                  <a:pt x="3337903" y="795718"/>
                </a:lnTo>
                <a:lnTo>
                  <a:pt x="3335274" y="795718"/>
                </a:lnTo>
                <a:lnTo>
                  <a:pt x="3334156" y="796175"/>
                </a:lnTo>
                <a:lnTo>
                  <a:pt x="3332289" y="798042"/>
                </a:lnTo>
                <a:lnTo>
                  <a:pt x="3331832" y="799160"/>
                </a:lnTo>
                <a:lnTo>
                  <a:pt x="3331832" y="801789"/>
                </a:lnTo>
                <a:lnTo>
                  <a:pt x="3332289" y="802906"/>
                </a:lnTo>
                <a:lnTo>
                  <a:pt x="3334156" y="804773"/>
                </a:lnTo>
                <a:lnTo>
                  <a:pt x="3335274" y="805230"/>
                </a:lnTo>
                <a:lnTo>
                  <a:pt x="3337903" y="805230"/>
                </a:lnTo>
                <a:lnTo>
                  <a:pt x="3339020" y="804773"/>
                </a:lnTo>
                <a:lnTo>
                  <a:pt x="3340887" y="802906"/>
                </a:lnTo>
                <a:lnTo>
                  <a:pt x="3341344" y="801789"/>
                </a:lnTo>
                <a:lnTo>
                  <a:pt x="3341344" y="799160"/>
                </a:lnTo>
                <a:close/>
              </a:path>
              <a:path w="6673215" h="3192779">
                <a:moveTo>
                  <a:pt x="3341344" y="3454"/>
                </a:moveTo>
                <a:lnTo>
                  <a:pt x="3340887" y="2324"/>
                </a:lnTo>
                <a:lnTo>
                  <a:pt x="3339020" y="469"/>
                </a:lnTo>
                <a:lnTo>
                  <a:pt x="3337903" y="0"/>
                </a:lnTo>
                <a:lnTo>
                  <a:pt x="3335274" y="0"/>
                </a:lnTo>
                <a:lnTo>
                  <a:pt x="3334156" y="469"/>
                </a:lnTo>
                <a:lnTo>
                  <a:pt x="3332289" y="2324"/>
                </a:lnTo>
                <a:lnTo>
                  <a:pt x="3331832" y="3454"/>
                </a:lnTo>
                <a:lnTo>
                  <a:pt x="3331832" y="6083"/>
                </a:lnTo>
                <a:lnTo>
                  <a:pt x="3332289" y="7200"/>
                </a:lnTo>
                <a:lnTo>
                  <a:pt x="3334156" y="9055"/>
                </a:lnTo>
                <a:lnTo>
                  <a:pt x="3335274" y="9525"/>
                </a:lnTo>
                <a:lnTo>
                  <a:pt x="3337903" y="9525"/>
                </a:lnTo>
                <a:lnTo>
                  <a:pt x="3339020" y="9055"/>
                </a:lnTo>
                <a:lnTo>
                  <a:pt x="3340887" y="7200"/>
                </a:lnTo>
                <a:lnTo>
                  <a:pt x="3341344" y="6083"/>
                </a:lnTo>
                <a:lnTo>
                  <a:pt x="3341344" y="3454"/>
                </a:lnTo>
                <a:close/>
              </a:path>
              <a:path w="6673215" h="3192779">
                <a:moveTo>
                  <a:pt x="3388944" y="3186303"/>
                </a:moveTo>
                <a:lnTo>
                  <a:pt x="3388487" y="3185172"/>
                </a:lnTo>
                <a:lnTo>
                  <a:pt x="3386620" y="3183318"/>
                </a:lnTo>
                <a:lnTo>
                  <a:pt x="3385502" y="3182848"/>
                </a:lnTo>
                <a:lnTo>
                  <a:pt x="3382873" y="3182848"/>
                </a:lnTo>
                <a:lnTo>
                  <a:pt x="3381756" y="3183318"/>
                </a:lnTo>
                <a:lnTo>
                  <a:pt x="3379889" y="3185172"/>
                </a:lnTo>
                <a:lnTo>
                  <a:pt x="3379432" y="3186303"/>
                </a:lnTo>
                <a:lnTo>
                  <a:pt x="3379432" y="3188932"/>
                </a:lnTo>
                <a:lnTo>
                  <a:pt x="3379889" y="3190049"/>
                </a:lnTo>
                <a:lnTo>
                  <a:pt x="3381756" y="3191903"/>
                </a:lnTo>
                <a:lnTo>
                  <a:pt x="3382873" y="3192373"/>
                </a:lnTo>
                <a:lnTo>
                  <a:pt x="3385502" y="3192373"/>
                </a:lnTo>
                <a:lnTo>
                  <a:pt x="3386620" y="3191903"/>
                </a:lnTo>
                <a:lnTo>
                  <a:pt x="3388487" y="3190049"/>
                </a:lnTo>
                <a:lnTo>
                  <a:pt x="3388944" y="3188932"/>
                </a:lnTo>
                <a:lnTo>
                  <a:pt x="3388944" y="3186303"/>
                </a:lnTo>
                <a:close/>
              </a:path>
              <a:path w="6673215" h="3192779">
                <a:moveTo>
                  <a:pt x="3388944" y="2390584"/>
                </a:moveTo>
                <a:lnTo>
                  <a:pt x="3388487" y="2389467"/>
                </a:lnTo>
                <a:lnTo>
                  <a:pt x="3386620" y="2387600"/>
                </a:lnTo>
                <a:lnTo>
                  <a:pt x="3385502" y="2387142"/>
                </a:lnTo>
                <a:lnTo>
                  <a:pt x="3382873" y="2387142"/>
                </a:lnTo>
                <a:lnTo>
                  <a:pt x="3381756" y="2387600"/>
                </a:lnTo>
                <a:lnTo>
                  <a:pt x="3379889" y="2389467"/>
                </a:lnTo>
                <a:lnTo>
                  <a:pt x="3379432" y="2390584"/>
                </a:lnTo>
                <a:lnTo>
                  <a:pt x="3379432" y="2393213"/>
                </a:lnTo>
                <a:lnTo>
                  <a:pt x="3379889" y="2394331"/>
                </a:lnTo>
                <a:lnTo>
                  <a:pt x="3381756" y="2396198"/>
                </a:lnTo>
                <a:lnTo>
                  <a:pt x="3382873" y="2396655"/>
                </a:lnTo>
                <a:lnTo>
                  <a:pt x="3385502" y="2396655"/>
                </a:lnTo>
                <a:lnTo>
                  <a:pt x="3386620" y="2396198"/>
                </a:lnTo>
                <a:lnTo>
                  <a:pt x="3388487" y="2394331"/>
                </a:lnTo>
                <a:lnTo>
                  <a:pt x="3388944" y="2393213"/>
                </a:lnTo>
                <a:lnTo>
                  <a:pt x="3388944" y="2390584"/>
                </a:lnTo>
                <a:close/>
              </a:path>
              <a:path w="6673215" h="3192779">
                <a:moveTo>
                  <a:pt x="3388944" y="1594878"/>
                </a:moveTo>
                <a:lnTo>
                  <a:pt x="3388487" y="1593748"/>
                </a:lnTo>
                <a:lnTo>
                  <a:pt x="3386620" y="1591894"/>
                </a:lnTo>
                <a:lnTo>
                  <a:pt x="3385502" y="1591424"/>
                </a:lnTo>
                <a:lnTo>
                  <a:pt x="3382873" y="1591424"/>
                </a:lnTo>
                <a:lnTo>
                  <a:pt x="3381756" y="1591894"/>
                </a:lnTo>
                <a:lnTo>
                  <a:pt x="3379889" y="1593748"/>
                </a:lnTo>
                <a:lnTo>
                  <a:pt x="3379432" y="1594878"/>
                </a:lnTo>
                <a:lnTo>
                  <a:pt x="3379432" y="1597507"/>
                </a:lnTo>
                <a:lnTo>
                  <a:pt x="3379889" y="1598625"/>
                </a:lnTo>
                <a:lnTo>
                  <a:pt x="3381756" y="1600479"/>
                </a:lnTo>
                <a:lnTo>
                  <a:pt x="3382873" y="1600949"/>
                </a:lnTo>
                <a:lnTo>
                  <a:pt x="3385502" y="1600949"/>
                </a:lnTo>
                <a:lnTo>
                  <a:pt x="3386620" y="1600479"/>
                </a:lnTo>
                <a:lnTo>
                  <a:pt x="3388487" y="1598625"/>
                </a:lnTo>
                <a:lnTo>
                  <a:pt x="3388944" y="1597507"/>
                </a:lnTo>
                <a:lnTo>
                  <a:pt x="3388944" y="1594878"/>
                </a:lnTo>
                <a:close/>
              </a:path>
              <a:path w="6673215" h="3192779">
                <a:moveTo>
                  <a:pt x="3388944" y="799160"/>
                </a:moveTo>
                <a:lnTo>
                  <a:pt x="3388487" y="798042"/>
                </a:lnTo>
                <a:lnTo>
                  <a:pt x="3386620" y="796175"/>
                </a:lnTo>
                <a:lnTo>
                  <a:pt x="3385502" y="795718"/>
                </a:lnTo>
                <a:lnTo>
                  <a:pt x="3382873" y="795718"/>
                </a:lnTo>
                <a:lnTo>
                  <a:pt x="3381756" y="796175"/>
                </a:lnTo>
                <a:lnTo>
                  <a:pt x="3379889" y="798042"/>
                </a:lnTo>
                <a:lnTo>
                  <a:pt x="3379432" y="799160"/>
                </a:lnTo>
                <a:lnTo>
                  <a:pt x="3379432" y="801789"/>
                </a:lnTo>
                <a:lnTo>
                  <a:pt x="3379889" y="802906"/>
                </a:lnTo>
                <a:lnTo>
                  <a:pt x="3381756" y="804773"/>
                </a:lnTo>
                <a:lnTo>
                  <a:pt x="3382873" y="805230"/>
                </a:lnTo>
                <a:lnTo>
                  <a:pt x="3385502" y="805230"/>
                </a:lnTo>
                <a:lnTo>
                  <a:pt x="3386620" y="804773"/>
                </a:lnTo>
                <a:lnTo>
                  <a:pt x="3388487" y="802906"/>
                </a:lnTo>
                <a:lnTo>
                  <a:pt x="3388944" y="801789"/>
                </a:lnTo>
                <a:lnTo>
                  <a:pt x="3388944" y="799160"/>
                </a:lnTo>
                <a:close/>
              </a:path>
              <a:path w="6673215" h="3192779">
                <a:moveTo>
                  <a:pt x="3388944" y="3454"/>
                </a:moveTo>
                <a:lnTo>
                  <a:pt x="3388487" y="2324"/>
                </a:lnTo>
                <a:lnTo>
                  <a:pt x="3386620" y="469"/>
                </a:lnTo>
                <a:lnTo>
                  <a:pt x="3385502" y="0"/>
                </a:lnTo>
                <a:lnTo>
                  <a:pt x="3382873" y="0"/>
                </a:lnTo>
                <a:lnTo>
                  <a:pt x="3381756" y="469"/>
                </a:lnTo>
                <a:lnTo>
                  <a:pt x="3379889" y="2324"/>
                </a:lnTo>
                <a:lnTo>
                  <a:pt x="3379432" y="3454"/>
                </a:lnTo>
                <a:lnTo>
                  <a:pt x="3379432" y="6083"/>
                </a:lnTo>
                <a:lnTo>
                  <a:pt x="3379889" y="7200"/>
                </a:lnTo>
                <a:lnTo>
                  <a:pt x="3381756" y="9055"/>
                </a:lnTo>
                <a:lnTo>
                  <a:pt x="3382873" y="9525"/>
                </a:lnTo>
                <a:lnTo>
                  <a:pt x="3385502" y="9525"/>
                </a:lnTo>
                <a:lnTo>
                  <a:pt x="3386620" y="9055"/>
                </a:lnTo>
                <a:lnTo>
                  <a:pt x="3388487" y="7200"/>
                </a:lnTo>
                <a:lnTo>
                  <a:pt x="3388944" y="6083"/>
                </a:lnTo>
                <a:lnTo>
                  <a:pt x="3388944" y="3454"/>
                </a:lnTo>
                <a:close/>
              </a:path>
              <a:path w="6673215" h="3192779">
                <a:moveTo>
                  <a:pt x="3436543" y="3186303"/>
                </a:moveTo>
                <a:lnTo>
                  <a:pt x="3436074" y="3185172"/>
                </a:lnTo>
                <a:lnTo>
                  <a:pt x="3434219" y="3183318"/>
                </a:lnTo>
                <a:lnTo>
                  <a:pt x="3433102" y="3182848"/>
                </a:lnTo>
                <a:lnTo>
                  <a:pt x="3430473" y="3182848"/>
                </a:lnTo>
                <a:lnTo>
                  <a:pt x="3429343" y="3183318"/>
                </a:lnTo>
                <a:lnTo>
                  <a:pt x="3427488" y="3185172"/>
                </a:lnTo>
                <a:lnTo>
                  <a:pt x="3427018" y="3186303"/>
                </a:lnTo>
                <a:lnTo>
                  <a:pt x="3427018" y="3188932"/>
                </a:lnTo>
                <a:lnTo>
                  <a:pt x="3427488" y="3190049"/>
                </a:lnTo>
                <a:lnTo>
                  <a:pt x="3429343" y="3191903"/>
                </a:lnTo>
                <a:lnTo>
                  <a:pt x="3430473" y="3192373"/>
                </a:lnTo>
                <a:lnTo>
                  <a:pt x="3433102" y="3192373"/>
                </a:lnTo>
                <a:lnTo>
                  <a:pt x="3434219" y="3191903"/>
                </a:lnTo>
                <a:lnTo>
                  <a:pt x="3436074" y="3190049"/>
                </a:lnTo>
                <a:lnTo>
                  <a:pt x="3436543" y="3188932"/>
                </a:lnTo>
                <a:lnTo>
                  <a:pt x="3436543" y="3186303"/>
                </a:lnTo>
                <a:close/>
              </a:path>
              <a:path w="6673215" h="3192779">
                <a:moveTo>
                  <a:pt x="3436543" y="2390584"/>
                </a:moveTo>
                <a:lnTo>
                  <a:pt x="3436074" y="2389467"/>
                </a:lnTo>
                <a:lnTo>
                  <a:pt x="3434219" y="2387600"/>
                </a:lnTo>
                <a:lnTo>
                  <a:pt x="3433102" y="2387142"/>
                </a:lnTo>
                <a:lnTo>
                  <a:pt x="3430473" y="2387142"/>
                </a:lnTo>
                <a:lnTo>
                  <a:pt x="3429343" y="2387600"/>
                </a:lnTo>
                <a:lnTo>
                  <a:pt x="3427488" y="2389467"/>
                </a:lnTo>
                <a:lnTo>
                  <a:pt x="3427018" y="2390584"/>
                </a:lnTo>
                <a:lnTo>
                  <a:pt x="3427018" y="2393213"/>
                </a:lnTo>
                <a:lnTo>
                  <a:pt x="3427488" y="2394331"/>
                </a:lnTo>
                <a:lnTo>
                  <a:pt x="3429343" y="2396198"/>
                </a:lnTo>
                <a:lnTo>
                  <a:pt x="3430473" y="2396655"/>
                </a:lnTo>
                <a:lnTo>
                  <a:pt x="3433102" y="2396655"/>
                </a:lnTo>
                <a:lnTo>
                  <a:pt x="3434219" y="2396198"/>
                </a:lnTo>
                <a:lnTo>
                  <a:pt x="3436074" y="2394331"/>
                </a:lnTo>
                <a:lnTo>
                  <a:pt x="3436543" y="2393213"/>
                </a:lnTo>
                <a:lnTo>
                  <a:pt x="3436543" y="2390584"/>
                </a:lnTo>
                <a:close/>
              </a:path>
              <a:path w="6673215" h="3192779">
                <a:moveTo>
                  <a:pt x="3436543" y="1594878"/>
                </a:moveTo>
                <a:lnTo>
                  <a:pt x="3436074" y="1593748"/>
                </a:lnTo>
                <a:lnTo>
                  <a:pt x="3434219" y="1591894"/>
                </a:lnTo>
                <a:lnTo>
                  <a:pt x="3433102" y="1591424"/>
                </a:lnTo>
                <a:lnTo>
                  <a:pt x="3430473" y="1591424"/>
                </a:lnTo>
                <a:lnTo>
                  <a:pt x="3429343" y="1591894"/>
                </a:lnTo>
                <a:lnTo>
                  <a:pt x="3427488" y="1593748"/>
                </a:lnTo>
                <a:lnTo>
                  <a:pt x="3427018" y="1594878"/>
                </a:lnTo>
                <a:lnTo>
                  <a:pt x="3427018" y="1597507"/>
                </a:lnTo>
                <a:lnTo>
                  <a:pt x="3427488" y="1598625"/>
                </a:lnTo>
                <a:lnTo>
                  <a:pt x="3429343" y="1600479"/>
                </a:lnTo>
                <a:lnTo>
                  <a:pt x="3430473" y="1600949"/>
                </a:lnTo>
                <a:lnTo>
                  <a:pt x="3433102" y="1600949"/>
                </a:lnTo>
                <a:lnTo>
                  <a:pt x="3434219" y="1600479"/>
                </a:lnTo>
                <a:lnTo>
                  <a:pt x="3436074" y="1598625"/>
                </a:lnTo>
                <a:lnTo>
                  <a:pt x="3436543" y="1597507"/>
                </a:lnTo>
                <a:lnTo>
                  <a:pt x="3436543" y="1594878"/>
                </a:lnTo>
                <a:close/>
              </a:path>
              <a:path w="6673215" h="3192779">
                <a:moveTo>
                  <a:pt x="3436543" y="799160"/>
                </a:moveTo>
                <a:lnTo>
                  <a:pt x="3436074" y="798042"/>
                </a:lnTo>
                <a:lnTo>
                  <a:pt x="3434219" y="796175"/>
                </a:lnTo>
                <a:lnTo>
                  <a:pt x="3433102" y="795718"/>
                </a:lnTo>
                <a:lnTo>
                  <a:pt x="3430473" y="795718"/>
                </a:lnTo>
                <a:lnTo>
                  <a:pt x="3429343" y="796175"/>
                </a:lnTo>
                <a:lnTo>
                  <a:pt x="3427488" y="798042"/>
                </a:lnTo>
                <a:lnTo>
                  <a:pt x="3427018" y="799160"/>
                </a:lnTo>
                <a:lnTo>
                  <a:pt x="3427018" y="801789"/>
                </a:lnTo>
                <a:lnTo>
                  <a:pt x="3427488" y="802906"/>
                </a:lnTo>
                <a:lnTo>
                  <a:pt x="3429343" y="804773"/>
                </a:lnTo>
                <a:lnTo>
                  <a:pt x="3430473" y="805230"/>
                </a:lnTo>
                <a:lnTo>
                  <a:pt x="3433102" y="805230"/>
                </a:lnTo>
                <a:lnTo>
                  <a:pt x="3434219" y="804773"/>
                </a:lnTo>
                <a:lnTo>
                  <a:pt x="3436074" y="802906"/>
                </a:lnTo>
                <a:lnTo>
                  <a:pt x="3436543" y="801789"/>
                </a:lnTo>
                <a:lnTo>
                  <a:pt x="3436543" y="799160"/>
                </a:lnTo>
                <a:close/>
              </a:path>
              <a:path w="6673215" h="3192779">
                <a:moveTo>
                  <a:pt x="3436543" y="3454"/>
                </a:moveTo>
                <a:lnTo>
                  <a:pt x="3436074" y="2324"/>
                </a:lnTo>
                <a:lnTo>
                  <a:pt x="3434219" y="469"/>
                </a:lnTo>
                <a:lnTo>
                  <a:pt x="3433102" y="0"/>
                </a:lnTo>
                <a:lnTo>
                  <a:pt x="3430473" y="0"/>
                </a:lnTo>
                <a:lnTo>
                  <a:pt x="3429343" y="469"/>
                </a:lnTo>
                <a:lnTo>
                  <a:pt x="3427488" y="2324"/>
                </a:lnTo>
                <a:lnTo>
                  <a:pt x="3427018" y="3454"/>
                </a:lnTo>
                <a:lnTo>
                  <a:pt x="3427018" y="6083"/>
                </a:lnTo>
                <a:lnTo>
                  <a:pt x="3427488" y="7200"/>
                </a:lnTo>
                <a:lnTo>
                  <a:pt x="3429343" y="9055"/>
                </a:lnTo>
                <a:lnTo>
                  <a:pt x="3430473" y="9525"/>
                </a:lnTo>
                <a:lnTo>
                  <a:pt x="3433102" y="9525"/>
                </a:lnTo>
                <a:lnTo>
                  <a:pt x="3434219" y="9055"/>
                </a:lnTo>
                <a:lnTo>
                  <a:pt x="3436074" y="7200"/>
                </a:lnTo>
                <a:lnTo>
                  <a:pt x="3436543" y="6083"/>
                </a:lnTo>
                <a:lnTo>
                  <a:pt x="3436543" y="3454"/>
                </a:lnTo>
                <a:close/>
              </a:path>
              <a:path w="6673215" h="3192779">
                <a:moveTo>
                  <a:pt x="3484143" y="3186303"/>
                </a:moveTo>
                <a:lnTo>
                  <a:pt x="3483673" y="3185172"/>
                </a:lnTo>
                <a:lnTo>
                  <a:pt x="3481819" y="3183318"/>
                </a:lnTo>
                <a:lnTo>
                  <a:pt x="3480701" y="3182848"/>
                </a:lnTo>
                <a:lnTo>
                  <a:pt x="3478072" y="3182848"/>
                </a:lnTo>
                <a:lnTo>
                  <a:pt x="3476942" y="3183318"/>
                </a:lnTo>
                <a:lnTo>
                  <a:pt x="3475088" y="3185172"/>
                </a:lnTo>
                <a:lnTo>
                  <a:pt x="3474618" y="3186303"/>
                </a:lnTo>
                <a:lnTo>
                  <a:pt x="3474618" y="3188932"/>
                </a:lnTo>
                <a:lnTo>
                  <a:pt x="3475088" y="3190049"/>
                </a:lnTo>
                <a:lnTo>
                  <a:pt x="3476942" y="3191903"/>
                </a:lnTo>
                <a:lnTo>
                  <a:pt x="3478072" y="3192373"/>
                </a:lnTo>
                <a:lnTo>
                  <a:pt x="3480701" y="3192373"/>
                </a:lnTo>
                <a:lnTo>
                  <a:pt x="3481819" y="3191903"/>
                </a:lnTo>
                <a:lnTo>
                  <a:pt x="3483673" y="3190049"/>
                </a:lnTo>
                <a:lnTo>
                  <a:pt x="3484143" y="3188932"/>
                </a:lnTo>
                <a:lnTo>
                  <a:pt x="3484143" y="3186303"/>
                </a:lnTo>
                <a:close/>
              </a:path>
              <a:path w="6673215" h="3192779">
                <a:moveTo>
                  <a:pt x="3484143" y="2390584"/>
                </a:moveTo>
                <a:lnTo>
                  <a:pt x="3483673" y="2389467"/>
                </a:lnTo>
                <a:lnTo>
                  <a:pt x="3481819" y="2387600"/>
                </a:lnTo>
                <a:lnTo>
                  <a:pt x="3480701" y="2387142"/>
                </a:lnTo>
                <a:lnTo>
                  <a:pt x="3478072" y="2387142"/>
                </a:lnTo>
                <a:lnTo>
                  <a:pt x="3476942" y="2387600"/>
                </a:lnTo>
                <a:lnTo>
                  <a:pt x="3475088" y="2389467"/>
                </a:lnTo>
                <a:lnTo>
                  <a:pt x="3474618" y="2390584"/>
                </a:lnTo>
                <a:lnTo>
                  <a:pt x="3474618" y="2393213"/>
                </a:lnTo>
                <a:lnTo>
                  <a:pt x="3475088" y="2394331"/>
                </a:lnTo>
                <a:lnTo>
                  <a:pt x="3476942" y="2396198"/>
                </a:lnTo>
                <a:lnTo>
                  <a:pt x="3478072" y="2396655"/>
                </a:lnTo>
                <a:lnTo>
                  <a:pt x="3480701" y="2396655"/>
                </a:lnTo>
                <a:lnTo>
                  <a:pt x="3481819" y="2396198"/>
                </a:lnTo>
                <a:lnTo>
                  <a:pt x="3483673" y="2394331"/>
                </a:lnTo>
                <a:lnTo>
                  <a:pt x="3484143" y="2393213"/>
                </a:lnTo>
                <a:lnTo>
                  <a:pt x="3484143" y="2390584"/>
                </a:lnTo>
                <a:close/>
              </a:path>
              <a:path w="6673215" h="3192779">
                <a:moveTo>
                  <a:pt x="3484143" y="1594878"/>
                </a:moveTo>
                <a:lnTo>
                  <a:pt x="3483673" y="1593748"/>
                </a:lnTo>
                <a:lnTo>
                  <a:pt x="3481819" y="1591894"/>
                </a:lnTo>
                <a:lnTo>
                  <a:pt x="3480701" y="1591424"/>
                </a:lnTo>
                <a:lnTo>
                  <a:pt x="3478072" y="1591424"/>
                </a:lnTo>
                <a:lnTo>
                  <a:pt x="3476942" y="1591894"/>
                </a:lnTo>
                <a:lnTo>
                  <a:pt x="3475088" y="1593748"/>
                </a:lnTo>
                <a:lnTo>
                  <a:pt x="3474618" y="1594878"/>
                </a:lnTo>
                <a:lnTo>
                  <a:pt x="3474618" y="1597507"/>
                </a:lnTo>
                <a:lnTo>
                  <a:pt x="3475088" y="1598625"/>
                </a:lnTo>
                <a:lnTo>
                  <a:pt x="3476942" y="1600479"/>
                </a:lnTo>
                <a:lnTo>
                  <a:pt x="3478072" y="1600949"/>
                </a:lnTo>
                <a:lnTo>
                  <a:pt x="3480701" y="1600949"/>
                </a:lnTo>
                <a:lnTo>
                  <a:pt x="3481819" y="1600479"/>
                </a:lnTo>
                <a:lnTo>
                  <a:pt x="3483673" y="1598625"/>
                </a:lnTo>
                <a:lnTo>
                  <a:pt x="3484143" y="1597507"/>
                </a:lnTo>
                <a:lnTo>
                  <a:pt x="3484143" y="1594878"/>
                </a:lnTo>
                <a:close/>
              </a:path>
              <a:path w="6673215" h="3192779">
                <a:moveTo>
                  <a:pt x="3484143" y="799160"/>
                </a:moveTo>
                <a:lnTo>
                  <a:pt x="3483673" y="798042"/>
                </a:lnTo>
                <a:lnTo>
                  <a:pt x="3481819" y="796175"/>
                </a:lnTo>
                <a:lnTo>
                  <a:pt x="3480701" y="795718"/>
                </a:lnTo>
                <a:lnTo>
                  <a:pt x="3478072" y="795718"/>
                </a:lnTo>
                <a:lnTo>
                  <a:pt x="3476942" y="796175"/>
                </a:lnTo>
                <a:lnTo>
                  <a:pt x="3475088" y="798042"/>
                </a:lnTo>
                <a:lnTo>
                  <a:pt x="3474618" y="799160"/>
                </a:lnTo>
                <a:lnTo>
                  <a:pt x="3474618" y="801789"/>
                </a:lnTo>
                <a:lnTo>
                  <a:pt x="3475088" y="802906"/>
                </a:lnTo>
                <a:lnTo>
                  <a:pt x="3476942" y="804773"/>
                </a:lnTo>
                <a:lnTo>
                  <a:pt x="3478072" y="805230"/>
                </a:lnTo>
                <a:lnTo>
                  <a:pt x="3480701" y="805230"/>
                </a:lnTo>
                <a:lnTo>
                  <a:pt x="3481819" y="804773"/>
                </a:lnTo>
                <a:lnTo>
                  <a:pt x="3483673" y="802906"/>
                </a:lnTo>
                <a:lnTo>
                  <a:pt x="3484143" y="801789"/>
                </a:lnTo>
                <a:lnTo>
                  <a:pt x="3484143" y="799160"/>
                </a:lnTo>
                <a:close/>
              </a:path>
              <a:path w="6673215" h="3192779">
                <a:moveTo>
                  <a:pt x="3484143" y="3454"/>
                </a:moveTo>
                <a:lnTo>
                  <a:pt x="3483673" y="2324"/>
                </a:lnTo>
                <a:lnTo>
                  <a:pt x="3481819" y="469"/>
                </a:lnTo>
                <a:lnTo>
                  <a:pt x="3480701" y="0"/>
                </a:lnTo>
                <a:lnTo>
                  <a:pt x="3478072" y="0"/>
                </a:lnTo>
                <a:lnTo>
                  <a:pt x="3476942" y="469"/>
                </a:lnTo>
                <a:lnTo>
                  <a:pt x="3475088" y="2324"/>
                </a:lnTo>
                <a:lnTo>
                  <a:pt x="3474618" y="3454"/>
                </a:lnTo>
                <a:lnTo>
                  <a:pt x="3474618" y="6083"/>
                </a:lnTo>
                <a:lnTo>
                  <a:pt x="3475088" y="7200"/>
                </a:lnTo>
                <a:lnTo>
                  <a:pt x="3476942" y="9055"/>
                </a:lnTo>
                <a:lnTo>
                  <a:pt x="3478072" y="9525"/>
                </a:lnTo>
                <a:lnTo>
                  <a:pt x="3480701" y="9525"/>
                </a:lnTo>
                <a:lnTo>
                  <a:pt x="3481819" y="9055"/>
                </a:lnTo>
                <a:lnTo>
                  <a:pt x="3483673" y="7200"/>
                </a:lnTo>
                <a:lnTo>
                  <a:pt x="3484143" y="6083"/>
                </a:lnTo>
                <a:lnTo>
                  <a:pt x="3484143" y="3454"/>
                </a:lnTo>
                <a:close/>
              </a:path>
              <a:path w="6673215" h="3192779">
                <a:moveTo>
                  <a:pt x="3531743" y="3186303"/>
                </a:moveTo>
                <a:lnTo>
                  <a:pt x="3531273" y="3185172"/>
                </a:lnTo>
                <a:lnTo>
                  <a:pt x="3529419" y="3183318"/>
                </a:lnTo>
                <a:lnTo>
                  <a:pt x="3528288" y="3182848"/>
                </a:lnTo>
                <a:lnTo>
                  <a:pt x="3525659" y="3182848"/>
                </a:lnTo>
                <a:lnTo>
                  <a:pt x="3524542" y="3183318"/>
                </a:lnTo>
                <a:lnTo>
                  <a:pt x="3522688" y="3185172"/>
                </a:lnTo>
                <a:lnTo>
                  <a:pt x="3522218" y="3186303"/>
                </a:lnTo>
                <a:lnTo>
                  <a:pt x="3522218" y="3188932"/>
                </a:lnTo>
                <a:lnTo>
                  <a:pt x="3522688" y="3190049"/>
                </a:lnTo>
                <a:lnTo>
                  <a:pt x="3524542" y="3191903"/>
                </a:lnTo>
                <a:lnTo>
                  <a:pt x="3525659" y="3192373"/>
                </a:lnTo>
                <a:lnTo>
                  <a:pt x="3528288" y="3192373"/>
                </a:lnTo>
                <a:lnTo>
                  <a:pt x="3529419" y="3191903"/>
                </a:lnTo>
                <a:lnTo>
                  <a:pt x="3531273" y="3190049"/>
                </a:lnTo>
                <a:lnTo>
                  <a:pt x="3531743" y="3188932"/>
                </a:lnTo>
                <a:lnTo>
                  <a:pt x="3531743" y="3186303"/>
                </a:lnTo>
                <a:close/>
              </a:path>
              <a:path w="6673215" h="3192779">
                <a:moveTo>
                  <a:pt x="3531743" y="2390584"/>
                </a:moveTo>
                <a:lnTo>
                  <a:pt x="3531273" y="2389467"/>
                </a:lnTo>
                <a:lnTo>
                  <a:pt x="3529419" y="2387600"/>
                </a:lnTo>
                <a:lnTo>
                  <a:pt x="3528288" y="2387142"/>
                </a:lnTo>
                <a:lnTo>
                  <a:pt x="3525659" y="2387142"/>
                </a:lnTo>
                <a:lnTo>
                  <a:pt x="3524542" y="2387600"/>
                </a:lnTo>
                <a:lnTo>
                  <a:pt x="3522688" y="2389467"/>
                </a:lnTo>
                <a:lnTo>
                  <a:pt x="3522218" y="2390584"/>
                </a:lnTo>
                <a:lnTo>
                  <a:pt x="3522218" y="2393213"/>
                </a:lnTo>
                <a:lnTo>
                  <a:pt x="3522688" y="2394331"/>
                </a:lnTo>
                <a:lnTo>
                  <a:pt x="3524542" y="2396198"/>
                </a:lnTo>
                <a:lnTo>
                  <a:pt x="3525659" y="2396655"/>
                </a:lnTo>
                <a:lnTo>
                  <a:pt x="3528288" y="2396655"/>
                </a:lnTo>
                <a:lnTo>
                  <a:pt x="3529419" y="2396198"/>
                </a:lnTo>
                <a:lnTo>
                  <a:pt x="3531273" y="2394331"/>
                </a:lnTo>
                <a:lnTo>
                  <a:pt x="3531743" y="2393213"/>
                </a:lnTo>
                <a:lnTo>
                  <a:pt x="3531743" y="2390584"/>
                </a:lnTo>
                <a:close/>
              </a:path>
              <a:path w="6673215" h="3192779">
                <a:moveTo>
                  <a:pt x="3531743" y="1594878"/>
                </a:moveTo>
                <a:lnTo>
                  <a:pt x="3531273" y="1593748"/>
                </a:lnTo>
                <a:lnTo>
                  <a:pt x="3529419" y="1591894"/>
                </a:lnTo>
                <a:lnTo>
                  <a:pt x="3528288" y="1591424"/>
                </a:lnTo>
                <a:lnTo>
                  <a:pt x="3525659" y="1591424"/>
                </a:lnTo>
                <a:lnTo>
                  <a:pt x="3524542" y="1591894"/>
                </a:lnTo>
                <a:lnTo>
                  <a:pt x="3522688" y="1593748"/>
                </a:lnTo>
                <a:lnTo>
                  <a:pt x="3522218" y="1594878"/>
                </a:lnTo>
                <a:lnTo>
                  <a:pt x="3522218" y="1597507"/>
                </a:lnTo>
                <a:lnTo>
                  <a:pt x="3522688" y="1598625"/>
                </a:lnTo>
                <a:lnTo>
                  <a:pt x="3524542" y="1600479"/>
                </a:lnTo>
                <a:lnTo>
                  <a:pt x="3525659" y="1600949"/>
                </a:lnTo>
                <a:lnTo>
                  <a:pt x="3528288" y="1600949"/>
                </a:lnTo>
                <a:lnTo>
                  <a:pt x="3529419" y="1600479"/>
                </a:lnTo>
                <a:lnTo>
                  <a:pt x="3531273" y="1598625"/>
                </a:lnTo>
                <a:lnTo>
                  <a:pt x="3531743" y="1597507"/>
                </a:lnTo>
                <a:lnTo>
                  <a:pt x="3531743" y="1594878"/>
                </a:lnTo>
                <a:close/>
              </a:path>
              <a:path w="6673215" h="3192779">
                <a:moveTo>
                  <a:pt x="3531743" y="799160"/>
                </a:moveTo>
                <a:lnTo>
                  <a:pt x="3531273" y="798042"/>
                </a:lnTo>
                <a:lnTo>
                  <a:pt x="3529419" y="796175"/>
                </a:lnTo>
                <a:lnTo>
                  <a:pt x="3528288" y="795718"/>
                </a:lnTo>
                <a:lnTo>
                  <a:pt x="3525659" y="795718"/>
                </a:lnTo>
                <a:lnTo>
                  <a:pt x="3524542" y="796175"/>
                </a:lnTo>
                <a:lnTo>
                  <a:pt x="3522688" y="798042"/>
                </a:lnTo>
                <a:lnTo>
                  <a:pt x="3522218" y="799160"/>
                </a:lnTo>
                <a:lnTo>
                  <a:pt x="3522218" y="801789"/>
                </a:lnTo>
                <a:lnTo>
                  <a:pt x="3522688" y="802906"/>
                </a:lnTo>
                <a:lnTo>
                  <a:pt x="3524542" y="804773"/>
                </a:lnTo>
                <a:lnTo>
                  <a:pt x="3525659" y="805230"/>
                </a:lnTo>
                <a:lnTo>
                  <a:pt x="3528288" y="805230"/>
                </a:lnTo>
                <a:lnTo>
                  <a:pt x="3529419" y="804773"/>
                </a:lnTo>
                <a:lnTo>
                  <a:pt x="3531273" y="802906"/>
                </a:lnTo>
                <a:lnTo>
                  <a:pt x="3531743" y="801789"/>
                </a:lnTo>
                <a:lnTo>
                  <a:pt x="3531743" y="799160"/>
                </a:lnTo>
                <a:close/>
              </a:path>
              <a:path w="6673215" h="3192779">
                <a:moveTo>
                  <a:pt x="3531743" y="3454"/>
                </a:moveTo>
                <a:lnTo>
                  <a:pt x="3531273" y="2324"/>
                </a:lnTo>
                <a:lnTo>
                  <a:pt x="3529419" y="469"/>
                </a:lnTo>
                <a:lnTo>
                  <a:pt x="3528288" y="0"/>
                </a:lnTo>
                <a:lnTo>
                  <a:pt x="3525659" y="0"/>
                </a:lnTo>
                <a:lnTo>
                  <a:pt x="3524542" y="469"/>
                </a:lnTo>
                <a:lnTo>
                  <a:pt x="3522688" y="2324"/>
                </a:lnTo>
                <a:lnTo>
                  <a:pt x="3522218" y="3454"/>
                </a:lnTo>
                <a:lnTo>
                  <a:pt x="3522218" y="6083"/>
                </a:lnTo>
                <a:lnTo>
                  <a:pt x="3522688" y="7200"/>
                </a:lnTo>
                <a:lnTo>
                  <a:pt x="3524542" y="9055"/>
                </a:lnTo>
                <a:lnTo>
                  <a:pt x="3525659" y="9525"/>
                </a:lnTo>
                <a:lnTo>
                  <a:pt x="3528288" y="9525"/>
                </a:lnTo>
                <a:lnTo>
                  <a:pt x="3529419" y="9055"/>
                </a:lnTo>
                <a:lnTo>
                  <a:pt x="3531273" y="7200"/>
                </a:lnTo>
                <a:lnTo>
                  <a:pt x="3531743" y="6083"/>
                </a:lnTo>
                <a:lnTo>
                  <a:pt x="3531743" y="3454"/>
                </a:lnTo>
                <a:close/>
              </a:path>
              <a:path w="6673215" h="3192779">
                <a:moveTo>
                  <a:pt x="3579342" y="3186303"/>
                </a:moveTo>
                <a:lnTo>
                  <a:pt x="3578872" y="3185172"/>
                </a:lnTo>
                <a:lnTo>
                  <a:pt x="3577018" y="3183318"/>
                </a:lnTo>
                <a:lnTo>
                  <a:pt x="3575888" y="3182848"/>
                </a:lnTo>
                <a:lnTo>
                  <a:pt x="3573259" y="3182848"/>
                </a:lnTo>
                <a:lnTo>
                  <a:pt x="3572141" y="3183318"/>
                </a:lnTo>
                <a:lnTo>
                  <a:pt x="3570287" y="3185172"/>
                </a:lnTo>
                <a:lnTo>
                  <a:pt x="3569817" y="3186303"/>
                </a:lnTo>
                <a:lnTo>
                  <a:pt x="3569817" y="3188932"/>
                </a:lnTo>
                <a:lnTo>
                  <a:pt x="3570287" y="3190049"/>
                </a:lnTo>
                <a:lnTo>
                  <a:pt x="3572141" y="3191903"/>
                </a:lnTo>
                <a:lnTo>
                  <a:pt x="3573259" y="3192373"/>
                </a:lnTo>
                <a:lnTo>
                  <a:pt x="3575888" y="3192373"/>
                </a:lnTo>
                <a:lnTo>
                  <a:pt x="3577018" y="3191903"/>
                </a:lnTo>
                <a:lnTo>
                  <a:pt x="3578872" y="3190049"/>
                </a:lnTo>
                <a:lnTo>
                  <a:pt x="3579342" y="3188932"/>
                </a:lnTo>
                <a:lnTo>
                  <a:pt x="3579342" y="3186303"/>
                </a:lnTo>
                <a:close/>
              </a:path>
              <a:path w="6673215" h="3192779">
                <a:moveTo>
                  <a:pt x="3579342" y="2390584"/>
                </a:moveTo>
                <a:lnTo>
                  <a:pt x="3578872" y="2389467"/>
                </a:lnTo>
                <a:lnTo>
                  <a:pt x="3577018" y="2387600"/>
                </a:lnTo>
                <a:lnTo>
                  <a:pt x="3575888" y="2387142"/>
                </a:lnTo>
                <a:lnTo>
                  <a:pt x="3573259" y="2387142"/>
                </a:lnTo>
                <a:lnTo>
                  <a:pt x="3572141" y="2387600"/>
                </a:lnTo>
                <a:lnTo>
                  <a:pt x="3570287" y="2389467"/>
                </a:lnTo>
                <a:lnTo>
                  <a:pt x="3569817" y="2390584"/>
                </a:lnTo>
                <a:lnTo>
                  <a:pt x="3569817" y="2393213"/>
                </a:lnTo>
                <a:lnTo>
                  <a:pt x="3570287" y="2394331"/>
                </a:lnTo>
                <a:lnTo>
                  <a:pt x="3572141" y="2396198"/>
                </a:lnTo>
                <a:lnTo>
                  <a:pt x="3573259" y="2396655"/>
                </a:lnTo>
                <a:lnTo>
                  <a:pt x="3575888" y="2396655"/>
                </a:lnTo>
                <a:lnTo>
                  <a:pt x="3577018" y="2396198"/>
                </a:lnTo>
                <a:lnTo>
                  <a:pt x="3578872" y="2394331"/>
                </a:lnTo>
                <a:lnTo>
                  <a:pt x="3579342" y="2393213"/>
                </a:lnTo>
                <a:lnTo>
                  <a:pt x="3579342" y="2390584"/>
                </a:lnTo>
                <a:close/>
              </a:path>
              <a:path w="6673215" h="3192779">
                <a:moveTo>
                  <a:pt x="3579342" y="1594878"/>
                </a:moveTo>
                <a:lnTo>
                  <a:pt x="3578872" y="1593748"/>
                </a:lnTo>
                <a:lnTo>
                  <a:pt x="3577018" y="1591894"/>
                </a:lnTo>
                <a:lnTo>
                  <a:pt x="3575888" y="1591424"/>
                </a:lnTo>
                <a:lnTo>
                  <a:pt x="3573259" y="1591424"/>
                </a:lnTo>
                <a:lnTo>
                  <a:pt x="3572141" y="1591894"/>
                </a:lnTo>
                <a:lnTo>
                  <a:pt x="3570287" y="1593748"/>
                </a:lnTo>
                <a:lnTo>
                  <a:pt x="3569817" y="1594878"/>
                </a:lnTo>
                <a:lnTo>
                  <a:pt x="3569817" y="1597507"/>
                </a:lnTo>
                <a:lnTo>
                  <a:pt x="3570287" y="1598625"/>
                </a:lnTo>
                <a:lnTo>
                  <a:pt x="3572141" y="1600479"/>
                </a:lnTo>
                <a:lnTo>
                  <a:pt x="3573259" y="1600949"/>
                </a:lnTo>
                <a:lnTo>
                  <a:pt x="3575888" y="1600949"/>
                </a:lnTo>
                <a:lnTo>
                  <a:pt x="3577018" y="1600479"/>
                </a:lnTo>
                <a:lnTo>
                  <a:pt x="3578872" y="1598625"/>
                </a:lnTo>
                <a:lnTo>
                  <a:pt x="3579342" y="1597507"/>
                </a:lnTo>
                <a:lnTo>
                  <a:pt x="3579342" y="1594878"/>
                </a:lnTo>
                <a:close/>
              </a:path>
              <a:path w="6673215" h="3192779">
                <a:moveTo>
                  <a:pt x="3579342" y="799160"/>
                </a:moveTo>
                <a:lnTo>
                  <a:pt x="3578872" y="798042"/>
                </a:lnTo>
                <a:lnTo>
                  <a:pt x="3577018" y="796175"/>
                </a:lnTo>
                <a:lnTo>
                  <a:pt x="3575888" y="795718"/>
                </a:lnTo>
                <a:lnTo>
                  <a:pt x="3573259" y="795718"/>
                </a:lnTo>
                <a:lnTo>
                  <a:pt x="3572141" y="796175"/>
                </a:lnTo>
                <a:lnTo>
                  <a:pt x="3570287" y="798042"/>
                </a:lnTo>
                <a:lnTo>
                  <a:pt x="3569817" y="799160"/>
                </a:lnTo>
                <a:lnTo>
                  <a:pt x="3569817" y="801789"/>
                </a:lnTo>
                <a:lnTo>
                  <a:pt x="3570287" y="802906"/>
                </a:lnTo>
                <a:lnTo>
                  <a:pt x="3572141" y="804773"/>
                </a:lnTo>
                <a:lnTo>
                  <a:pt x="3573259" y="805230"/>
                </a:lnTo>
                <a:lnTo>
                  <a:pt x="3575888" y="805230"/>
                </a:lnTo>
                <a:lnTo>
                  <a:pt x="3577018" y="804773"/>
                </a:lnTo>
                <a:lnTo>
                  <a:pt x="3578872" y="802906"/>
                </a:lnTo>
                <a:lnTo>
                  <a:pt x="3579342" y="801789"/>
                </a:lnTo>
                <a:lnTo>
                  <a:pt x="3579342" y="799160"/>
                </a:lnTo>
                <a:close/>
              </a:path>
              <a:path w="6673215" h="3192779">
                <a:moveTo>
                  <a:pt x="3579342" y="3454"/>
                </a:moveTo>
                <a:lnTo>
                  <a:pt x="3578872" y="2324"/>
                </a:lnTo>
                <a:lnTo>
                  <a:pt x="3577018" y="469"/>
                </a:lnTo>
                <a:lnTo>
                  <a:pt x="3575888" y="0"/>
                </a:lnTo>
                <a:lnTo>
                  <a:pt x="3573259" y="0"/>
                </a:lnTo>
                <a:lnTo>
                  <a:pt x="3572141" y="469"/>
                </a:lnTo>
                <a:lnTo>
                  <a:pt x="3570287" y="2324"/>
                </a:lnTo>
                <a:lnTo>
                  <a:pt x="3569817" y="3454"/>
                </a:lnTo>
                <a:lnTo>
                  <a:pt x="3569817" y="6083"/>
                </a:lnTo>
                <a:lnTo>
                  <a:pt x="3570287" y="7200"/>
                </a:lnTo>
                <a:lnTo>
                  <a:pt x="3572141" y="9055"/>
                </a:lnTo>
                <a:lnTo>
                  <a:pt x="3573259" y="9525"/>
                </a:lnTo>
                <a:lnTo>
                  <a:pt x="3575888" y="9525"/>
                </a:lnTo>
                <a:lnTo>
                  <a:pt x="3577018" y="9055"/>
                </a:lnTo>
                <a:lnTo>
                  <a:pt x="3578872" y="7200"/>
                </a:lnTo>
                <a:lnTo>
                  <a:pt x="3579342" y="6083"/>
                </a:lnTo>
                <a:lnTo>
                  <a:pt x="3579342" y="3454"/>
                </a:lnTo>
                <a:close/>
              </a:path>
              <a:path w="6673215" h="3192779">
                <a:moveTo>
                  <a:pt x="3626929" y="3186303"/>
                </a:moveTo>
                <a:lnTo>
                  <a:pt x="3626472" y="3185172"/>
                </a:lnTo>
                <a:lnTo>
                  <a:pt x="3624605" y="3183318"/>
                </a:lnTo>
                <a:lnTo>
                  <a:pt x="3623487" y="3182848"/>
                </a:lnTo>
                <a:lnTo>
                  <a:pt x="3620859" y="3182848"/>
                </a:lnTo>
                <a:lnTo>
                  <a:pt x="3619741" y="3183318"/>
                </a:lnTo>
                <a:lnTo>
                  <a:pt x="3617874" y="3185172"/>
                </a:lnTo>
                <a:lnTo>
                  <a:pt x="3617417" y="3186303"/>
                </a:lnTo>
                <a:lnTo>
                  <a:pt x="3617417" y="3188932"/>
                </a:lnTo>
                <a:lnTo>
                  <a:pt x="3617874" y="3190049"/>
                </a:lnTo>
                <a:lnTo>
                  <a:pt x="3619741" y="3191903"/>
                </a:lnTo>
                <a:lnTo>
                  <a:pt x="3620859" y="3192373"/>
                </a:lnTo>
                <a:lnTo>
                  <a:pt x="3623487" y="3192373"/>
                </a:lnTo>
                <a:lnTo>
                  <a:pt x="3624605" y="3191903"/>
                </a:lnTo>
                <a:lnTo>
                  <a:pt x="3626472" y="3190049"/>
                </a:lnTo>
                <a:lnTo>
                  <a:pt x="3626929" y="3188932"/>
                </a:lnTo>
                <a:lnTo>
                  <a:pt x="3626929" y="3186303"/>
                </a:lnTo>
                <a:close/>
              </a:path>
              <a:path w="6673215" h="3192779">
                <a:moveTo>
                  <a:pt x="3626929" y="2390584"/>
                </a:moveTo>
                <a:lnTo>
                  <a:pt x="3626472" y="2389467"/>
                </a:lnTo>
                <a:lnTo>
                  <a:pt x="3624605" y="2387600"/>
                </a:lnTo>
                <a:lnTo>
                  <a:pt x="3623487" y="2387142"/>
                </a:lnTo>
                <a:lnTo>
                  <a:pt x="3620859" y="2387142"/>
                </a:lnTo>
                <a:lnTo>
                  <a:pt x="3619741" y="2387600"/>
                </a:lnTo>
                <a:lnTo>
                  <a:pt x="3617874" y="2389467"/>
                </a:lnTo>
                <a:lnTo>
                  <a:pt x="3617417" y="2390584"/>
                </a:lnTo>
                <a:lnTo>
                  <a:pt x="3617417" y="2393213"/>
                </a:lnTo>
                <a:lnTo>
                  <a:pt x="3617874" y="2394331"/>
                </a:lnTo>
                <a:lnTo>
                  <a:pt x="3619741" y="2396198"/>
                </a:lnTo>
                <a:lnTo>
                  <a:pt x="3620859" y="2396655"/>
                </a:lnTo>
                <a:lnTo>
                  <a:pt x="3623487" y="2396655"/>
                </a:lnTo>
                <a:lnTo>
                  <a:pt x="3624605" y="2396198"/>
                </a:lnTo>
                <a:lnTo>
                  <a:pt x="3626472" y="2394331"/>
                </a:lnTo>
                <a:lnTo>
                  <a:pt x="3626929" y="2393213"/>
                </a:lnTo>
                <a:lnTo>
                  <a:pt x="3626929" y="2390584"/>
                </a:lnTo>
                <a:close/>
              </a:path>
              <a:path w="6673215" h="3192779">
                <a:moveTo>
                  <a:pt x="3626929" y="1594878"/>
                </a:moveTo>
                <a:lnTo>
                  <a:pt x="3626472" y="1593748"/>
                </a:lnTo>
                <a:lnTo>
                  <a:pt x="3624605" y="1591894"/>
                </a:lnTo>
                <a:lnTo>
                  <a:pt x="3623487" y="1591424"/>
                </a:lnTo>
                <a:lnTo>
                  <a:pt x="3620859" y="1591424"/>
                </a:lnTo>
                <a:lnTo>
                  <a:pt x="3619741" y="1591894"/>
                </a:lnTo>
                <a:lnTo>
                  <a:pt x="3617874" y="1593748"/>
                </a:lnTo>
                <a:lnTo>
                  <a:pt x="3617417" y="1594878"/>
                </a:lnTo>
                <a:lnTo>
                  <a:pt x="3617417" y="1597507"/>
                </a:lnTo>
                <a:lnTo>
                  <a:pt x="3617874" y="1598625"/>
                </a:lnTo>
                <a:lnTo>
                  <a:pt x="3619741" y="1600479"/>
                </a:lnTo>
                <a:lnTo>
                  <a:pt x="3620859" y="1600949"/>
                </a:lnTo>
                <a:lnTo>
                  <a:pt x="3623487" y="1600949"/>
                </a:lnTo>
                <a:lnTo>
                  <a:pt x="3624605" y="1600479"/>
                </a:lnTo>
                <a:lnTo>
                  <a:pt x="3626472" y="1598625"/>
                </a:lnTo>
                <a:lnTo>
                  <a:pt x="3626929" y="1597507"/>
                </a:lnTo>
                <a:lnTo>
                  <a:pt x="3626929" y="1594878"/>
                </a:lnTo>
                <a:close/>
              </a:path>
              <a:path w="6673215" h="3192779">
                <a:moveTo>
                  <a:pt x="3626929" y="799160"/>
                </a:moveTo>
                <a:lnTo>
                  <a:pt x="3626472" y="798042"/>
                </a:lnTo>
                <a:lnTo>
                  <a:pt x="3624605" y="796175"/>
                </a:lnTo>
                <a:lnTo>
                  <a:pt x="3623487" y="795718"/>
                </a:lnTo>
                <a:lnTo>
                  <a:pt x="3620859" y="795718"/>
                </a:lnTo>
                <a:lnTo>
                  <a:pt x="3619741" y="796175"/>
                </a:lnTo>
                <a:lnTo>
                  <a:pt x="3617874" y="798042"/>
                </a:lnTo>
                <a:lnTo>
                  <a:pt x="3617417" y="799160"/>
                </a:lnTo>
                <a:lnTo>
                  <a:pt x="3617417" y="801789"/>
                </a:lnTo>
                <a:lnTo>
                  <a:pt x="3617874" y="802906"/>
                </a:lnTo>
                <a:lnTo>
                  <a:pt x="3619741" y="804773"/>
                </a:lnTo>
                <a:lnTo>
                  <a:pt x="3620859" y="805230"/>
                </a:lnTo>
                <a:lnTo>
                  <a:pt x="3623487" y="805230"/>
                </a:lnTo>
                <a:lnTo>
                  <a:pt x="3624605" y="804773"/>
                </a:lnTo>
                <a:lnTo>
                  <a:pt x="3626472" y="802906"/>
                </a:lnTo>
                <a:lnTo>
                  <a:pt x="3626929" y="801789"/>
                </a:lnTo>
                <a:lnTo>
                  <a:pt x="3626929" y="799160"/>
                </a:lnTo>
                <a:close/>
              </a:path>
              <a:path w="6673215" h="3192779">
                <a:moveTo>
                  <a:pt x="3626929" y="3454"/>
                </a:moveTo>
                <a:lnTo>
                  <a:pt x="3626472" y="2324"/>
                </a:lnTo>
                <a:lnTo>
                  <a:pt x="3624605" y="469"/>
                </a:lnTo>
                <a:lnTo>
                  <a:pt x="3623487" y="0"/>
                </a:lnTo>
                <a:lnTo>
                  <a:pt x="3620859" y="0"/>
                </a:lnTo>
                <a:lnTo>
                  <a:pt x="3619741" y="469"/>
                </a:lnTo>
                <a:lnTo>
                  <a:pt x="3617874" y="2324"/>
                </a:lnTo>
                <a:lnTo>
                  <a:pt x="3617417" y="3454"/>
                </a:lnTo>
                <a:lnTo>
                  <a:pt x="3617417" y="6083"/>
                </a:lnTo>
                <a:lnTo>
                  <a:pt x="3617874" y="7200"/>
                </a:lnTo>
                <a:lnTo>
                  <a:pt x="3619741" y="9055"/>
                </a:lnTo>
                <a:lnTo>
                  <a:pt x="3620859" y="9525"/>
                </a:lnTo>
                <a:lnTo>
                  <a:pt x="3623487" y="9525"/>
                </a:lnTo>
                <a:lnTo>
                  <a:pt x="3624605" y="9055"/>
                </a:lnTo>
                <a:lnTo>
                  <a:pt x="3626472" y="7200"/>
                </a:lnTo>
                <a:lnTo>
                  <a:pt x="3626929" y="6083"/>
                </a:lnTo>
                <a:lnTo>
                  <a:pt x="3626929" y="3454"/>
                </a:lnTo>
                <a:close/>
              </a:path>
              <a:path w="6673215" h="3192779">
                <a:moveTo>
                  <a:pt x="3674529" y="3186303"/>
                </a:moveTo>
                <a:lnTo>
                  <a:pt x="3674072" y="3185172"/>
                </a:lnTo>
                <a:lnTo>
                  <a:pt x="3672205" y="3183318"/>
                </a:lnTo>
                <a:lnTo>
                  <a:pt x="3671087" y="3182848"/>
                </a:lnTo>
                <a:lnTo>
                  <a:pt x="3668458" y="3182848"/>
                </a:lnTo>
                <a:lnTo>
                  <a:pt x="3667341" y="3183318"/>
                </a:lnTo>
                <a:lnTo>
                  <a:pt x="3665474" y="3185172"/>
                </a:lnTo>
                <a:lnTo>
                  <a:pt x="3665016" y="3186303"/>
                </a:lnTo>
                <a:lnTo>
                  <a:pt x="3665016" y="3188932"/>
                </a:lnTo>
                <a:lnTo>
                  <a:pt x="3665474" y="3190049"/>
                </a:lnTo>
                <a:lnTo>
                  <a:pt x="3667341" y="3191903"/>
                </a:lnTo>
                <a:lnTo>
                  <a:pt x="3668458" y="3192373"/>
                </a:lnTo>
                <a:lnTo>
                  <a:pt x="3671087" y="3192373"/>
                </a:lnTo>
                <a:lnTo>
                  <a:pt x="3672205" y="3191903"/>
                </a:lnTo>
                <a:lnTo>
                  <a:pt x="3674072" y="3190049"/>
                </a:lnTo>
                <a:lnTo>
                  <a:pt x="3674529" y="3188932"/>
                </a:lnTo>
                <a:lnTo>
                  <a:pt x="3674529" y="3186303"/>
                </a:lnTo>
                <a:close/>
              </a:path>
              <a:path w="6673215" h="3192779">
                <a:moveTo>
                  <a:pt x="3674529" y="2390584"/>
                </a:moveTo>
                <a:lnTo>
                  <a:pt x="3674072" y="2389467"/>
                </a:lnTo>
                <a:lnTo>
                  <a:pt x="3672205" y="2387600"/>
                </a:lnTo>
                <a:lnTo>
                  <a:pt x="3671087" y="2387142"/>
                </a:lnTo>
                <a:lnTo>
                  <a:pt x="3668458" y="2387142"/>
                </a:lnTo>
                <a:lnTo>
                  <a:pt x="3667341" y="2387600"/>
                </a:lnTo>
                <a:lnTo>
                  <a:pt x="3665474" y="2389467"/>
                </a:lnTo>
                <a:lnTo>
                  <a:pt x="3665016" y="2390584"/>
                </a:lnTo>
                <a:lnTo>
                  <a:pt x="3665016" y="2393213"/>
                </a:lnTo>
                <a:lnTo>
                  <a:pt x="3665474" y="2394331"/>
                </a:lnTo>
                <a:lnTo>
                  <a:pt x="3667341" y="2396198"/>
                </a:lnTo>
                <a:lnTo>
                  <a:pt x="3668458" y="2396655"/>
                </a:lnTo>
                <a:lnTo>
                  <a:pt x="3671087" y="2396655"/>
                </a:lnTo>
                <a:lnTo>
                  <a:pt x="3672205" y="2396198"/>
                </a:lnTo>
                <a:lnTo>
                  <a:pt x="3674072" y="2394331"/>
                </a:lnTo>
                <a:lnTo>
                  <a:pt x="3674529" y="2393213"/>
                </a:lnTo>
                <a:lnTo>
                  <a:pt x="3674529" y="2390584"/>
                </a:lnTo>
                <a:close/>
              </a:path>
              <a:path w="6673215" h="3192779">
                <a:moveTo>
                  <a:pt x="3674529" y="1594878"/>
                </a:moveTo>
                <a:lnTo>
                  <a:pt x="3674072" y="1593748"/>
                </a:lnTo>
                <a:lnTo>
                  <a:pt x="3672205" y="1591894"/>
                </a:lnTo>
                <a:lnTo>
                  <a:pt x="3671087" y="1591424"/>
                </a:lnTo>
                <a:lnTo>
                  <a:pt x="3668458" y="1591424"/>
                </a:lnTo>
                <a:lnTo>
                  <a:pt x="3667341" y="1591894"/>
                </a:lnTo>
                <a:lnTo>
                  <a:pt x="3665474" y="1593748"/>
                </a:lnTo>
                <a:lnTo>
                  <a:pt x="3665016" y="1594878"/>
                </a:lnTo>
                <a:lnTo>
                  <a:pt x="3665016" y="1597507"/>
                </a:lnTo>
                <a:lnTo>
                  <a:pt x="3665474" y="1598625"/>
                </a:lnTo>
                <a:lnTo>
                  <a:pt x="3667341" y="1600479"/>
                </a:lnTo>
                <a:lnTo>
                  <a:pt x="3668458" y="1600949"/>
                </a:lnTo>
                <a:lnTo>
                  <a:pt x="3671087" y="1600949"/>
                </a:lnTo>
                <a:lnTo>
                  <a:pt x="3672205" y="1600479"/>
                </a:lnTo>
                <a:lnTo>
                  <a:pt x="3674072" y="1598625"/>
                </a:lnTo>
                <a:lnTo>
                  <a:pt x="3674529" y="1597507"/>
                </a:lnTo>
                <a:lnTo>
                  <a:pt x="3674529" y="1594878"/>
                </a:lnTo>
                <a:close/>
              </a:path>
              <a:path w="6673215" h="3192779">
                <a:moveTo>
                  <a:pt x="3674529" y="799160"/>
                </a:moveTo>
                <a:lnTo>
                  <a:pt x="3674072" y="798042"/>
                </a:lnTo>
                <a:lnTo>
                  <a:pt x="3672205" y="796175"/>
                </a:lnTo>
                <a:lnTo>
                  <a:pt x="3671087" y="795718"/>
                </a:lnTo>
                <a:lnTo>
                  <a:pt x="3668458" y="795718"/>
                </a:lnTo>
                <a:lnTo>
                  <a:pt x="3667341" y="796175"/>
                </a:lnTo>
                <a:lnTo>
                  <a:pt x="3665474" y="798042"/>
                </a:lnTo>
                <a:lnTo>
                  <a:pt x="3665016" y="799160"/>
                </a:lnTo>
                <a:lnTo>
                  <a:pt x="3665016" y="801789"/>
                </a:lnTo>
                <a:lnTo>
                  <a:pt x="3665474" y="802906"/>
                </a:lnTo>
                <a:lnTo>
                  <a:pt x="3667341" y="804773"/>
                </a:lnTo>
                <a:lnTo>
                  <a:pt x="3668458" y="805230"/>
                </a:lnTo>
                <a:lnTo>
                  <a:pt x="3671087" y="805230"/>
                </a:lnTo>
                <a:lnTo>
                  <a:pt x="3672205" y="804773"/>
                </a:lnTo>
                <a:lnTo>
                  <a:pt x="3674072" y="802906"/>
                </a:lnTo>
                <a:lnTo>
                  <a:pt x="3674529" y="801789"/>
                </a:lnTo>
                <a:lnTo>
                  <a:pt x="3674529" y="799160"/>
                </a:lnTo>
                <a:close/>
              </a:path>
              <a:path w="6673215" h="3192779">
                <a:moveTo>
                  <a:pt x="3674529" y="3454"/>
                </a:moveTo>
                <a:lnTo>
                  <a:pt x="3674072" y="2324"/>
                </a:lnTo>
                <a:lnTo>
                  <a:pt x="3672205" y="469"/>
                </a:lnTo>
                <a:lnTo>
                  <a:pt x="3671087" y="0"/>
                </a:lnTo>
                <a:lnTo>
                  <a:pt x="3668458" y="0"/>
                </a:lnTo>
                <a:lnTo>
                  <a:pt x="3667341" y="469"/>
                </a:lnTo>
                <a:lnTo>
                  <a:pt x="3665474" y="2324"/>
                </a:lnTo>
                <a:lnTo>
                  <a:pt x="3665016" y="3454"/>
                </a:lnTo>
                <a:lnTo>
                  <a:pt x="3665016" y="6083"/>
                </a:lnTo>
                <a:lnTo>
                  <a:pt x="3665474" y="7200"/>
                </a:lnTo>
                <a:lnTo>
                  <a:pt x="3667341" y="9055"/>
                </a:lnTo>
                <a:lnTo>
                  <a:pt x="3668458" y="9525"/>
                </a:lnTo>
                <a:lnTo>
                  <a:pt x="3671087" y="9525"/>
                </a:lnTo>
                <a:lnTo>
                  <a:pt x="3672205" y="9055"/>
                </a:lnTo>
                <a:lnTo>
                  <a:pt x="3674072" y="7200"/>
                </a:lnTo>
                <a:lnTo>
                  <a:pt x="3674529" y="6083"/>
                </a:lnTo>
                <a:lnTo>
                  <a:pt x="3674529" y="3454"/>
                </a:lnTo>
                <a:close/>
              </a:path>
              <a:path w="6673215" h="3192779">
                <a:moveTo>
                  <a:pt x="3722128" y="3186303"/>
                </a:moveTo>
                <a:lnTo>
                  <a:pt x="3721671" y="3185172"/>
                </a:lnTo>
                <a:lnTo>
                  <a:pt x="3719804" y="3183318"/>
                </a:lnTo>
                <a:lnTo>
                  <a:pt x="3718687" y="3182848"/>
                </a:lnTo>
                <a:lnTo>
                  <a:pt x="3716058" y="3182848"/>
                </a:lnTo>
                <a:lnTo>
                  <a:pt x="3714927" y="3183318"/>
                </a:lnTo>
                <a:lnTo>
                  <a:pt x="3713073" y="3185172"/>
                </a:lnTo>
                <a:lnTo>
                  <a:pt x="3712616" y="3186303"/>
                </a:lnTo>
                <a:lnTo>
                  <a:pt x="3712616" y="3188932"/>
                </a:lnTo>
                <a:lnTo>
                  <a:pt x="3713073" y="3190049"/>
                </a:lnTo>
                <a:lnTo>
                  <a:pt x="3714927" y="3191903"/>
                </a:lnTo>
                <a:lnTo>
                  <a:pt x="3716058" y="3192373"/>
                </a:lnTo>
                <a:lnTo>
                  <a:pt x="3718687" y="3192373"/>
                </a:lnTo>
                <a:lnTo>
                  <a:pt x="3719804" y="3191903"/>
                </a:lnTo>
                <a:lnTo>
                  <a:pt x="3721671" y="3190049"/>
                </a:lnTo>
                <a:lnTo>
                  <a:pt x="3722128" y="3188932"/>
                </a:lnTo>
                <a:lnTo>
                  <a:pt x="3722128" y="3186303"/>
                </a:lnTo>
                <a:close/>
              </a:path>
              <a:path w="6673215" h="3192779">
                <a:moveTo>
                  <a:pt x="3722128" y="2390584"/>
                </a:moveTo>
                <a:lnTo>
                  <a:pt x="3721671" y="2389467"/>
                </a:lnTo>
                <a:lnTo>
                  <a:pt x="3719804" y="2387600"/>
                </a:lnTo>
                <a:lnTo>
                  <a:pt x="3718687" y="2387142"/>
                </a:lnTo>
                <a:lnTo>
                  <a:pt x="3716058" y="2387142"/>
                </a:lnTo>
                <a:lnTo>
                  <a:pt x="3714927" y="2387600"/>
                </a:lnTo>
                <a:lnTo>
                  <a:pt x="3713073" y="2389467"/>
                </a:lnTo>
                <a:lnTo>
                  <a:pt x="3712616" y="2390584"/>
                </a:lnTo>
                <a:lnTo>
                  <a:pt x="3712616" y="2393213"/>
                </a:lnTo>
                <a:lnTo>
                  <a:pt x="3713073" y="2394331"/>
                </a:lnTo>
                <a:lnTo>
                  <a:pt x="3714927" y="2396198"/>
                </a:lnTo>
                <a:lnTo>
                  <a:pt x="3716058" y="2396655"/>
                </a:lnTo>
                <a:lnTo>
                  <a:pt x="3718687" y="2396655"/>
                </a:lnTo>
                <a:lnTo>
                  <a:pt x="3719804" y="2396198"/>
                </a:lnTo>
                <a:lnTo>
                  <a:pt x="3721671" y="2394331"/>
                </a:lnTo>
                <a:lnTo>
                  <a:pt x="3722128" y="2393213"/>
                </a:lnTo>
                <a:lnTo>
                  <a:pt x="3722128" y="2390584"/>
                </a:lnTo>
                <a:close/>
              </a:path>
              <a:path w="6673215" h="3192779">
                <a:moveTo>
                  <a:pt x="3722128" y="1594878"/>
                </a:moveTo>
                <a:lnTo>
                  <a:pt x="3721671" y="1593748"/>
                </a:lnTo>
                <a:lnTo>
                  <a:pt x="3719804" y="1591894"/>
                </a:lnTo>
                <a:lnTo>
                  <a:pt x="3718687" y="1591424"/>
                </a:lnTo>
                <a:lnTo>
                  <a:pt x="3716058" y="1591424"/>
                </a:lnTo>
                <a:lnTo>
                  <a:pt x="3714927" y="1591894"/>
                </a:lnTo>
                <a:lnTo>
                  <a:pt x="3713073" y="1593748"/>
                </a:lnTo>
                <a:lnTo>
                  <a:pt x="3712616" y="1594878"/>
                </a:lnTo>
                <a:lnTo>
                  <a:pt x="3712616" y="1597507"/>
                </a:lnTo>
                <a:lnTo>
                  <a:pt x="3713073" y="1598625"/>
                </a:lnTo>
                <a:lnTo>
                  <a:pt x="3714927" y="1600479"/>
                </a:lnTo>
                <a:lnTo>
                  <a:pt x="3716058" y="1600949"/>
                </a:lnTo>
                <a:lnTo>
                  <a:pt x="3718687" y="1600949"/>
                </a:lnTo>
                <a:lnTo>
                  <a:pt x="3719804" y="1600479"/>
                </a:lnTo>
                <a:lnTo>
                  <a:pt x="3721671" y="1598625"/>
                </a:lnTo>
                <a:lnTo>
                  <a:pt x="3722128" y="1597507"/>
                </a:lnTo>
                <a:lnTo>
                  <a:pt x="3722128" y="1594878"/>
                </a:lnTo>
                <a:close/>
              </a:path>
              <a:path w="6673215" h="3192779">
                <a:moveTo>
                  <a:pt x="3722128" y="799160"/>
                </a:moveTo>
                <a:lnTo>
                  <a:pt x="3721671" y="798042"/>
                </a:lnTo>
                <a:lnTo>
                  <a:pt x="3719804" y="796175"/>
                </a:lnTo>
                <a:lnTo>
                  <a:pt x="3718687" y="795718"/>
                </a:lnTo>
                <a:lnTo>
                  <a:pt x="3716058" y="795718"/>
                </a:lnTo>
                <a:lnTo>
                  <a:pt x="3714927" y="796175"/>
                </a:lnTo>
                <a:lnTo>
                  <a:pt x="3713073" y="798042"/>
                </a:lnTo>
                <a:lnTo>
                  <a:pt x="3712616" y="799160"/>
                </a:lnTo>
                <a:lnTo>
                  <a:pt x="3712616" y="801789"/>
                </a:lnTo>
                <a:lnTo>
                  <a:pt x="3713073" y="802906"/>
                </a:lnTo>
                <a:lnTo>
                  <a:pt x="3714927" y="804773"/>
                </a:lnTo>
                <a:lnTo>
                  <a:pt x="3716058" y="805230"/>
                </a:lnTo>
                <a:lnTo>
                  <a:pt x="3718687" y="805230"/>
                </a:lnTo>
                <a:lnTo>
                  <a:pt x="3719804" y="804773"/>
                </a:lnTo>
                <a:lnTo>
                  <a:pt x="3721671" y="802906"/>
                </a:lnTo>
                <a:lnTo>
                  <a:pt x="3722128" y="801789"/>
                </a:lnTo>
                <a:lnTo>
                  <a:pt x="3722128" y="799160"/>
                </a:lnTo>
                <a:close/>
              </a:path>
              <a:path w="6673215" h="3192779">
                <a:moveTo>
                  <a:pt x="3722128" y="3454"/>
                </a:moveTo>
                <a:lnTo>
                  <a:pt x="3721671" y="2324"/>
                </a:lnTo>
                <a:lnTo>
                  <a:pt x="3719804" y="469"/>
                </a:lnTo>
                <a:lnTo>
                  <a:pt x="3718687" y="0"/>
                </a:lnTo>
                <a:lnTo>
                  <a:pt x="3716058" y="0"/>
                </a:lnTo>
                <a:lnTo>
                  <a:pt x="3714927" y="469"/>
                </a:lnTo>
                <a:lnTo>
                  <a:pt x="3713073" y="2324"/>
                </a:lnTo>
                <a:lnTo>
                  <a:pt x="3712616" y="3454"/>
                </a:lnTo>
                <a:lnTo>
                  <a:pt x="3712616" y="6083"/>
                </a:lnTo>
                <a:lnTo>
                  <a:pt x="3713073" y="7200"/>
                </a:lnTo>
                <a:lnTo>
                  <a:pt x="3714927" y="9055"/>
                </a:lnTo>
                <a:lnTo>
                  <a:pt x="3716058" y="9525"/>
                </a:lnTo>
                <a:lnTo>
                  <a:pt x="3718687" y="9525"/>
                </a:lnTo>
                <a:lnTo>
                  <a:pt x="3719804" y="9055"/>
                </a:lnTo>
                <a:lnTo>
                  <a:pt x="3721671" y="7200"/>
                </a:lnTo>
                <a:lnTo>
                  <a:pt x="3722128" y="6083"/>
                </a:lnTo>
                <a:lnTo>
                  <a:pt x="3722128" y="3454"/>
                </a:lnTo>
                <a:close/>
              </a:path>
              <a:path w="6673215" h="3192779">
                <a:moveTo>
                  <a:pt x="3769728" y="3186303"/>
                </a:moveTo>
                <a:lnTo>
                  <a:pt x="3769258" y="3185172"/>
                </a:lnTo>
                <a:lnTo>
                  <a:pt x="3767404" y="3183318"/>
                </a:lnTo>
                <a:lnTo>
                  <a:pt x="3766286" y="3182848"/>
                </a:lnTo>
                <a:lnTo>
                  <a:pt x="3763657" y="3182848"/>
                </a:lnTo>
                <a:lnTo>
                  <a:pt x="3762527" y="3183318"/>
                </a:lnTo>
                <a:lnTo>
                  <a:pt x="3760673" y="3185172"/>
                </a:lnTo>
                <a:lnTo>
                  <a:pt x="3760203" y="3186303"/>
                </a:lnTo>
                <a:lnTo>
                  <a:pt x="3760203" y="3188932"/>
                </a:lnTo>
                <a:lnTo>
                  <a:pt x="3760673" y="3190049"/>
                </a:lnTo>
                <a:lnTo>
                  <a:pt x="3762527" y="3191903"/>
                </a:lnTo>
                <a:lnTo>
                  <a:pt x="3763657" y="3192373"/>
                </a:lnTo>
                <a:lnTo>
                  <a:pt x="3766286" y="3192373"/>
                </a:lnTo>
                <a:lnTo>
                  <a:pt x="3767404" y="3191903"/>
                </a:lnTo>
                <a:lnTo>
                  <a:pt x="3769258" y="3190049"/>
                </a:lnTo>
                <a:lnTo>
                  <a:pt x="3769728" y="3188932"/>
                </a:lnTo>
                <a:lnTo>
                  <a:pt x="3769728" y="3186303"/>
                </a:lnTo>
                <a:close/>
              </a:path>
              <a:path w="6673215" h="3192779">
                <a:moveTo>
                  <a:pt x="3769728" y="2390584"/>
                </a:moveTo>
                <a:lnTo>
                  <a:pt x="3769258" y="2389467"/>
                </a:lnTo>
                <a:lnTo>
                  <a:pt x="3767404" y="2387600"/>
                </a:lnTo>
                <a:lnTo>
                  <a:pt x="3766286" y="2387142"/>
                </a:lnTo>
                <a:lnTo>
                  <a:pt x="3763657" y="2387142"/>
                </a:lnTo>
                <a:lnTo>
                  <a:pt x="3762527" y="2387600"/>
                </a:lnTo>
                <a:lnTo>
                  <a:pt x="3760673" y="2389467"/>
                </a:lnTo>
                <a:lnTo>
                  <a:pt x="3760203" y="2390584"/>
                </a:lnTo>
                <a:lnTo>
                  <a:pt x="3760203" y="2393213"/>
                </a:lnTo>
                <a:lnTo>
                  <a:pt x="3760673" y="2394331"/>
                </a:lnTo>
                <a:lnTo>
                  <a:pt x="3762527" y="2396198"/>
                </a:lnTo>
                <a:lnTo>
                  <a:pt x="3763657" y="2396655"/>
                </a:lnTo>
                <a:lnTo>
                  <a:pt x="3766286" y="2396655"/>
                </a:lnTo>
                <a:lnTo>
                  <a:pt x="3767404" y="2396198"/>
                </a:lnTo>
                <a:lnTo>
                  <a:pt x="3769258" y="2394331"/>
                </a:lnTo>
                <a:lnTo>
                  <a:pt x="3769728" y="2393213"/>
                </a:lnTo>
                <a:lnTo>
                  <a:pt x="3769728" y="2390584"/>
                </a:lnTo>
                <a:close/>
              </a:path>
              <a:path w="6673215" h="3192779">
                <a:moveTo>
                  <a:pt x="3769728" y="1594878"/>
                </a:moveTo>
                <a:lnTo>
                  <a:pt x="3769258" y="1593748"/>
                </a:lnTo>
                <a:lnTo>
                  <a:pt x="3767404" y="1591894"/>
                </a:lnTo>
                <a:lnTo>
                  <a:pt x="3766286" y="1591424"/>
                </a:lnTo>
                <a:lnTo>
                  <a:pt x="3763657" y="1591424"/>
                </a:lnTo>
                <a:lnTo>
                  <a:pt x="3762527" y="1591894"/>
                </a:lnTo>
                <a:lnTo>
                  <a:pt x="3760673" y="1593748"/>
                </a:lnTo>
                <a:lnTo>
                  <a:pt x="3760203" y="1594878"/>
                </a:lnTo>
                <a:lnTo>
                  <a:pt x="3760203" y="1597507"/>
                </a:lnTo>
                <a:lnTo>
                  <a:pt x="3760673" y="1598625"/>
                </a:lnTo>
                <a:lnTo>
                  <a:pt x="3762527" y="1600479"/>
                </a:lnTo>
                <a:lnTo>
                  <a:pt x="3763657" y="1600949"/>
                </a:lnTo>
                <a:lnTo>
                  <a:pt x="3766286" y="1600949"/>
                </a:lnTo>
                <a:lnTo>
                  <a:pt x="3767404" y="1600479"/>
                </a:lnTo>
                <a:lnTo>
                  <a:pt x="3769258" y="1598625"/>
                </a:lnTo>
                <a:lnTo>
                  <a:pt x="3769728" y="1597507"/>
                </a:lnTo>
                <a:lnTo>
                  <a:pt x="3769728" y="1594878"/>
                </a:lnTo>
                <a:close/>
              </a:path>
              <a:path w="6673215" h="3192779">
                <a:moveTo>
                  <a:pt x="3769728" y="799160"/>
                </a:moveTo>
                <a:lnTo>
                  <a:pt x="3769258" y="798042"/>
                </a:lnTo>
                <a:lnTo>
                  <a:pt x="3767404" y="796175"/>
                </a:lnTo>
                <a:lnTo>
                  <a:pt x="3766286" y="795718"/>
                </a:lnTo>
                <a:lnTo>
                  <a:pt x="3763657" y="795718"/>
                </a:lnTo>
                <a:lnTo>
                  <a:pt x="3762527" y="796175"/>
                </a:lnTo>
                <a:lnTo>
                  <a:pt x="3760673" y="798042"/>
                </a:lnTo>
                <a:lnTo>
                  <a:pt x="3760203" y="799160"/>
                </a:lnTo>
                <a:lnTo>
                  <a:pt x="3760203" y="801789"/>
                </a:lnTo>
                <a:lnTo>
                  <a:pt x="3760673" y="802906"/>
                </a:lnTo>
                <a:lnTo>
                  <a:pt x="3762527" y="804773"/>
                </a:lnTo>
                <a:lnTo>
                  <a:pt x="3763657" y="805230"/>
                </a:lnTo>
                <a:lnTo>
                  <a:pt x="3766286" y="805230"/>
                </a:lnTo>
                <a:lnTo>
                  <a:pt x="3767404" y="804773"/>
                </a:lnTo>
                <a:lnTo>
                  <a:pt x="3769258" y="802906"/>
                </a:lnTo>
                <a:lnTo>
                  <a:pt x="3769728" y="801789"/>
                </a:lnTo>
                <a:lnTo>
                  <a:pt x="3769728" y="799160"/>
                </a:lnTo>
                <a:close/>
              </a:path>
              <a:path w="6673215" h="3192779">
                <a:moveTo>
                  <a:pt x="3769728" y="3454"/>
                </a:moveTo>
                <a:lnTo>
                  <a:pt x="3769258" y="2324"/>
                </a:lnTo>
                <a:lnTo>
                  <a:pt x="3767404" y="469"/>
                </a:lnTo>
                <a:lnTo>
                  <a:pt x="3766286" y="0"/>
                </a:lnTo>
                <a:lnTo>
                  <a:pt x="3763657" y="0"/>
                </a:lnTo>
                <a:lnTo>
                  <a:pt x="3762527" y="469"/>
                </a:lnTo>
                <a:lnTo>
                  <a:pt x="3760673" y="2324"/>
                </a:lnTo>
                <a:lnTo>
                  <a:pt x="3760203" y="3454"/>
                </a:lnTo>
                <a:lnTo>
                  <a:pt x="3760203" y="6083"/>
                </a:lnTo>
                <a:lnTo>
                  <a:pt x="3760673" y="7200"/>
                </a:lnTo>
                <a:lnTo>
                  <a:pt x="3762527" y="9055"/>
                </a:lnTo>
                <a:lnTo>
                  <a:pt x="3763657" y="9525"/>
                </a:lnTo>
                <a:lnTo>
                  <a:pt x="3766286" y="9525"/>
                </a:lnTo>
                <a:lnTo>
                  <a:pt x="3767404" y="9055"/>
                </a:lnTo>
                <a:lnTo>
                  <a:pt x="3769258" y="7200"/>
                </a:lnTo>
                <a:lnTo>
                  <a:pt x="3769728" y="6083"/>
                </a:lnTo>
                <a:lnTo>
                  <a:pt x="3769728" y="3454"/>
                </a:lnTo>
                <a:close/>
              </a:path>
              <a:path w="6673215" h="3192779">
                <a:moveTo>
                  <a:pt x="3817328" y="3186303"/>
                </a:moveTo>
                <a:lnTo>
                  <a:pt x="3816858" y="3185172"/>
                </a:lnTo>
                <a:lnTo>
                  <a:pt x="3815003" y="3183318"/>
                </a:lnTo>
                <a:lnTo>
                  <a:pt x="3813873" y="3182848"/>
                </a:lnTo>
                <a:lnTo>
                  <a:pt x="3811257" y="3182848"/>
                </a:lnTo>
                <a:lnTo>
                  <a:pt x="3810127" y="3183318"/>
                </a:lnTo>
                <a:lnTo>
                  <a:pt x="3808272" y="3185172"/>
                </a:lnTo>
                <a:lnTo>
                  <a:pt x="3807803" y="3186303"/>
                </a:lnTo>
                <a:lnTo>
                  <a:pt x="3807803" y="3188932"/>
                </a:lnTo>
                <a:lnTo>
                  <a:pt x="3808272" y="3190049"/>
                </a:lnTo>
                <a:lnTo>
                  <a:pt x="3810127" y="3191903"/>
                </a:lnTo>
                <a:lnTo>
                  <a:pt x="3811257" y="3192373"/>
                </a:lnTo>
                <a:lnTo>
                  <a:pt x="3813873" y="3192373"/>
                </a:lnTo>
                <a:lnTo>
                  <a:pt x="3815003" y="3191903"/>
                </a:lnTo>
                <a:lnTo>
                  <a:pt x="3816858" y="3190049"/>
                </a:lnTo>
                <a:lnTo>
                  <a:pt x="3817328" y="3188932"/>
                </a:lnTo>
                <a:lnTo>
                  <a:pt x="3817328" y="3186303"/>
                </a:lnTo>
                <a:close/>
              </a:path>
              <a:path w="6673215" h="3192779">
                <a:moveTo>
                  <a:pt x="3817328" y="2390584"/>
                </a:moveTo>
                <a:lnTo>
                  <a:pt x="3816858" y="2389467"/>
                </a:lnTo>
                <a:lnTo>
                  <a:pt x="3815003" y="2387600"/>
                </a:lnTo>
                <a:lnTo>
                  <a:pt x="3813873" y="2387142"/>
                </a:lnTo>
                <a:lnTo>
                  <a:pt x="3811257" y="2387142"/>
                </a:lnTo>
                <a:lnTo>
                  <a:pt x="3810127" y="2387600"/>
                </a:lnTo>
                <a:lnTo>
                  <a:pt x="3808272" y="2389467"/>
                </a:lnTo>
                <a:lnTo>
                  <a:pt x="3807803" y="2390584"/>
                </a:lnTo>
                <a:lnTo>
                  <a:pt x="3807803" y="2393213"/>
                </a:lnTo>
                <a:lnTo>
                  <a:pt x="3808272" y="2394331"/>
                </a:lnTo>
                <a:lnTo>
                  <a:pt x="3810127" y="2396198"/>
                </a:lnTo>
                <a:lnTo>
                  <a:pt x="3811257" y="2396655"/>
                </a:lnTo>
                <a:lnTo>
                  <a:pt x="3813873" y="2396655"/>
                </a:lnTo>
                <a:lnTo>
                  <a:pt x="3815003" y="2396198"/>
                </a:lnTo>
                <a:lnTo>
                  <a:pt x="3816858" y="2394331"/>
                </a:lnTo>
                <a:lnTo>
                  <a:pt x="3817328" y="2393213"/>
                </a:lnTo>
                <a:lnTo>
                  <a:pt x="3817328" y="2390584"/>
                </a:lnTo>
                <a:close/>
              </a:path>
              <a:path w="6673215" h="3192779">
                <a:moveTo>
                  <a:pt x="3817328" y="1594878"/>
                </a:moveTo>
                <a:lnTo>
                  <a:pt x="3816858" y="1593748"/>
                </a:lnTo>
                <a:lnTo>
                  <a:pt x="3815003" y="1591894"/>
                </a:lnTo>
                <a:lnTo>
                  <a:pt x="3813873" y="1591424"/>
                </a:lnTo>
                <a:lnTo>
                  <a:pt x="3811257" y="1591424"/>
                </a:lnTo>
                <a:lnTo>
                  <a:pt x="3810127" y="1591894"/>
                </a:lnTo>
                <a:lnTo>
                  <a:pt x="3808272" y="1593748"/>
                </a:lnTo>
                <a:lnTo>
                  <a:pt x="3807803" y="1594878"/>
                </a:lnTo>
                <a:lnTo>
                  <a:pt x="3807803" y="1597507"/>
                </a:lnTo>
                <a:lnTo>
                  <a:pt x="3808272" y="1598625"/>
                </a:lnTo>
                <a:lnTo>
                  <a:pt x="3810127" y="1600479"/>
                </a:lnTo>
                <a:lnTo>
                  <a:pt x="3811257" y="1600949"/>
                </a:lnTo>
                <a:lnTo>
                  <a:pt x="3813873" y="1600949"/>
                </a:lnTo>
                <a:lnTo>
                  <a:pt x="3815003" y="1600479"/>
                </a:lnTo>
                <a:lnTo>
                  <a:pt x="3816858" y="1598625"/>
                </a:lnTo>
                <a:lnTo>
                  <a:pt x="3817328" y="1597507"/>
                </a:lnTo>
                <a:lnTo>
                  <a:pt x="3817328" y="1594878"/>
                </a:lnTo>
                <a:close/>
              </a:path>
              <a:path w="6673215" h="3192779">
                <a:moveTo>
                  <a:pt x="3817328" y="799160"/>
                </a:moveTo>
                <a:lnTo>
                  <a:pt x="3816858" y="798042"/>
                </a:lnTo>
                <a:lnTo>
                  <a:pt x="3815003" y="796175"/>
                </a:lnTo>
                <a:lnTo>
                  <a:pt x="3813873" y="795718"/>
                </a:lnTo>
                <a:lnTo>
                  <a:pt x="3811257" y="795718"/>
                </a:lnTo>
                <a:lnTo>
                  <a:pt x="3810127" y="796175"/>
                </a:lnTo>
                <a:lnTo>
                  <a:pt x="3808272" y="798042"/>
                </a:lnTo>
                <a:lnTo>
                  <a:pt x="3807803" y="799160"/>
                </a:lnTo>
                <a:lnTo>
                  <a:pt x="3807803" y="801789"/>
                </a:lnTo>
                <a:lnTo>
                  <a:pt x="3808272" y="802906"/>
                </a:lnTo>
                <a:lnTo>
                  <a:pt x="3810127" y="804773"/>
                </a:lnTo>
                <a:lnTo>
                  <a:pt x="3811257" y="805230"/>
                </a:lnTo>
                <a:lnTo>
                  <a:pt x="3813873" y="805230"/>
                </a:lnTo>
                <a:lnTo>
                  <a:pt x="3815003" y="804773"/>
                </a:lnTo>
                <a:lnTo>
                  <a:pt x="3816858" y="802906"/>
                </a:lnTo>
                <a:lnTo>
                  <a:pt x="3817328" y="801789"/>
                </a:lnTo>
                <a:lnTo>
                  <a:pt x="3817328" y="799160"/>
                </a:lnTo>
                <a:close/>
              </a:path>
              <a:path w="6673215" h="3192779">
                <a:moveTo>
                  <a:pt x="3817328" y="3454"/>
                </a:moveTo>
                <a:lnTo>
                  <a:pt x="3816858" y="2324"/>
                </a:lnTo>
                <a:lnTo>
                  <a:pt x="3815003" y="469"/>
                </a:lnTo>
                <a:lnTo>
                  <a:pt x="3813873" y="0"/>
                </a:lnTo>
                <a:lnTo>
                  <a:pt x="3811257" y="0"/>
                </a:lnTo>
                <a:lnTo>
                  <a:pt x="3810127" y="469"/>
                </a:lnTo>
                <a:lnTo>
                  <a:pt x="3808272" y="2324"/>
                </a:lnTo>
                <a:lnTo>
                  <a:pt x="3807803" y="3454"/>
                </a:lnTo>
                <a:lnTo>
                  <a:pt x="3807803" y="6083"/>
                </a:lnTo>
                <a:lnTo>
                  <a:pt x="3808272" y="7200"/>
                </a:lnTo>
                <a:lnTo>
                  <a:pt x="3810127" y="9055"/>
                </a:lnTo>
                <a:lnTo>
                  <a:pt x="3811257" y="9525"/>
                </a:lnTo>
                <a:lnTo>
                  <a:pt x="3813873" y="9525"/>
                </a:lnTo>
                <a:lnTo>
                  <a:pt x="3815003" y="9055"/>
                </a:lnTo>
                <a:lnTo>
                  <a:pt x="3816858" y="7200"/>
                </a:lnTo>
                <a:lnTo>
                  <a:pt x="3817328" y="6083"/>
                </a:lnTo>
                <a:lnTo>
                  <a:pt x="3817328" y="3454"/>
                </a:lnTo>
                <a:close/>
              </a:path>
              <a:path w="6673215" h="3192779">
                <a:moveTo>
                  <a:pt x="3864927" y="3186303"/>
                </a:moveTo>
                <a:lnTo>
                  <a:pt x="3864457" y="3185172"/>
                </a:lnTo>
                <a:lnTo>
                  <a:pt x="3862603" y="3183318"/>
                </a:lnTo>
                <a:lnTo>
                  <a:pt x="3861473" y="3182848"/>
                </a:lnTo>
                <a:lnTo>
                  <a:pt x="3858844" y="3182848"/>
                </a:lnTo>
                <a:lnTo>
                  <a:pt x="3857726" y="3183318"/>
                </a:lnTo>
                <a:lnTo>
                  <a:pt x="3855872" y="3185172"/>
                </a:lnTo>
                <a:lnTo>
                  <a:pt x="3855402" y="3186303"/>
                </a:lnTo>
                <a:lnTo>
                  <a:pt x="3855402" y="3188932"/>
                </a:lnTo>
                <a:lnTo>
                  <a:pt x="3855872" y="3190049"/>
                </a:lnTo>
                <a:lnTo>
                  <a:pt x="3857726" y="3191903"/>
                </a:lnTo>
                <a:lnTo>
                  <a:pt x="3858844" y="3192373"/>
                </a:lnTo>
                <a:lnTo>
                  <a:pt x="3861473" y="3192373"/>
                </a:lnTo>
                <a:lnTo>
                  <a:pt x="3862603" y="3191903"/>
                </a:lnTo>
                <a:lnTo>
                  <a:pt x="3864457" y="3190049"/>
                </a:lnTo>
                <a:lnTo>
                  <a:pt x="3864927" y="3188932"/>
                </a:lnTo>
                <a:lnTo>
                  <a:pt x="3864927" y="3186303"/>
                </a:lnTo>
                <a:close/>
              </a:path>
              <a:path w="6673215" h="3192779">
                <a:moveTo>
                  <a:pt x="3864927" y="2390584"/>
                </a:moveTo>
                <a:lnTo>
                  <a:pt x="3864457" y="2389467"/>
                </a:lnTo>
                <a:lnTo>
                  <a:pt x="3862603" y="2387600"/>
                </a:lnTo>
                <a:lnTo>
                  <a:pt x="3861473" y="2387142"/>
                </a:lnTo>
                <a:lnTo>
                  <a:pt x="3858844" y="2387142"/>
                </a:lnTo>
                <a:lnTo>
                  <a:pt x="3857726" y="2387600"/>
                </a:lnTo>
                <a:lnTo>
                  <a:pt x="3855872" y="2389467"/>
                </a:lnTo>
                <a:lnTo>
                  <a:pt x="3855402" y="2390584"/>
                </a:lnTo>
                <a:lnTo>
                  <a:pt x="3855402" y="2393213"/>
                </a:lnTo>
                <a:lnTo>
                  <a:pt x="3855872" y="2394331"/>
                </a:lnTo>
                <a:lnTo>
                  <a:pt x="3857726" y="2396198"/>
                </a:lnTo>
                <a:lnTo>
                  <a:pt x="3858844" y="2396655"/>
                </a:lnTo>
                <a:lnTo>
                  <a:pt x="3861473" y="2396655"/>
                </a:lnTo>
                <a:lnTo>
                  <a:pt x="3862603" y="2396198"/>
                </a:lnTo>
                <a:lnTo>
                  <a:pt x="3864457" y="2394331"/>
                </a:lnTo>
                <a:lnTo>
                  <a:pt x="3864927" y="2393213"/>
                </a:lnTo>
                <a:lnTo>
                  <a:pt x="3864927" y="2390584"/>
                </a:lnTo>
                <a:close/>
              </a:path>
              <a:path w="6673215" h="3192779">
                <a:moveTo>
                  <a:pt x="3864927" y="1594878"/>
                </a:moveTo>
                <a:lnTo>
                  <a:pt x="3864457" y="1593748"/>
                </a:lnTo>
                <a:lnTo>
                  <a:pt x="3862603" y="1591894"/>
                </a:lnTo>
                <a:lnTo>
                  <a:pt x="3861473" y="1591424"/>
                </a:lnTo>
                <a:lnTo>
                  <a:pt x="3858844" y="1591424"/>
                </a:lnTo>
                <a:lnTo>
                  <a:pt x="3857726" y="1591894"/>
                </a:lnTo>
                <a:lnTo>
                  <a:pt x="3855872" y="1593748"/>
                </a:lnTo>
                <a:lnTo>
                  <a:pt x="3855402" y="1594878"/>
                </a:lnTo>
                <a:lnTo>
                  <a:pt x="3855402" y="1597507"/>
                </a:lnTo>
                <a:lnTo>
                  <a:pt x="3855872" y="1598625"/>
                </a:lnTo>
                <a:lnTo>
                  <a:pt x="3857726" y="1600479"/>
                </a:lnTo>
                <a:lnTo>
                  <a:pt x="3858844" y="1600949"/>
                </a:lnTo>
                <a:lnTo>
                  <a:pt x="3861473" y="1600949"/>
                </a:lnTo>
                <a:lnTo>
                  <a:pt x="3862603" y="1600479"/>
                </a:lnTo>
                <a:lnTo>
                  <a:pt x="3864457" y="1598625"/>
                </a:lnTo>
                <a:lnTo>
                  <a:pt x="3864927" y="1597507"/>
                </a:lnTo>
                <a:lnTo>
                  <a:pt x="3864927" y="1594878"/>
                </a:lnTo>
                <a:close/>
              </a:path>
              <a:path w="6673215" h="3192779">
                <a:moveTo>
                  <a:pt x="3864927" y="799160"/>
                </a:moveTo>
                <a:lnTo>
                  <a:pt x="3864457" y="798042"/>
                </a:lnTo>
                <a:lnTo>
                  <a:pt x="3862603" y="796175"/>
                </a:lnTo>
                <a:lnTo>
                  <a:pt x="3861473" y="795718"/>
                </a:lnTo>
                <a:lnTo>
                  <a:pt x="3858844" y="795718"/>
                </a:lnTo>
                <a:lnTo>
                  <a:pt x="3857726" y="796175"/>
                </a:lnTo>
                <a:lnTo>
                  <a:pt x="3855872" y="798042"/>
                </a:lnTo>
                <a:lnTo>
                  <a:pt x="3855402" y="799160"/>
                </a:lnTo>
                <a:lnTo>
                  <a:pt x="3855402" y="801789"/>
                </a:lnTo>
                <a:lnTo>
                  <a:pt x="3855872" y="802906"/>
                </a:lnTo>
                <a:lnTo>
                  <a:pt x="3857726" y="804773"/>
                </a:lnTo>
                <a:lnTo>
                  <a:pt x="3858844" y="805230"/>
                </a:lnTo>
                <a:lnTo>
                  <a:pt x="3861473" y="805230"/>
                </a:lnTo>
                <a:lnTo>
                  <a:pt x="3862603" y="804773"/>
                </a:lnTo>
                <a:lnTo>
                  <a:pt x="3864457" y="802906"/>
                </a:lnTo>
                <a:lnTo>
                  <a:pt x="3864927" y="801789"/>
                </a:lnTo>
                <a:lnTo>
                  <a:pt x="3864927" y="799160"/>
                </a:lnTo>
                <a:close/>
              </a:path>
              <a:path w="6673215" h="3192779">
                <a:moveTo>
                  <a:pt x="3864927" y="3454"/>
                </a:moveTo>
                <a:lnTo>
                  <a:pt x="3864457" y="2324"/>
                </a:lnTo>
                <a:lnTo>
                  <a:pt x="3862603" y="469"/>
                </a:lnTo>
                <a:lnTo>
                  <a:pt x="3861473" y="0"/>
                </a:lnTo>
                <a:lnTo>
                  <a:pt x="3858844" y="0"/>
                </a:lnTo>
                <a:lnTo>
                  <a:pt x="3857726" y="469"/>
                </a:lnTo>
                <a:lnTo>
                  <a:pt x="3855872" y="2324"/>
                </a:lnTo>
                <a:lnTo>
                  <a:pt x="3855402" y="3454"/>
                </a:lnTo>
                <a:lnTo>
                  <a:pt x="3855402" y="6083"/>
                </a:lnTo>
                <a:lnTo>
                  <a:pt x="3855872" y="7200"/>
                </a:lnTo>
                <a:lnTo>
                  <a:pt x="3857726" y="9055"/>
                </a:lnTo>
                <a:lnTo>
                  <a:pt x="3858844" y="9525"/>
                </a:lnTo>
                <a:lnTo>
                  <a:pt x="3861473" y="9525"/>
                </a:lnTo>
                <a:lnTo>
                  <a:pt x="3862603" y="9055"/>
                </a:lnTo>
                <a:lnTo>
                  <a:pt x="3864457" y="7200"/>
                </a:lnTo>
                <a:lnTo>
                  <a:pt x="3864927" y="6083"/>
                </a:lnTo>
                <a:lnTo>
                  <a:pt x="3864927" y="3454"/>
                </a:lnTo>
                <a:close/>
              </a:path>
              <a:path w="6673215" h="3192779">
                <a:moveTo>
                  <a:pt x="3912514" y="3186303"/>
                </a:moveTo>
                <a:lnTo>
                  <a:pt x="3912057" y="3185172"/>
                </a:lnTo>
                <a:lnTo>
                  <a:pt x="3910203" y="3183318"/>
                </a:lnTo>
                <a:lnTo>
                  <a:pt x="3909072" y="3182848"/>
                </a:lnTo>
                <a:lnTo>
                  <a:pt x="3906443" y="3182848"/>
                </a:lnTo>
                <a:lnTo>
                  <a:pt x="3905326" y="3183318"/>
                </a:lnTo>
                <a:lnTo>
                  <a:pt x="3903472" y="3185172"/>
                </a:lnTo>
                <a:lnTo>
                  <a:pt x="3903002" y="3186303"/>
                </a:lnTo>
                <a:lnTo>
                  <a:pt x="3903002" y="3188932"/>
                </a:lnTo>
                <a:lnTo>
                  <a:pt x="3903472" y="3190049"/>
                </a:lnTo>
                <a:lnTo>
                  <a:pt x="3905326" y="3191903"/>
                </a:lnTo>
                <a:lnTo>
                  <a:pt x="3906443" y="3192373"/>
                </a:lnTo>
                <a:lnTo>
                  <a:pt x="3909072" y="3192373"/>
                </a:lnTo>
                <a:lnTo>
                  <a:pt x="3910203" y="3191903"/>
                </a:lnTo>
                <a:lnTo>
                  <a:pt x="3912057" y="3190049"/>
                </a:lnTo>
                <a:lnTo>
                  <a:pt x="3912514" y="3188932"/>
                </a:lnTo>
                <a:lnTo>
                  <a:pt x="3912514" y="3186303"/>
                </a:lnTo>
                <a:close/>
              </a:path>
              <a:path w="6673215" h="3192779">
                <a:moveTo>
                  <a:pt x="3912514" y="2390584"/>
                </a:moveTo>
                <a:lnTo>
                  <a:pt x="3912057" y="2389467"/>
                </a:lnTo>
                <a:lnTo>
                  <a:pt x="3910203" y="2387600"/>
                </a:lnTo>
                <a:lnTo>
                  <a:pt x="3909072" y="2387142"/>
                </a:lnTo>
                <a:lnTo>
                  <a:pt x="3906443" y="2387142"/>
                </a:lnTo>
                <a:lnTo>
                  <a:pt x="3905326" y="2387600"/>
                </a:lnTo>
                <a:lnTo>
                  <a:pt x="3903472" y="2389467"/>
                </a:lnTo>
                <a:lnTo>
                  <a:pt x="3903002" y="2390584"/>
                </a:lnTo>
                <a:lnTo>
                  <a:pt x="3903002" y="2393213"/>
                </a:lnTo>
                <a:lnTo>
                  <a:pt x="3903472" y="2394331"/>
                </a:lnTo>
                <a:lnTo>
                  <a:pt x="3905326" y="2396198"/>
                </a:lnTo>
                <a:lnTo>
                  <a:pt x="3906443" y="2396655"/>
                </a:lnTo>
                <a:lnTo>
                  <a:pt x="3909072" y="2396655"/>
                </a:lnTo>
                <a:lnTo>
                  <a:pt x="3910203" y="2396198"/>
                </a:lnTo>
                <a:lnTo>
                  <a:pt x="3912057" y="2394331"/>
                </a:lnTo>
                <a:lnTo>
                  <a:pt x="3912514" y="2393213"/>
                </a:lnTo>
                <a:lnTo>
                  <a:pt x="3912514" y="2390584"/>
                </a:lnTo>
                <a:close/>
              </a:path>
              <a:path w="6673215" h="3192779">
                <a:moveTo>
                  <a:pt x="3912514" y="1594878"/>
                </a:moveTo>
                <a:lnTo>
                  <a:pt x="3912057" y="1593748"/>
                </a:lnTo>
                <a:lnTo>
                  <a:pt x="3910203" y="1591894"/>
                </a:lnTo>
                <a:lnTo>
                  <a:pt x="3909072" y="1591424"/>
                </a:lnTo>
                <a:lnTo>
                  <a:pt x="3906443" y="1591424"/>
                </a:lnTo>
                <a:lnTo>
                  <a:pt x="3905326" y="1591894"/>
                </a:lnTo>
                <a:lnTo>
                  <a:pt x="3903472" y="1593748"/>
                </a:lnTo>
                <a:lnTo>
                  <a:pt x="3903002" y="1594878"/>
                </a:lnTo>
                <a:lnTo>
                  <a:pt x="3903002" y="1597507"/>
                </a:lnTo>
                <a:lnTo>
                  <a:pt x="3903472" y="1598625"/>
                </a:lnTo>
                <a:lnTo>
                  <a:pt x="3905326" y="1600479"/>
                </a:lnTo>
                <a:lnTo>
                  <a:pt x="3906443" y="1600949"/>
                </a:lnTo>
                <a:lnTo>
                  <a:pt x="3909072" y="1600949"/>
                </a:lnTo>
                <a:lnTo>
                  <a:pt x="3910203" y="1600479"/>
                </a:lnTo>
                <a:lnTo>
                  <a:pt x="3912057" y="1598625"/>
                </a:lnTo>
                <a:lnTo>
                  <a:pt x="3912514" y="1597507"/>
                </a:lnTo>
                <a:lnTo>
                  <a:pt x="3912514" y="1594878"/>
                </a:lnTo>
                <a:close/>
              </a:path>
              <a:path w="6673215" h="3192779">
                <a:moveTo>
                  <a:pt x="3912514" y="799160"/>
                </a:moveTo>
                <a:lnTo>
                  <a:pt x="3912057" y="798042"/>
                </a:lnTo>
                <a:lnTo>
                  <a:pt x="3910203" y="796175"/>
                </a:lnTo>
                <a:lnTo>
                  <a:pt x="3909072" y="795718"/>
                </a:lnTo>
                <a:lnTo>
                  <a:pt x="3906443" y="795718"/>
                </a:lnTo>
                <a:lnTo>
                  <a:pt x="3905326" y="796175"/>
                </a:lnTo>
                <a:lnTo>
                  <a:pt x="3903472" y="798042"/>
                </a:lnTo>
                <a:lnTo>
                  <a:pt x="3903002" y="799160"/>
                </a:lnTo>
                <a:lnTo>
                  <a:pt x="3903002" y="801789"/>
                </a:lnTo>
                <a:lnTo>
                  <a:pt x="3903472" y="802906"/>
                </a:lnTo>
                <a:lnTo>
                  <a:pt x="3905326" y="804773"/>
                </a:lnTo>
                <a:lnTo>
                  <a:pt x="3906443" y="805230"/>
                </a:lnTo>
                <a:lnTo>
                  <a:pt x="3909072" y="805230"/>
                </a:lnTo>
                <a:lnTo>
                  <a:pt x="3910203" y="804773"/>
                </a:lnTo>
                <a:lnTo>
                  <a:pt x="3912057" y="802906"/>
                </a:lnTo>
                <a:lnTo>
                  <a:pt x="3912514" y="801789"/>
                </a:lnTo>
                <a:lnTo>
                  <a:pt x="3912514" y="799160"/>
                </a:lnTo>
                <a:close/>
              </a:path>
              <a:path w="6673215" h="3192779">
                <a:moveTo>
                  <a:pt x="3912514" y="3454"/>
                </a:moveTo>
                <a:lnTo>
                  <a:pt x="3912057" y="2324"/>
                </a:lnTo>
                <a:lnTo>
                  <a:pt x="3910203" y="469"/>
                </a:lnTo>
                <a:lnTo>
                  <a:pt x="3909072" y="0"/>
                </a:lnTo>
                <a:lnTo>
                  <a:pt x="3906443" y="0"/>
                </a:lnTo>
                <a:lnTo>
                  <a:pt x="3905326" y="469"/>
                </a:lnTo>
                <a:lnTo>
                  <a:pt x="3903472" y="2324"/>
                </a:lnTo>
                <a:lnTo>
                  <a:pt x="3903002" y="3454"/>
                </a:lnTo>
                <a:lnTo>
                  <a:pt x="3903002" y="6083"/>
                </a:lnTo>
                <a:lnTo>
                  <a:pt x="3903472" y="7200"/>
                </a:lnTo>
                <a:lnTo>
                  <a:pt x="3905326" y="9055"/>
                </a:lnTo>
                <a:lnTo>
                  <a:pt x="3906443" y="9525"/>
                </a:lnTo>
                <a:lnTo>
                  <a:pt x="3909072" y="9525"/>
                </a:lnTo>
                <a:lnTo>
                  <a:pt x="3910203" y="9055"/>
                </a:lnTo>
                <a:lnTo>
                  <a:pt x="3912057" y="7200"/>
                </a:lnTo>
                <a:lnTo>
                  <a:pt x="3912514" y="6083"/>
                </a:lnTo>
                <a:lnTo>
                  <a:pt x="3912514" y="3454"/>
                </a:lnTo>
                <a:close/>
              </a:path>
              <a:path w="6673215" h="3192779">
                <a:moveTo>
                  <a:pt x="3960114" y="3186303"/>
                </a:moveTo>
                <a:lnTo>
                  <a:pt x="3959656" y="3185172"/>
                </a:lnTo>
                <a:lnTo>
                  <a:pt x="3957790" y="3183318"/>
                </a:lnTo>
                <a:lnTo>
                  <a:pt x="3956672" y="3182848"/>
                </a:lnTo>
                <a:lnTo>
                  <a:pt x="3954043" y="3182848"/>
                </a:lnTo>
                <a:lnTo>
                  <a:pt x="3952925" y="3183318"/>
                </a:lnTo>
                <a:lnTo>
                  <a:pt x="3951059" y="3185172"/>
                </a:lnTo>
                <a:lnTo>
                  <a:pt x="3950601" y="3186303"/>
                </a:lnTo>
                <a:lnTo>
                  <a:pt x="3950601" y="3188932"/>
                </a:lnTo>
                <a:lnTo>
                  <a:pt x="3951059" y="3190049"/>
                </a:lnTo>
                <a:lnTo>
                  <a:pt x="3952925" y="3191903"/>
                </a:lnTo>
                <a:lnTo>
                  <a:pt x="3954043" y="3192373"/>
                </a:lnTo>
                <a:lnTo>
                  <a:pt x="3956672" y="3192373"/>
                </a:lnTo>
                <a:lnTo>
                  <a:pt x="3957790" y="3191903"/>
                </a:lnTo>
                <a:lnTo>
                  <a:pt x="3959656" y="3190049"/>
                </a:lnTo>
                <a:lnTo>
                  <a:pt x="3960114" y="3188932"/>
                </a:lnTo>
                <a:lnTo>
                  <a:pt x="3960114" y="3186303"/>
                </a:lnTo>
                <a:close/>
              </a:path>
              <a:path w="6673215" h="3192779">
                <a:moveTo>
                  <a:pt x="3960114" y="2390584"/>
                </a:moveTo>
                <a:lnTo>
                  <a:pt x="3959656" y="2389467"/>
                </a:lnTo>
                <a:lnTo>
                  <a:pt x="3957790" y="2387600"/>
                </a:lnTo>
                <a:lnTo>
                  <a:pt x="3956672" y="2387142"/>
                </a:lnTo>
                <a:lnTo>
                  <a:pt x="3954043" y="2387142"/>
                </a:lnTo>
                <a:lnTo>
                  <a:pt x="3952925" y="2387600"/>
                </a:lnTo>
                <a:lnTo>
                  <a:pt x="3951059" y="2389467"/>
                </a:lnTo>
                <a:lnTo>
                  <a:pt x="3950601" y="2390584"/>
                </a:lnTo>
                <a:lnTo>
                  <a:pt x="3950601" y="2393213"/>
                </a:lnTo>
                <a:lnTo>
                  <a:pt x="3951059" y="2394331"/>
                </a:lnTo>
                <a:lnTo>
                  <a:pt x="3952925" y="2396198"/>
                </a:lnTo>
                <a:lnTo>
                  <a:pt x="3954043" y="2396655"/>
                </a:lnTo>
                <a:lnTo>
                  <a:pt x="3956672" y="2396655"/>
                </a:lnTo>
                <a:lnTo>
                  <a:pt x="3957790" y="2396198"/>
                </a:lnTo>
                <a:lnTo>
                  <a:pt x="3959656" y="2394331"/>
                </a:lnTo>
                <a:lnTo>
                  <a:pt x="3960114" y="2393213"/>
                </a:lnTo>
                <a:lnTo>
                  <a:pt x="3960114" y="2390584"/>
                </a:lnTo>
                <a:close/>
              </a:path>
              <a:path w="6673215" h="3192779">
                <a:moveTo>
                  <a:pt x="3960114" y="1594878"/>
                </a:moveTo>
                <a:lnTo>
                  <a:pt x="3959656" y="1593748"/>
                </a:lnTo>
                <a:lnTo>
                  <a:pt x="3957790" y="1591894"/>
                </a:lnTo>
                <a:lnTo>
                  <a:pt x="3956672" y="1591424"/>
                </a:lnTo>
                <a:lnTo>
                  <a:pt x="3954043" y="1591424"/>
                </a:lnTo>
                <a:lnTo>
                  <a:pt x="3952925" y="1591894"/>
                </a:lnTo>
                <a:lnTo>
                  <a:pt x="3951059" y="1593748"/>
                </a:lnTo>
                <a:lnTo>
                  <a:pt x="3950601" y="1594878"/>
                </a:lnTo>
                <a:lnTo>
                  <a:pt x="3950601" y="1597507"/>
                </a:lnTo>
                <a:lnTo>
                  <a:pt x="3951059" y="1598625"/>
                </a:lnTo>
                <a:lnTo>
                  <a:pt x="3952925" y="1600479"/>
                </a:lnTo>
                <a:lnTo>
                  <a:pt x="3954043" y="1600949"/>
                </a:lnTo>
                <a:lnTo>
                  <a:pt x="3956672" y="1600949"/>
                </a:lnTo>
                <a:lnTo>
                  <a:pt x="3957790" y="1600479"/>
                </a:lnTo>
                <a:lnTo>
                  <a:pt x="3959656" y="1598625"/>
                </a:lnTo>
                <a:lnTo>
                  <a:pt x="3960114" y="1597507"/>
                </a:lnTo>
                <a:lnTo>
                  <a:pt x="3960114" y="1594878"/>
                </a:lnTo>
                <a:close/>
              </a:path>
              <a:path w="6673215" h="3192779">
                <a:moveTo>
                  <a:pt x="3960114" y="799160"/>
                </a:moveTo>
                <a:lnTo>
                  <a:pt x="3959656" y="798042"/>
                </a:lnTo>
                <a:lnTo>
                  <a:pt x="3957790" y="796175"/>
                </a:lnTo>
                <a:lnTo>
                  <a:pt x="3956672" y="795718"/>
                </a:lnTo>
                <a:lnTo>
                  <a:pt x="3954043" y="795718"/>
                </a:lnTo>
                <a:lnTo>
                  <a:pt x="3952925" y="796175"/>
                </a:lnTo>
                <a:lnTo>
                  <a:pt x="3951059" y="798042"/>
                </a:lnTo>
                <a:lnTo>
                  <a:pt x="3950601" y="799160"/>
                </a:lnTo>
                <a:lnTo>
                  <a:pt x="3950601" y="801789"/>
                </a:lnTo>
                <a:lnTo>
                  <a:pt x="3951059" y="802906"/>
                </a:lnTo>
                <a:lnTo>
                  <a:pt x="3952925" y="804773"/>
                </a:lnTo>
                <a:lnTo>
                  <a:pt x="3954043" y="805230"/>
                </a:lnTo>
                <a:lnTo>
                  <a:pt x="3956672" y="805230"/>
                </a:lnTo>
                <a:lnTo>
                  <a:pt x="3957790" y="804773"/>
                </a:lnTo>
                <a:lnTo>
                  <a:pt x="3959656" y="802906"/>
                </a:lnTo>
                <a:lnTo>
                  <a:pt x="3960114" y="801789"/>
                </a:lnTo>
                <a:lnTo>
                  <a:pt x="3960114" y="799160"/>
                </a:lnTo>
                <a:close/>
              </a:path>
              <a:path w="6673215" h="3192779">
                <a:moveTo>
                  <a:pt x="3960114" y="3454"/>
                </a:moveTo>
                <a:lnTo>
                  <a:pt x="3959656" y="2324"/>
                </a:lnTo>
                <a:lnTo>
                  <a:pt x="3957790" y="469"/>
                </a:lnTo>
                <a:lnTo>
                  <a:pt x="3956672" y="0"/>
                </a:lnTo>
                <a:lnTo>
                  <a:pt x="3954043" y="0"/>
                </a:lnTo>
                <a:lnTo>
                  <a:pt x="3952925" y="469"/>
                </a:lnTo>
                <a:lnTo>
                  <a:pt x="3951059" y="2324"/>
                </a:lnTo>
                <a:lnTo>
                  <a:pt x="3950601" y="3454"/>
                </a:lnTo>
                <a:lnTo>
                  <a:pt x="3950601" y="6083"/>
                </a:lnTo>
                <a:lnTo>
                  <a:pt x="3951059" y="7200"/>
                </a:lnTo>
                <a:lnTo>
                  <a:pt x="3952925" y="9055"/>
                </a:lnTo>
                <a:lnTo>
                  <a:pt x="3954043" y="9525"/>
                </a:lnTo>
                <a:lnTo>
                  <a:pt x="3956672" y="9525"/>
                </a:lnTo>
                <a:lnTo>
                  <a:pt x="3957790" y="9055"/>
                </a:lnTo>
                <a:lnTo>
                  <a:pt x="3959656" y="7200"/>
                </a:lnTo>
                <a:lnTo>
                  <a:pt x="3960114" y="6083"/>
                </a:lnTo>
                <a:lnTo>
                  <a:pt x="3960114" y="3454"/>
                </a:lnTo>
                <a:close/>
              </a:path>
              <a:path w="6673215" h="3192779">
                <a:moveTo>
                  <a:pt x="4007713" y="3186303"/>
                </a:moveTo>
                <a:lnTo>
                  <a:pt x="4007256" y="3185172"/>
                </a:lnTo>
                <a:lnTo>
                  <a:pt x="4005389" y="3183318"/>
                </a:lnTo>
                <a:lnTo>
                  <a:pt x="4004272" y="3182848"/>
                </a:lnTo>
                <a:lnTo>
                  <a:pt x="4001643" y="3182848"/>
                </a:lnTo>
                <a:lnTo>
                  <a:pt x="4000525" y="3183318"/>
                </a:lnTo>
                <a:lnTo>
                  <a:pt x="3998658" y="3185172"/>
                </a:lnTo>
                <a:lnTo>
                  <a:pt x="3998201" y="3186303"/>
                </a:lnTo>
                <a:lnTo>
                  <a:pt x="3998201" y="3188932"/>
                </a:lnTo>
                <a:lnTo>
                  <a:pt x="3998658" y="3190049"/>
                </a:lnTo>
                <a:lnTo>
                  <a:pt x="4000525" y="3191903"/>
                </a:lnTo>
                <a:lnTo>
                  <a:pt x="4001643" y="3192373"/>
                </a:lnTo>
                <a:lnTo>
                  <a:pt x="4004272" y="3192373"/>
                </a:lnTo>
                <a:lnTo>
                  <a:pt x="4005389" y="3191903"/>
                </a:lnTo>
                <a:lnTo>
                  <a:pt x="4007256" y="3190049"/>
                </a:lnTo>
                <a:lnTo>
                  <a:pt x="4007713" y="3188932"/>
                </a:lnTo>
                <a:lnTo>
                  <a:pt x="4007713" y="3186303"/>
                </a:lnTo>
                <a:close/>
              </a:path>
              <a:path w="6673215" h="3192779">
                <a:moveTo>
                  <a:pt x="4007713" y="2390584"/>
                </a:moveTo>
                <a:lnTo>
                  <a:pt x="4007256" y="2389467"/>
                </a:lnTo>
                <a:lnTo>
                  <a:pt x="4005389" y="2387600"/>
                </a:lnTo>
                <a:lnTo>
                  <a:pt x="4004272" y="2387142"/>
                </a:lnTo>
                <a:lnTo>
                  <a:pt x="4001643" y="2387142"/>
                </a:lnTo>
                <a:lnTo>
                  <a:pt x="4000525" y="2387600"/>
                </a:lnTo>
                <a:lnTo>
                  <a:pt x="3998658" y="2389467"/>
                </a:lnTo>
                <a:lnTo>
                  <a:pt x="3998201" y="2390584"/>
                </a:lnTo>
                <a:lnTo>
                  <a:pt x="3998201" y="2393213"/>
                </a:lnTo>
                <a:lnTo>
                  <a:pt x="3998658" y="2394331"/>
                </a:lnTo>
                <a:lnTo>
                  <a:pt x="4000525" y="2396198"/>
                </a:lnTo>
                <a:lnTo>
                  <a:pt x="4001643" y="2396655"/>
                </a:lnTo>
                <a:lnTo>
                  <a:pt x="4004272" y="2396655"/>
                </a:lnTo>
                <a:lnTo>
                  <a:pt x="4005389" y="2396198"/>
                </a:lnTo>
                <a:lnTo>
                  <a:pt x="4007256" y="2394331"/>
                </a:lnTo>
                <a:lnTo>
                  <a:pt x="4007713" y="2393213"/>
                </a:lnTo>
                <a:lnTo>
                  <a:pt x="4007713" y="2390584"/>
                </a:lnTo>
                <a:close/>
              </a:path>
              <a:path w="6673215" h="3192779">
                <a:moveTo>
                  <a:pt x="4007713" y="1594878"/>
                </a:moveTo>
                <a:lnTo>
                  <a:pt x="4007256" y="1593748"/>
                </a:lnTo>
                <a:lnTo>
                  <a:pt x="4005389" y="1591894"/>
                </a:lnTo>
                <a:lnTo>
                  <a:pt x="4004272" y="1591424"/>
                </a:lnTo>
                <a:lnTo>
                  <a:pt x="4001643" y="1591424"/>
                </a:lnTo>
                <a:lnTo>
                  <a:pt x="4000525" y="1591894"/>
                </a:lnTo>
                <a:lnTo>
                  <a:pt x="3998658" y="1593748"/>
                </a:lnTo>
                <a:lnTo>
                  <a:pt x="3998201" y="1594878"/>
                </a:lnTo>
                <a:lnTo>
                  <a:pt x="3998201" y="1597507"/>
                </a:lnTo>
                <a:lnTo>
                  <a:pt x="3998658" y="1598625"/>
                </a:lnTo>
                <a:lnTo>
                  <a:pt x="4000525" y="1600479"/>
                </a:lnTo>
                <a:lnTo>
                  <a:pt x="4001643" y="1600949"/>
                </a:lnTo>
                <a:lnTo>
                  <a:pt x="4004272" y="1600949"/>
                </a:lnTo>
                <a:lnTo>
                  <a:pt x="4005389" y="1600479"/>
                </a:lnTo>
                <a:lnTo>
                  <a:pt x="4007256" y="1598625"/>
                </a:lnTo>
                <a:lnTo>
                  <a:pt x="4007713" y="1597507"/>
                </a:lnTo>
                <a:lnTo>
                  <a:pt x="4007713" y="1594878"/>
                </a:lnTo>
                <a:close/>
              </a:path>
              <a:path w="6673215" h="3192779">
                <a:moveTo>
                  <a:pt x="4007713" y="799160"/>
                </a:moveTo>
                <a:lnTo>
                  <a:pt x="4007256" y="798042"/>
                </a:lnTo>
                <a:lnTo>
                  <a:pt x="4005389" y="796175"/>
                </a:lnTo>
                <a:lnTo>
                  <a:pt x="4004272" y="795718"/>
                </a:lnTo>
                <a:lnTo>
                  <a:pt x="4001643" y="795718"/>
                </a:lnTo>
                <a:lnTo>
                  <a:pt x="4000525" y="796175"/>
                </a:lnTo>
                <a:lnTo>
                  <a:pt x="3998658" y="798042"/>
                </a:lnTo>
                <a:lnTo>
                  <a:pt x="3998201" y="799160"/>
                </a:lnTo>
                <a:lnTo>
                  <a:pt x="3998201" y="801789"/>
                </a:lnTo>
                <a:lnTo>
                  <a:pt x="3998658" y="802906"/>
                </a:lnTo>
                <a:lnTo>
                  <a:pt x="4000525" y="804773"/>
                </a:lnTo>
                <a:lnTo>
                  <a:pt x="4001643" y="805230"/>
                </a:lnTo>
                <a:lnTo>
                  <a:pt x="4004272" y="805230"/>
                </a:lnTo>
                <a:lnTo>
                  <a:pt x="4005389" y="804773"/>
                </a:lnTo>
                <a:lnTo>
                  <a:pt x="4007256" y="802906"/>
                </a:lnTo>
                <a:lnTo>
                  <a:pt x="4007713" y="801789"/>
                </a:lnTo>
                <a:lnTo>
                  <a:pt x="4007713" y="799160"/>
                </a:lnTo>
                <a:close/>
              </a:path>
              <a:path w="6673215" h="3192779">
                <a:moveTo>
                  <a:pt x="4007713" y="3454"/>
                </a:moveTo>
                <a:lnTo>
                  <a:pt x="4007256" y="2324"/>
                </a:lnTo>
                <a:lnTo>
                  <a:pt x="4005389" y="469"/>
                </a:lnTo>
                <a:lnTo>
                  <a:pt x="4004272" y="0"/>
                </a:lnTo>
                <a:lnTo>
                  <a:pt x="4001643" y="0"/>
                </a:lnTo>
                <a:lnTo>
                  <a:pt x="4000525" y="469"/>
                </a:lnTo>
                <a:lnTo>
                  <a:pt x="3998658" y="2324"/>
                </a:lnTo>
                <a:lnTo>
                  <a:pt x="3998201" y="3454"/>
                </a:lnTo>
                <a:lnTo>
                  <a:pt x="3998201" y="6083"/>
                </a:lnTo>
                <a:lnTo>
                  <a:pt x="3998658" y="7200"/>
                </a:lnTo>
                <a:lnTo>
                  <a:pt x="4000525" y="9055"/>
                </a:lnTo>
                <a:lnTo>
                  <a:pt x="4001643" y="9525"/>
                </a:lnTo>
                <a:lnTo>
                  <a:pt x="4004272" y="9525"/>
                </a:lnTo>
                <a:lnTo>
                  <a:pt x="4005389" y="9055"/>
                </a:lnTo>
                <a:lnTo>
                  <a:pt x="4007256" y="7200"/>
                </a:lnTo>
                <a:lnTo>
                  <a:pt x="4007713" y="6083"/>
                </a:lnTo>
                <a:lnTo>
                  <a:pt x="4007713" y="3454"/>
                </a:lnTo>
                <a:close/>
              </a:path>
              <a:path w="6673215" h="3192779">
                <a:moveTo>
                  <a:pt x="4055313" y="3186303"/>
                </a:moveTo>
                <a:lnTo>
                  <a:pt x="4054843" y="3185172"/>
                </a:lnTo>
                <a:lnTo>
                  <a:pt x="4052989" y="3183318"/>
                </a:lnTo>
                <a:lnTo>
                  <a:pt x="4051871" y="3182848"/>
                </a:lnTo>
                <a:lnTo>
                  <a:pt x="4049242" y="3182848"/>
                </a:lnTo>
                <a:lnTo>
                  <a:pt x="4048112" y="3183318"/>
                </a:lnTo>
                <a:lnTo>
                  <a:pt x="4046258" y="3185172"/>
                </a:lnTo>
                <a:lnTo>
                  <a:pt x="4045788" y="3186303"/>
                </a:lnTo>
                <a:lnTo>
                  <a:pt x="4045788" y="3188932"/>
                </a:lnTo>
                <a:lnTo>
                  <a:pt x="4046258" y="3190049"/>
                </a:lnTo>
                <a:lnTo>
                  <a:pt x="4048112" y="3191903"/>
                </a:lnTo>
                <a:lnTo>
                  <a:pt x="4049242" y="3192373"/>
                </a:lnTo>
                <a:lnTo>
                  <a:pt x="4051871" y="3192373"/>
                </a:lnTo>
                <a:lnTo>
                  <a:pt x="4052989" y="3191903"/>
                </a:lnTo>
                <a:lnTo>
                  <a:pt x="4054843" y="3190049"/>
                </a:lnTo>
                <a:lnTo>
                  <a:pt x="4055313" y="3188932"/>
                </a:lnTo>
                <a:lnTo>
                  <a:pt x="4055313" y="3186303"/>
                </a:lnTo>
                <a:close/>
              </a:path>
              <a:path w="6673215" h="3192779">
                <a:moveTo>
                  <a:pt x="4055313" y="2390584"/>
                </a:moveTo>
                <a:lnTo>
                  <a:pt x="4054843" y="2389467"/>
                </a:lnTo>
                <a:lnTo>
                  <a:pt x="4052989" y="2387600"/>
                </a:lnTo>
                <a:lnTo>
                  <a:pt x="4051871" y="2387142"/>
                </a:lnTo>
                <a:lnTo>
                  <a:pt x="4049242" y="2387142"/>
                </a:lnTo>
                <a:lnTo>
                  <a:pt x="4048112" y="2387600"/>
                </a:lnTo>
                <a:lnTo>
                  <a:pt x="4046258" y="2389467"/>
                </a:lnTo>
                <a:lnTo>
                  <a:pt x="4045788" y="2390584"/>
                </a:lnTo>
                <a:lnTo>
                  <a:pt x="4045788" y="2393213"/>
                </a:lnTo>
                <a:lnTo>
                  <a:pt x="4046258" y="2394331"/>
                </a:lnTo>
                <a:lnTo>
                  <a:pt x="4048112" y="2396198"/>
                </a:lnTo>
                <a:lnTo>
                  <a:pt x="4049242" y="2396655"/>
                </a:lnTo>
                <a:lnTo>
                  <a:pt x="4051871" y="2396655"/>
                </a:lnTo>
                <a:lnTo>
                  <a:pt x="4052989" y="2396198"/>
                </a:lnTo>
                <a:lnTo>
                  <a:pt x="4054843" y="2394331"/>
                </a:lnTo>
                <a:lnTo>
                  <a:pt x="4055313" y="2393213"/>
                </a:lnTo>
                <a:lnTo>
                  <a:pt x="4055313" y="2390584"/>
                </a:lnTo>
                <a:close/>
              </a:path>
              <a:path w="6673215" h="3192779">
                <a:moveTo>
                  <a:pt x="4055313" y="1594878"/>
                </a:moveTo>
                <a:lnTo>
                  <a:pt x="4054843" y="1593748"/>
                </a:lnTo>
                <a:lnTo>
                  <a:pt x="4052989" y="1591894"/>
                </a:lnTo>
                <a:lnTo>
                  <a:pt x="4051871" y="1591424"/>
                </a:lnTo>
                <a:lnTo>
                  <a:pt x="4049242" y="1591424"/>
                </a:lnTo>
                <a:lnTo>
                  <a:pt x="4048112" y="1591894"/>
                </a:lnTo>
                <a:lnTo>
                  <a:pt x="4046258" y="1593748"/>
                </a:lnTo>
                <a:lnTo>
                  <a:pt x="4045788" y="1594878"/>
                </a:lnTo>
                <a:lnTo>
                  <a:pt x="4045788" y="1597507"/>
                </a:lnTo>
                <a:lnTo>
                  <a:pt x="4046258" y="1598625"/>
                </a:lnTo>
                <a:lnTo>
                  <a:pt x="4048112" y="1600479"/>
                </a:lnTo>
                <a:lnTo>
                  <a:pt x="4049242" y="1600949"/>
                </a:lnTo>
                <a:lnTo>
                  <a:pt x="4051871" y="1600949"/>
                </a:lnTo>
                <a:lnTo>
                  <a:pt x="4052989" y="1600479"/>
                </a:lnTo>
                <a:lnTo>
                  <a:pt x="4054843" y="1598625"/>
                </a:lnTo>
                <a:lnTo>
                  <a:pt x="4055313" y="1597507"/>
                </a:lnTo>
                <a:lnTo>
                  <a:pt x="4055313" y="1594878"/>
                </a:lnTo>
                <a:close/>
              </a:path>
              <a:path w="6673215" h="3192779">
                <a:moveTo>
                  <a:pt x="4055313" y="799160"/>
                </a:moveTo>
                <a:lnTo>
                  <a:pt x="4054843" y="798042"/>
                </a:lnTo>
                <a:lnTo>
                  <a:pt x="4052989" y="796175"/>
                </a:lnTo>
                <a:lnTo>
                  <a:pt x="4051871" y="795718"/>
                </a:lnTo>
                <a:lnTo>
                  <a:pt x="4049242" y="795718"/>
                </a:lnTo>
                <a:lnTo>
                  <a:pt x="4048112" y="796175"/>
                </a:lnTo>
                <a:lnTo>
                  <a:pt x="4046258" y="798042"/>
                </a:lnTo>
                <a:lnTo>
                  <a:pt x="4045788" y="799160"/>
                </a:lnTo>
                <a:lnTo>
                  <a:pt x="4045788" y="801789"/>
                </a:lnTo>
                <a:lnTo>
                  <a:pt x="4046258" y="802906"/>
                </a:lnTo>
                <a:lnTo>
                  <a:pt x="4048112" y="804773"/>
                </a:lnTo>
                <a:lnTo>
                  <a:pt x="4049242" y="805230"/>
                </a:lnTo>
                <a:lnTo>
                  <a:pt x="4051871" y="805230"/>
                </a:lnTo>
                <a:lnTo>
                  <a:pt x="4052989" y="804773"/>
                </a:lnTo>
                <a:lnTo>
                  <a:pt x="4054843" y="802906"/>
                </a:lnTo>
                <a:lnTo>
                  <a:pt x="4055313" y="801789"/>
                </a:lnTo>
                <a:lnTo>
                  <a:pt x="4055313" y="799160"/>
                </a:lnTo>
                <a:close/>
              </a:path>
              <a:path w="6673215" h="3192779">
                <a:moveTo>
                  <a:pt x="4055313" y="3454"/>
                </a:moveTo>
                <a:lnTo>
                  <a:pt x="4054843" y="2324"/>
                </a:lnTo>
                <a:lnTo>
                  <a:pt x="4052989" y="469"/>
                </a:lnTo>
                <a:lnTo>
                  <a:pt x="4051871" y="0"/>
                </a:lnTo>
                <a:lnTo>
                  <a:pt x="4049242" y="0"/>
                </a:lnTo>
                <a:lnTo>
                  <a:pt x="4048112" y="469"/>
                </a:lnTo>
                <a:lnTo>
                  <a:pt x="4046258" y="2324"/>
                </a:lnTo>
                <a:lnTo>
                  <a:pt x="4045788" y="3454"/>
                </a:lnTo>
                <a:lnTo>
                  <a:pt x="4045788" y="6083"/>
                </a:lnTo>
                <a:lnTo>
                  <a:pt x="4046258" y="7200"/>
                </a:lnTo>
                <a:lnTo>
                  <a:pt x="4048112" y="9055"/>
                </a:lnTo>
                <a:lnTo>
                  <a:pt x="4049242" y="9525"/>
                </a:lnTo>
                <a:lnTo>
                  <a:pt x="4051871" y="9525"/>
                </a:lnTo>
                <a:lnTo>
                  <a:pt x="4052989" y="9055"/>
                </a:lnTo>
                <a:lnTo>
                  <a:pt x="4054843" y="7200"/>
                </a:lnTo>
                <a:lnTo>
                  <a:pt x="4055313" y="6083"/>
                </a:lnTo>
                <a:lnTo>
                  <a:pt x="4055313" y="3454"/>
                </a:lnTo>
                <a:close/>
              </a:path>
              <a:path w="6673215" h="3192779">
                <a:moveTo>
                  <a:pt x="4102912" y="3186303"/>
                </a:moveTo>
                <a:lnTo>
                  <a:pt x="4102443" y="3185172"/>
                </a:lnTo>
                <a:lnTo>
                  <a:pt x="4100588" y="3183318"/>
                </a:lnTo>
                <a:lnTo>
                  <a:pt x="4099471" y="3182848"/>
                </a:lnTo>
                <a:lnTo>
                  <a:pt x="4096842" y="3182848"/>
                </a:lnTo>
                <a:lnTo>
                  <a:pt x="4095712" y="3183318"/>
                </a:lnTo>
                <a:lnTo>
                  <a:pt x="4093857" y="3185172"/>
                </a:lnTo>
                <a:lnTo>
                  <a:pt x="4093387" y="3186303"/>
                </a:lnTo>
                <a:lnTo>
                  <a:pt x="4093387" y="3188932"/>
                </a:lnTo>
                <a:lnTo>
                  <a:pt x="4093857" y="3190049"/>
                </a:lnTo>
                <a:lnTo>
                  <a:pt x="4095712" y="3191903"/>
                </a:lnTo>
                <a:lnTo>
                  <a:pt x="4096842" y="3192373"/>
                </a:lnTo>
                <a:lnTo>
                  <a:pt x="4099471" y="3192373"/>
                </a:lnTo>
                <a:lnTo>
                  <a:pt x="4100588" y="3191903"/>
                </a:lnTo>
                <a:lnTo>
                  <a:pt x="4102443" y="3190049"/>
                </a:lnTo>
                <a:lnTo>
                  <a:pt x="4102912" y="3188932"/>
                </a:lnTo>
                <a:lnTo>
                  <a:pt x="4102912" y="3186303"/>
                </a:lnTo>
                <a:close/>
              </a:path>
              <a:path w="6673215" h="3192779">
                <a:moveTo>
                  <a:pt x="4102912" y="2390584"/>
                </a:moveTo>
                <a:lnTo>
                  <a:pt x="4102443" y="2389467"/>
                </a:lnTo>
                <a:lnTo>
                  <a:pt x="4100588" y="2387600"/>
                </a:lnTo>
                <a:lnTo>
                  <a:pt x="4099471" y="2387142"/>
                </a:lnTo>
                <a:lnTo>
                  <a:pt x="4096842" y="2387142"/>
                </a:lnTo>
                <a:lnTo>
                  <a:pt x="4095712" y="2387600"/>
                </a:lnTo>
                <a:lnTo>
                  <a:pt x="4093857" y="2389467"/>
                </a:lnTo>
                <a:lnTo>
                  <a:pt x="4093387" y="2390584"/>
                </a:lnTo>
                <a:lnTo>
                  <a:pt x="4093387" y="2393213"/>
                </a:lnTo>
                <a:lnTo>
                  <a:pt x="4093857" y="2394331"/>
                </a:lnTo>
                <a:lnTo>
                  <a:pt x="4095712" y="2396198"/>
                </a:lnTo>
                <a:lnTo>
                  <a:pt x="4096842" y="2396655"/>
                </a:lnTo>
                <a:lnTo>
                  <a:pt x="4099471" y="2396655"/>
                </a:lnTo>
                <a:lnTo>
                  <a:pt x="4100588" y="2396198"/>
                </a:lnTo>
                <a:lnTo>
                  <a:pt x="4102443" y="2394331"/>
                </a:lnTo>
                <a:lnTo>
                  <a:pt x="4102912" y="2393213"/>
                </a:lnTo>
                <a:lnTo>
                  <a:pt x="4102912" y="2390584"/>
                </a:lnTo>
                <a:close/>
              </a:path>
              <a:path w="6673215" h="3192779">
                <a:moveTo>
                  <a:pt x="4102912" y="1594878"/>
                </a:moveTo>
                <a:lnTo>
                  <a:pt x="4102443" y="1593748"/>
                </a:lnTo>
                <a:lnTo>
                  <a:pt x="4100588" y="1591894"/>
                </a:lnTo>
                <a:lnTo>
                  <a:pt x="4099471" y="1591424"/>
                </a:lnTo>
                <a:lnTo>
                  <a:pt x="4096842" y="1591424"/>
                </a:lnTo>
                <a:lnTo>
                  <a:pt x="4095712" y="1591894"/>
                </a:lnTo>
                <a:lnTo>
                  <a:pt x="4093857" y="1593748"/>
                </a:lnTo>
                <a:lnTo>
                  <a:pt x="4093387" y="1594878"/>
                </a:lnTo>
                <a:lnTo>
                  <a:pt x="4093387" y="1597507"/>
                </a:lnTo>
                <a:lnTo>
                  <a:pt x="4093857" y="1598625"/>
                </a:lnTo>
                <a:lnTo>
                  <a:pt x="4095712" y="1600479"/>
                </a:lnTo>
                <a:lnTo>
                  <a:pt x="4096842" y="1600949"/>
                </a:lnTo>
                <a:lnTo>
                  <a:pt x="4099471" y="1600949"/>
                </a:lnTo>
                <a:lnTo>
                  <a:pt x="4100588" y="1600479"/>
                </a:lnTo>
                <a:lnTo>
                  <a:pt x="4102443" y="1598625"/>
                </a:lnTo>
                <a:lnTo>
                  <a:pt x="4102912" y="1597507"/>
                </a:lnTo>
                <a:lnTo>
                  <a:pt x="4102912" y="1594878"/>
                </a:lnTo>
                <a:close/>
              </a:path>
              <a:path w="6673215" h="3192779">
                <a:moveTo>
                  <a:pt x="4102912" y="799160"/>
                </a:moveTo>
                <a:lnTo>
                  <a:pt x="4102443" y="798042"/>
                </a:lnTo>
                <a:lnTo>
                  <a:pt x="4100588" y="796175"/>
                </a:lnTo>
                <a:lnTo>
                  <a:pt x="4099471" y="795718"/>
                </a:lnTo>
                <a:lnTo>
                  <a:pt x="4096842" y="795718"/>
                </a:lnTo>
                <a:lnTo>
                  <a:pt x="4095712" y="796175"/>
                </a:lnTo>
                <a:lnTo>
                  <a:pt x="4093857" y="798042"/>
                </a:lnTo>
                <a:lnTo>
                  <a:pt x="4093387" y="799160"/>
                </a:lnTo>
                <a:lnTo>
                  <a:pt x="4093387" y="801789"/>
                </a:lnTo>
                <a:lnTo>
                  <a:pt x="4093857" y="802906"/>
                </a:lnTo>
                <a:lnTo>
                  <a:pt x="4095712" y="804773"/>
                </a:lnTo>
                <a:lnTo>
                  <a:pt x="4096842" y="805230"/>
                </a:lnTo>
                <a:lnTo>
                  <a:pt x="4099471" y="805230"/>
                </a:lnTo>
                <a:lnTo>
                  <a:pt x="4100588" y="804773"/>
                </a:lnTo>
                <a:lnTo>
                  <a:pt x="4102443" y="802906"/>
                </a:lnTo>
                <a:lnTo>
                  <a:pt x="4102912" y="801789"/>
                </a:lnTo>
                <a:lnTo>
                  <a:pt x="4102912" y="799160"/>
                </a:lnTo>
                <a:close/>
              </a:path>
              <a:path w="6673215" h="3192779">
                <a:moveTo>
                  <a:pt x="4102912" y="3454"/>
                </a:moveTo>
                <a:lnTo>
                  <a:pt x="4102443" y="2324"/>
                </a:lnTo>
                <a:lnTo>
                  <a:pt x="4100588" y="469"/>
                </a:lnTo>
                <a:lnTo>
                  <a:pt x="4099471" y="0"/>
                </a:lnTo>
                <a:lnTo>
                  <a:pt x="4096842" y="0"/>
                </a:lnTo>
                <a:lnTo>
                  <a:pt x="4095712" y="469"/>
                </a:lnTo>
                <a:lnTo>
                  <a:pt x="4093857" y="2324"/>
                </a:lnTo>
                <a:lnTo>
                  <a:pt x="4093387" y="3454"/>
                </a:lnTo>
                <a:lnTo>
                  <a:pt x="4093387" y="6083"/>
                </a:lnTo>
                <a:lnTo>
                  <a:pt x="4093857" y="7200"/>
                </a:lnTo>
                <a:lnTo>
                  <a:pt x="4095712" y="9055"/>
                </a:lnTo>
                <a:lnTo>
                  <a:pt x="4096842" y="9525"/>
                </a:lnTo>
                <a:lnTo>
                  <a:pt x="4099471" y="9525"/>
                </a:lnTo>
                <a:lnTo>
                  <a:pt x="4100588" y="9055"/>
                </a:lnTo>
                <a:lnTo>
                  <a:pt x="4102443" y="7200"/>
                </a:lnTo>
                <a:lnTo>
                  <a:pt x="4102912" y="6083"/>
                </a:lnTo>
                <a:lnTo>
                  <a:pt x="4102912" y="3454"/>
                </a:lnTo>
                <a:close/>
              </a:path>
              <a:path w="6673215" h="3192779">
                <a:moveTo>
                  <a:pt x="4150512" y="3186303"/>
                </a:moveTo>
                <a:lnTo>
                  <a:pt x="4150042" y="3185172"/>
                </a:lnTo>
                <a:lnTo>
                  <a:pt x="4148188" y="3183318"/>
                </a:lnTo>
                <a:lnTo>
                  <a:pt x="4147058" y="3182848"/>
                </a:lnTo>
                <a:lnTo>
                  <a:pt x="4144429" y="3182848"/>
                </a:lnTo>
                <a:lnTo>
                  <a:pt x="4143311" y="3183318"/>
                </a:lnTo>
                <a:lnTo>
                  <a:pt x="4141457" y="3185172"/>
                </a:lnTo>
                <a:lnTo>
                  <a:pt x="4140987" y="3186303"/>
                </a:lnTo>
                <a:lnTo>
                  <a:pt x="4140987" y="3188932"/>
                </a:lnTo>
                <a:lnTo>
                  <a:pt x="4141457" y="3190049"/>
                </a:lnTo>
                <a:lnTo>
                  <a:pt x="4143311" y="3191903"/>
                </a:lnTo>
                <a:lnTo>
                  <a:pt x="4144429" y="3192373"/>
                </a:lnTo>
                <a:lnTo>
                  <a:pt x="4147058" y="3192373"/>
                </a:lnTo>
                <a:lnTo>
                  <a:pt x="4148188" y="3191903"/>
                </a:lnTo>
                <a:lnTo>
                  <a:pt x="4150042" y="3190049"/>
                </a:lnTo>
                <a:lnTo>
                  <a:pt x="4150512" y="3188932"/>
                </a:lnTo>
                <a:lnTo>
                  <a:pt x="4150512" y="3186303"/>
                </a:lnTo>
                <a:close/>
              </a:path>
              <a:path w="6673215" h="3192779">
                <a:moveTo>
                  <a:pt x="4150512" y="2390584"/>
                </a:moveTo>
                <a:lnTo>
                  <a:pt x="4150042" y="2389467"/>
                </a:lnTo>
                <a:lnTo>
                  <a:pt x="4148188" y="2387600"/>
                </a:lnTo>
                <a:lnTo>
                  <a:pt x="4147058" y="2387142"/>
                </a:lnTo>
                <a:lnTo>
                  <a:pt x="4144429" y="2387142"/>
                </a:lnTo>
                <a:lnTo>
                  <a:pt x="4143311" y="2387600"/>
                </a:lnTo>
                <a:lnTo>
                  <a:pt x="4141457" y="2389467"/>
                </a:lnTo>
                <a:lnTo>
                  <a:pt x="4140987" y="2390584"/>
                </a:lnTo>
                <a:lnTo>
                  <a:pt x="4140987" y="2393213"/>
                </a:lnTo>
                <a:lnTo>
                  <a:pt x="4141457" y="2394331"/>
                </a:lnTo>
                <a:lnTo>
                  <a:pt x="4143311" y="2396198"/>
                </a:lnTo>
                <a:lnTo>
                  <a:pt x="4144429" y="2396655"/>
                </a:lnTo>
                <a:lnTo>
                  <a:pt x="4147058" y="2396655"/>
                </a:lnTo>
                <a:lnTo>
                  <a:pt x="4148188" y="2396198"/>
                </a:lnTo>
                <a:lnTo>
                  <a:pt x="4150042" y="2394331"/>
                </a:lnTo>
                <a:lnTo>
                  <a:pt x="4150512" y="2393213"/>
                </a:lnTo>
                <a:lnTo>
                  <a:pt x="4150512" y="2390584"/>
                </a:lnTo>
                <a:close/>
              </a:path>
              <a:path w="6673215" h="3192779">
                <a:moveTo>
                  <a:pt x="4150512" y="1594878"/>
                </a:moveTo>
                <a:lnTo>
                  <a:pt x="4150042" y="1593748"/>
                </a:lnTo>
                <a:lnTo>
                  <a:pt x="4148188" y="1591894"/>
                </a:lnTo>
                <a:lnTo>
                  <a:pt x="4147058" y="1591424"/>
                </a:lnTo>
                <a:lnTo>
                  <a:pt x="4144429" y="1591424"/>
                </a:lnTo>
                <a:lnTo>
                  <a:pt x="4143311" y="1591894"/>
                </a:lnTo>
                <a:lnTo>
                  <a:pt x="4141457" y="1593748"/>
                </a:lnTo>
                <a:lnTo>
                  <a:pt x="4140987" y="1594878"/>
                </a:lnTo>
                <a:lnTo>
                  <a:pt x="4140987" y="1597507"/>
                </a:lnTo>
                <a:lnTo>
                  <a:pt x="4141457" y="1598625"/>
                </a:lnTo>
                <a:lnTo>
                  <a:pt x="4143311" y="1600479"/>
                </a:lnTo>
                <a:lnTo>
                  <a:pt x="4144429" y="1600949"/>
                </a:lnTo>
                <a:lnTo>
                  <a:pt x="4147058" y="1600949"/>
                </a:lnTo>
                <a:lnTo>
                  <a:pt x="4148188" y="1600479"/>
                </a:lnTo>
                <a:lnTo>
                  <a:pt x="4150042" y="1598625"/>
                </a:lnTo>
                <a:lnTo>
                  <a:pt x="4150512" y="1597507"/>
                </a:lnTo>
                <a:lnTo>
                  <a:pt x="4150512" y="1594878"/>
                </a:lnTo>
                <a:close/>
              </a:path>
              <a:path w="6673215" h="3192779">
                <a:moveTo>
                  <a:pt x="4150512" y="799160"/>
                </a:moveTo>
                <a:lnTo>
                  <a:pt x="4150042" y="798042"/>
                </a:lnTo>
                <a:lnTo>
                  <a:pt x="4148188" y="796175"/>
                </a:lnTo>
                <a:lnTo>
                  <a:pt x="4147058" y="795718"/>
                </a:lnTo>
                <a:lnTo>
                  <a:pt x="4144429" y="795718"/>
                </a:lnTo>
                <a:lnTo>
                  <a:pt x="4143311" y="796175"/>
                </a:lnTo>
                <a:lnTo>
                  <a:pt x="4141457" y="798042"/>
                </a:lnTo>
                <a:lnTo>
                  <a:pt x="4140987" y="799160"/>
                </a:lnTo>
                <a:lnTo>
                  <a:pt x="4140987" y="801789"/>
                </a:lnTo>
                <a:lnTo>
                  <a:pt x="4141457" y="802906"/>
                </a:lnTo>
                <a:lnTo>
                  <a:pt x="4143311" y="804773"/>
                </a:lnTo>
                <a:lnTo>
                  <a:pt x="4144429" y="805230"/>
                </a:lnTo>
                <a:lnTo>
                  <a:pt x="4147058" y="805230"/>
                </a:lnTo>
                <a:lnTo>
                  <a:pt x="4148188" y="804773"/>
                </a:lnTo>
                <a:lnTo>
                  <a:pt x="4150042" y="802906"/>
                </a:lnTo>
                <a:lnTo>
                  <a:pt x="4150512" y="801789"/>
                </a:lnTo>
                <a:lnTo>
                  <a:pt x="4150512" y="799160"/>
                </a:lnTo>
                <a:close/>
              </a:path>
              <a:path w="6673215" h="3192779">
                <a:moveTo>
                  <a:pt x="4150512" y="3454"/>
                </a:moveTo>
                <a:lnTo>
                  <a:pt x="4150042" y="2324"/>
                </a:lnTo>
                <a:lnTo>
                  <a:pt x="4148188" y="469"/>
                </a:lnTo>
                <a:lnTo>
                  <a:pt x="4147058" y="0"/>
                </a:lnTo>
                <a:lnTo>
                  <a:pt x="4144429" y="0"/>
                </a:lnTo>
                <a:lnTo>
                  <a:pt x="4143311" y="469"/>
                </a:lnTo>
                <a:lnTo>
                  <a:pt x="4141457" y="2324"/>
                </a:lnTo>
                <a:lnTo>
                  <a:pt x="4140987" y="3454"/>
                </a:lnTo>
                <a:lnTo>
                  <a:pt x="4140987" y="6083"/>
                </a:lnTo>
                <a:lnTo>
                  <a:pt x="4141457" y="7200"/>
                </a:lnTo>
                <a:lnTo>
                  <a:pt x="4143311" y="9055"/>
                </a:lnTo>
                <a:lnTo>
                  <a:pt x="4144429" y="9525"/>
                </a:lnTo>
                <a:lnTo>
                  <a:pt x="4147058" y="9525"/>
                </a:lnTo>
                <a:lnTo>
                  <a:pt x="4148188" y="9055"/>
                </a:lnTo>
                <a:lnTo>
                  <a:pt x="4150042" y="7200"/>
                </a:lnTo>
                <a:lnTo>
                  <a:pt x="4150512" y="6083"/>
                </a:lnTo>
                <a:lnTo>
                  <a:pt x="4150512" y="3454"/>
                </a:lnTo>
                <a:close/>
              </a:path>
              <a:path w="6673215" h="3192779">
                <a:moveTo>
                  <a:pt x="4198112" y="3186303"/>
                </a:moveTo>
                <a:lnTo>
                  <a:pt x="4197642" y="3185172"/>
                </a:lnTo>
                <a:lnTo>
                  <a:pt x="4195788" y="3183318"/>
                </a:lnTo>
                <a:lnTo>
                  <a:pt x="4194657" y="3182848"/>
                </a:lnTo>
                <a:lnTo>
                  <a:pt x="4192028" y="3182848"/>
                </a:lnTo>
                <a:lnTo>
                  <a:pt x="4190911" y="3183318"/>
                </a:lnTo>
                <a:lnTo>
                  <a:pt x="4189057" y="3185172"/>
                </a:lnTo>
                <a:lnTo>
                  <a:pt x="4188587" y="3186303"/>
                </a:lnTo>
                <a:lnTo>
                  <a:pt x="4188587" y="3188932"/>
                </a:lnTo>
                <a:lnTo>
                  <a:pt x="4189057" y="3190049"/>
                </a:lnTo>
                <a:lnTo>
                  <a:pt x="4190911" y="3191903"/>
                </a:lnTo>
                <a:lnTo>
                  <a:pt x="4192028" y="3192373"/>
                </a:lnTo>
                <a:lnTo>
                  <a:pt x="4194657" y="3192373"/>
                </a:lnTo>
                <a:lnTo>
                  <a:pt x="4195788" y="3191903"/>
                </a:lnTo>
                <a:lnTo>
                  <a:pt x="4197642" y="3190049"/>
                </a:lnTo>
                <a:lnTo>
                  <a:pt x="4198112" y="3188932"/>
                </a:lnTo>
                <a:lnTo>
                  <a:pt x="4198112" y="3186303"/>
                </a:lnTo>
                <a:close/>
              </a:path>
              <a:path w="6673215" h="3192779">
                <a:moveTo>
                  <a:pt x="4198112" y="2390584"/>
                </a:moveTo>
                <a:lnTo>
                  <a:pt x="4197642" y="2389467"/>
                </a:lnTo>
                <a:lnTo>
                  <a:pt x="4195788" y="2387600"/>
                </a:lnTo>
                <a:lnTo>
                  <a:pt x="4194657" y="2387142"/>
                </a:lnTo>
                <a:lnTo>
                  <a:pt x="4192028" y="2387142"/>
                </a:lnTo>
                <a:lnTo>
                  <a:pt x="4190911" y="2387600"/>
                </a:lnTo>
                <a:lnTo>
                  <a:pt x="4189057" y="2389467"/>
                </a:lnTo>
                <a:lnTo>
                  <a:pt x="4188587" y="2390584"/>
                </a:lnTo>
                <a:lnTo>
                  <a:pt x="4188587" y="2393213"/>
                </a:lnTo>
                <a:lnTo>
                  <a:pt x="4189057" y="2394331"/>
                </a:lnTo>
                <a:lnTo>
                  <a:pt x="4190911" y="2396198"/>
                </a:lnTo>
                <a:lnTo>
                  <a:pt x="4192028" y="2396655"/>
                </a:lnTo>
                <a:lnTo>
                  <a:pt x="4194657" y="2396655"/>
                </a:lnTo>
                <a:lnTo>
                  <a:pt x="4195788" y="2396198"/>
                </a:lnTo>
                <a:lnTo>
                  <a:pt x="4197642" y="2394331"/>
                </a:lnTo>
                <a:lnTo>
                  <a:pt x="4198112" y="2393213"/>
                </a:lnTo>
                <a:lnTo>
                  <a:pt x="4198112" y="2390584"/>
                </a:lnTo>
                <a:close/>
              </a:path>
              <a:path w="6673215" h="3192779">
                <a:moveTo>
                  <a:pt x="4198112" y="1594878"/>
                </a:moveTo>
                <a:lnTo>
                  <a:pt x="4197642" y="1593748"/>
                </a:lnTo>
                <a:lnTo>
                  <a:pt x="4195788" y="1591894"/>
                </a:lnTo>
                <a:lnTo>
                  <a:pt x="4194657" y="1591424"/>
                </a:lnTo>
                <a:lnTo>
                  <a:pt x="4192028" y="1591424"/>
                </a:lnTo>
                <a:lnTo>
                  <a:pt x="4190911" y="1591894"/>
                </a:lnTo>
                <a:lnTo>
                  <a:pt x="4189057" y="1593748"/>
                </a:lnTo>
                <a:lnTo>
                  <a:pt x="4188587" y="1594878"/>
                </a:lnTo>
                <a:lnTo>
                  <a:pt x="4188587" y="1597507"/>
                </a:lnTo>
                <a:lnTo>
                  <a:pt x="4189057" y="1598625"/>
                </a:lnTo>
                <a:lnTo>
                  <a:pt x="4190911" y="1600479"/>
                </a:lnTo>
                <a:lnTo>
                  <a:pt x="4192028" y="1600949"/>
                </a:lnTo>
                <a:lnTo>
                  <a:pt x="4194657" y="1600949"/>
                </a:lnTo>
                <a:lnTo>
                  <a:pt x="4195788" y="1600479"/>
                </a:lnTo>
                <a:lnTo>
                  <a:pt x="4197642" y="1598625"/>
                </a:lnTo>
                <a:lnTo>
                  <a:pt x="4198112" y="1597507"/>
                </a:lnTo>
                <a:lnTo>
                  <a:pt x="4198112" y="1594878"/>
                </a:lnTo>
                <a:close/>
              </a:path>
              <a:path w="6673215" h="3192779">
                <a:moveTo>
                  <a:pt x="4198112" y="799160"/>
                </a:moveTo>
                <a:lnTo>
                  <a:pt x="4197642" y="798042"/>
                </a:lnTo>
                <a:lnTo>
                  <a:pt x="4195788" y="796175"/>
                </a:lnTo>
                <a:lnTo>
                  <a:pt x="4194657" y="795718"/>
                </a:lnTo>
                <a:lnTo>
                  <a:pt x="4192028" y="795718"/>
                </a:lnTo>
                <a:lnTo>
                  <a:pt x="4190911" y="796175"/>
                </a:lnTo>
                <a:lnTo>
                  <a:pt x="4189057" y="798042"/>
                </a:lnTo>
                <a:lnTo>
                  <a:pt x="4188587" y="799160"/>
                </a:lnTo>
                <a:lnTo>
                  <a:pt x="4188587" y="801789"/>
                </a:lnTo>
                <a:lnTo>
                  <a:pt x="4189057" y="802906"/>
                </a:lnTo>
                <a:lnTo>
                  <a:pt x="4190911" y="804773"/>
                </a:lnTo>
                <a:lnTo>
                  <a:pt x="4192028" y="805230"/>
                </a:lnTo>
                <a:lnTo>
                  <a:pt x="4194657" y="805230"/>
                </a:lnTo>
                <a:lnTo>
                  <a:pt x="4195788" y="804773"/>
                </a:lnTo>
                <a:lnTo>
                  <a:pt x="4197642" y="802906"/>
                </a:lnTo>
                <a:lnTo>
                  <a:pt x="4198112" y="801789"/>
                </a:lnTo>
                <a:lnTo>
                  <a:pt x="4198112" y="799160"/>
                </a:lnTo>
                <a:close/>
              </a:path>
              <a:path w="6673215" h="3192779">
                <a:moveTo>
                  <a:pt x="4198112" y="3454"/>
                </a:moveTo>
                <a:lnTo>
                  <a:pt x="4197642" y="2324"/>
                </a:lnTo>
                <a:lnTo>
                  <a:pt x="4195788" y="469"/>
                </a:lnTo>
                <a:lnTo>
                  <a:pt x="4194657" y="0"/>
                </a:lnTo>
                <a:lnTo>
                  <a:pt x="4192028" y="0"/>
                </a:lnTo>
                <a:lnTo>
                  <a:pt x="4190911" y="469"/>
                </a:lnTo>
                <a:lnTo>
                  <a:pt x="4189057" y="2324"/>
                </a:lnTo>
                <a:lnTo>
                  <a:pt x="4188587" y="3454"/>
                </a:lnTo>
                <a:lnTo>
                  <a:pt x="4188587" y="6083"/>
                </a:lnTo>
                <a:lnTo>
                  <a:pt x="4189057" y="7200"/>
                </a:lnTo>
                <a:lnTo>
                  <a:pt x="4190911" y="9055"/>
                </a:lnTo>
                <a:lnTo>
                  <a:pt x="4192028" y="9525"/>
                </a:lnTo>
                <a:lnTo>
                  <a:pt x="4194657" y="9525"/>
                </a:lnTo>
                <a:lnTo>
                  <a:pt x="4195788" y="9055"/>
                </a:lnTo>
                <a:lnTo>
                  <a:pt x="4197642" y="7200"/>
                </a:lnTo>
                <a:lnTo>
                  <a:pt x="4198112" y="6083"/>
                </a:lnTo>
                <a:lnTo>
                  <a:pt x="4198112" y="3454"/>
                </a:lnTo>
                <a:close/>
              </a:path>
              <a:path w="6673215" h="3192779">
                <a:moveTo>
                  <a:pt x="4245699" y="3186303"/>
                </a:moveTo>
                <a:lnTo>
                  <a:pt x="4245241" y="3185172"/>
                </a:lnTo>
                <a:lnTo>
                  <a:pt x="4243375" y="3183318"/>
                </a:lnTo>
                <a:lnTo>
                  <a:pt x="4242257" y="3182848"/>
                </a:lnTo>
                <a:lnTo>
                  <a:pt x="4239628" y="3182848"/>
                </a:lnTo>
                <a:lnTo>
                  <a:pt x="4238510" y="3183318"/>
                </a:lnTo>
                <a:lnTo>
                  <a:pt x="4236644" y="3185172"/>
                </a:lnTo>
                <a:lnTo>
                  <a:pt x="4236186" y="3186303"/>
                </a:lnTo>
                <a:lnTo>
                  <a:pt x="4236186" y="3188932"/>
                </a:lnTo>
                <a:lnTo>
                  <a:pt x="4236644" y="3190049"/>
                </a:lnTo>
                <a:lnTo>
                  <a:pt x="4238510" y="3191903"/>
                </a:lnTo>
                <a:lnTo>
                  <a:pt x="4239628" y="3192373"/>
                </a:lnTo>
                <a:lnTo>
                  <a:pt x="4242257" y="3192373"/>
                </a:lnTo>
                <a:lnTo>
                  <a:pt x="4243375" y="3191903"/>
                </a:lnTo>
                <a:lnTo>
                  <a:pt x="4245241" y="3190049"/>
                </a:lnTo>
                <a:lnTo>
                  <a:pt x="4245699" y="3188932"/>
                </a:lnTo>
                <a:lnTo>
                  <a:pt x="4245699" y="3186303"/>
                </a:lnTo>
                <a:close/>
              </a:path>
              <a:path w="6673215" h="3192779">
                <a:moveTo>
                  <a:pt x="4245699" y="2390584"/>
                </a:moveTo>
                <a:lnTo>
                  <a:pt x="4245241" y="2389467"/>
                </a:lnTo>
                <a:lnTo>
                  <a:pt x="4243375" y="2387600"/>
                </a:lnTo>
                <a:lnTo>
                  <a:pt x="4242257" y="2387142"/>
                </a:lnTo>
                <a:lnTo>
                  <a:pt x="4239628" y="2387142"/>
                </a:lnTo>
                <a:lnTo>
                  <a:pt x="4238510" y="2387600"/>
                </a:lnTo>
                <a:lnTo>
                  <a:pt x="4236644" y="2389467"/>
                </a:lnTo>
                <a:lnTo>
                  <a:pt x="4236186" y="2390584"/>
                </a:lnTo>
                <a:lnTo>
                  <a:pt x="4236186" y="2393213"/>
                </a:lnTo>
                <a:lnTo>
                  <a:pt x="4236644" y="2394331"/>
                </a:lnTo>
                <a:lnTo>
                  <a:pt x="4238510" y="2396198"/>
                </a:lnTo>
                <a:lnTo>
                  <a:pt x="4239628" y="2396655"/>
                </a:lnTo>
                <a:lnTo>
                  <a:pt x="4242257" y="2396655"/>
                </a:lnTo>
                <a:lnTo>
                  <a:pt x="4243375" y="2396198"/>
                </a:lnTo>
                <a:lnTo>
                  <a:pt x="4245241" y="2394331"/>
                </a:lnTo>
                <a:lnTo>
                  <a:pt x="4245699" y="2393213"/>
                </a:lnTo>
                <a:lnTo>
                  <a:pt x="4245699" y="2390584"/>
                </a:lnTo>
                <a:close/>
              </a:path>
              <a:path w="6673215" h="3192779">
                <a:moveTo>
                  <a:pt x="4245699" y="1594878"/>
                </a:moveTo>
                <a:lnTo>
                  <a:pt x="4245241" y="1593748"/>
                </a:lnTo>
                <a:lnTo>
                  <a:pt x="4243375" y="1591894"/>
                </a:lnTo>
                <a:lnTo>
                  <a:pt x="4242257" y="1591424"/>
                </a:lnTo>
                <a:lnTo>
                  <a:pt x="4239628" y="1591424"/>
                </a:lnTo>
                <a:lnTo>
                  <a:pt x="4238510" y="1591894"/>
                </a:lnTo>
                <a:lnTo>
                  <a:pt x="4236644" y="1593748"/>
                </a:lnTo>
                <a:lnTo>
                  <a:pt x="4236186" y="1594878"/>
                </a:lnTo>
                <a:lnTo>
                  <a:pt x="4236186" y="1597507"/>
                </a:lnTo>
                <a:lnTo>
                  <a:pt x="4236644" y="1598625"/>
                </a:lnTo>
                <a:lnTo>
                  <a:pt x="4238510" y="1600479"/>
                </a:lnTo>
                <a:lnTo>
                  <a:pt x="4239628" y="1600949"/>
                </a:lnTo>
                <a:lnTo>
                  <a:pt x="4242257" y="1600949"/>
                </a:lnTo>
                <a:lnTo>
                  <a:pt x="4243375" y="1600479"/>
                </a:lnTo>
                <a:lnTo>
                  <a:pt x="4245241" y="1598625"/>
                </a:lnTo>
                <a:lnTo>
                  <a:pt x="4245699" y="1597507"/>
                </a:lnTo>
                <a:lnTo>
                  <a:pt x="4245699" y="1594878"/>
                </a:lnTo>
                <a:close/>
              </a:path>
              <a:path w="6673215" h="3192779">
                <a:moveTo>
                  <a:pt x="4245699" y="799160"/>
                </a:moveTo>
                <a:lnTo>
                  <a:pt x="4245241" y="798042"/>
                </a:lnTo>
                <a:lnTo>
                  <a:pt x="4243375" y="796175"/>
                </a:lnTo>
                <a:lnTo>
                  <a:pt x="4242257" y="795718"/>
                </a:lnTo>
                <a:lnTo>
                  <a:pt x="4239628" y="795718"/>
                </a:lnTo>
                <a:lnTo>
                  <a:pt x="4238510" y="796175"/>
                </a:lnTo>
                <a:lnTo>
                  <a:pt x="4236644" y="798042"/>
                </a:lnTo>
                <a:lnTo>
                  <a:pt x="4236186" y="799160"/>
                </a:lnTo>
                <a:lnTo>
                  <a:pt x="4236186" y="801789"/>
                </a:lnTo>
                <a:lnTo>
                  <a:pt x="4236644" y="802906"/>
                </a:lnTo>
                <a:lnTo>
                  <a:pt x="4238510" y="804773"/>
                </a:lnTo>
                <a:lnTo>
                  <a:pt x="4239628" y="805230"/>
                </a:lnTo>
                <a:lnTo>
                  <a:pt x="4242257" y="805230"/>
                </a:lnTo>
                <a:lnTo>
                  <a:pt x="4243375" y="804773"/>
                </a:lnTo>
                <a:lnTo>
                  <a:pt x="4245241" y="802906"/>
                </a:lnTo>
                <a:lnTo>
                  <a:pt x="4245699" y="801789"/>
                </a:lnTo>
                <a:lnTo>
                  <a:pt x="4245699" y="799160"/>
                </a:lnTo>
                <a:close/>
              </a:path>
              <a:path w="6673215" h="3192779">
                <a:moveTo>
                  <a:pt x="4245699" y="3454"/>
                </a:moveTo>
                <a:lnTo>
                  <a:pt x="4245241" y="2324"/>
                </a:lnTo>
                <a:lnTo>
                  <a:pt x="4243375" y="469"/>
                </a:lnTo>
                <a:lnTo>
                  <a:pt x="4242257" y="0"/>
                </a:lnTo>
                <a:lnTo>
                  <a:pt x="4239628" y="0"/>
                </a:lnTo>
                <a:lnTo>
                  <a:pt x="4238510" y="469"/>
                </a:lnTo>
                <a:lnTo>
                  <a:pt x="4236644" y="2324"/>
                </a:lnTo>
                <a:lnTo>
                  <a:pt x="4236186" y="3454"/>
                </a:lnTo>
                <a:lnTo>
                  <a:pt x="4236186" y="6083"/>
                </a:lnTo>
                <a:lnTo>
                  <a:pt x="4236644" y="7200"/>
                </a:lnTo>
                <a:lnTo>
                  <a:pt x="4238510" y="9055"/>
                </a:lnTo>
                <a:lnTo>
                  <a:pt x="4239628" y="9525"/>
                </a:lnTo>
                <a:lnTo>
                  <a:pt x="4242257" y="9525"/>
                </a:lnTo>
                <a:lnTo>
                  <a:pt x="4243375" y="9055"/>
                </a:lnTo>
                <a:lnTo>
                  <a:pt x="4245241" y="7200"/>
                </a:lnTo>
                <a:lnTo>
                  <a:pt x="4245699" y="6083"/>
                </a:lnTo>
                <a:lnTo>
                  <a:pt x="4245699" y="3454"/>
                </a:lnTo>
                <a:close/>
              </a:path>
              <a:path w="6673215" h="3192779">
                <a:moveTo>
                  <a:pt x="4293298" y="3186303"/>
                </a:moveTo>
                <a:lnTo>
                  <a:pt x="4292841" y="3185172"/>
                </a:lnTo>
                <a:lnTo>
                  <a:pt x="4290974" y="3183318"/>
                </a:lnTo>
                <a:lnTo>
                  <a:pt x="4289857" y="3182848"/>
                </a:lnTo>
                <a:lnTo>
                  <a:pt x="4287228" y="3182848"/>
                </a:lnTo>
                <a:lnTo>
                  <a:pt x="4286110" y="3183318"/>
                </a:lnTo>
                <a:lnTo>
                  <a:pt x="4284243" y="3185172"/>
                </a:lnTo>
                <a:lnTo>
                  <a:pt x="4283786" y="3186303"/>
                </a:lnTo>
                <a:lnTo>
                  <a:pt x="4283786" y="3188932"/>
                </a:lnTo>
                <a:lnTo>
                  <a:pt x="4284243" y="3190049"/>
                </a:lnTo>
                <a:lnTo>
                  <a:pt x="4286110" y="3191903"/>
                </a:lnTo>
                <a:lnTo>
                  <a:pt x="4287228" y="3192373"/>
                </a:lnTo>
                <a:lnTo>
                  <a:pt x="4289857" y="3192373"/>
                </a:lnTo>
                <a:lnTo>
                  <a:pt x="4290974" y="3191903"/>
                </a:lnTo>
                <a:lnTo>
                  <a:pt x="4292841" y="3190049"/>
                </a:lnTo>
                <a:lnTo>
                  <a:pt x="4293298" y="3188932"/>
                </a:lnTo>
                <a:lnTo>
                  <a:pt x="4293298" y="3186303"/>
                </a:lnTo>
                <a:close/>
              </a:path>
              <a:path w="6673215" h="3192779">
                <a:moveTo>
                  <a:pt x="4293298" y="2390584"/>
                </a:moveTo>
                <a:lnTo>
                  <a:pt x="4292841" y="2389467"/>
                </a:lnTo>
                <a:lnTo>
                  <a:pt x="4290974" y="2387600"/>
                </a:lnTo>
                <a:lnTo>
                  <a:pt x="4289857" y="2387142"/>
                </a:lnTo>
                <a:lnTo>
                  <a:pt x="4287228" y="2387142"/>
                </a:lnTo>
                <a:lnTo>
                  <a:pt x="4286110" y="2387600"/>
                </a:lnTo>
                <a:lnTo>
                  <a:pt x="4284243" y="2389467"/>
                </a:lnTo>
                <a:lnTo>
                  <a:pt x="4283786" y="2390584"/>
                </a:lnTo>
                <a:lnTo>
                  <a:pt x="4283786" y="2393213"/>
                </a:lnTo>
                <a:lnTo>
                  <a:pt x="4284243" y="2394331"/>
                </a:lnTo>
                <a:lnTo>
                  <a:pt x="4286110" y="2396198"/>
                </a:lnTo>
                <a:lnTo>
                  <a:pt x="4287228" y="2396655"/>
                </a:lnTo>
                <a:lnTo>
                  <a:pt x="4289857" y="2396655"/>
                </a:lnTo>
                <a:lnTo>
                  <a:pt x="4290974" y="2396198"/>
                </a:lnTo>
                <a:lnTo>
                  <a:pt x="4292841" y="2394331"/>
                </a:lnTo>
                <a:lnTo>
                  <a:pt x="4293298" y="2393213"/>
                </a:lnTo>
                <a:lnTo>
                  <a:pt x="4293298" y="2390584"/>
                </a:lnTo>
                <a:close/>
              </a:path>
              <a:path w="6673215" h="3192779">
                <a:moveTo>
                  <a:pt x="4293298" y="1594878"/>
                </a:moveTo>
                <a:lnTo>
                  <a:pt x="4292841" y="1593748"/>
                </a:lnTo>
                <a:lnTo>
                  <a:pt x="4290974" y="1591894"/>
                </a:lnTo>
                <a:lnTo>
                  <a:pt x="4289857" y="1591424"/>
                </a:lnTo>
                <a:lnTo>
                  <a:pt x="4287228" y="1591424"/>
                </a:lnTo>
                <a:lnTo>
                  <a:pt x="4286110" y="1591894"/>
                </a:lnTo>
                <a:lnTo>
                  <a:pt x="4284243" y="1593748"/>
                </a:lnTo>
                <a:lnTo>
                  <a:pt x="4283786" y="1594878"/>
                </a:lnTo>
                <a:lnTo>
                  <a:pt x="4283786" y="1597507"/>
                </a:lnTo>
                <a:lnTo>
                  <a:pt x="4284243" y="1598625"/>
                </a:lnTo>
                <a:lnTo>
                  <a:pt x="4286110" y="1600479"/>
                </a:lnTo>
                <a:lnTo>
                  <a:pt x="4287228" y="1600949"/>
                </a:lnTo>
                <a:lnTo>
                  <a:pt x="4289857" y="1600949"/>
                </a:lnTo>
                <a:lnTo>
                  <a:pt x="4290974" y="1600479"/>
                </a:lnTo>
                <a:lnTo>
                  <a:pt x="4292841" y="1598625"/>
                </a:lnTo>
                <a:lnTo>
                  <a:pt x="4293298" y="1597507"/>
                </a:lnTo>
                <a:lnTo>
                  <a:pt x="4293298" y="1594878"/>
                </a:lnTo>
                <a:close/>
              </a:path>
              <a:path w="6673215" h="3192779">
                <a:moveTo>
                  <a:pt x="4293298" y="799160"/>
                </a:moveTo>
                <a:lnTo>
                  <a:pt x="4292841" y="798042"/>
                </a:lnTo>
                <a:lnTo>
                  <a:pt x="4290974" y="796175"/>
                </a:lnTo>
                <a:lnTo>
                  <a:pt x="4289857" y="795718"/>
                </a:lnTo>
                <a:lnTo>
                  <a:pt x="4287228" y="795718"/>
                </a:lnTo>
                <a:lnTo>
                  <a:pt x="4286110" y="796175"/>
                </a:lnTo>
                <a:lnTo>
                  <a:pt x="4284243" y="798042"/>
                </a:lnTo>
                <a:lnTo>
                  <a:pt x="4283786" y="799160"/>
                </a:lnTo>
                <a:lnTo>
                  <a:pt x="4283786" y="801789"/>
                </a:lnTo>
                <a:lnTo>
                  <a:pt x="4284243" y="802906"/>
                </a:lnTo>
                <a:lnTo>
                  <a:pt x="4286110" y="804773"/>
                </a:lnTo>
                <a:lnTo>
                  <a:pt x="4287228" y="805230"/>
                </a:lnTo>
                <a:lnTo>
                  <a:pt x="4289857" y="805230"/>
                </a:lnTo>
                <a:lnTo>
                  <a:pt x="4290974" y="804773"/>
                </a:lnTo>
                <a:lnTo>
                  <a:pt x="4292841" y="802906"/>
                </a:lnTo>
                <a:lnTo>
                  <a:pt x="4293298" y="801789"/>
                </a:lnTo>
                <a:lnTo>
                  <a:pt x="4293298" y="799160"/>
                </a:lnTo>
                <a:close/>
              </a:path>
              <a:path w="6673215" h="3192779">
                <a:moveTo>
                  <a:pt x="4293298" y="3454"/>
                </a:moveTo>
                <a:lnTo>
                  <a:pt x="4292841" y="2324"/>
                </a:lnTo>
                <a:lnTo>
                  <a:pt x="4290974" y="469"/>
                </a:lnTo>
                <a:lnTo>
                  <a:pt x="4289857" y="0"/>
                </a:lnTo>
                <a:lnTo>
                  <a:pt x="4287228" y="0"/>
                </a:lnTo>
                <a:lnTo>
                  <a:pt x="4286110" y="469"/>
                </a:lnTo>
                <a:lnTo>
                  <a:pt x="4284243" y="2324"/>
                </a:lnTo>
                <a:lnTo>
                  <a:pt x="4283786" y="3454"/>
                </a:lnTo>
                <a:lnTo>
                  <a:pt x="4283786" y="6083"/>
                </a:lnTo>
                <a:lnTo>
                  <a:pt x="4284243" y="7200"/>
                </a:lnTo>
                <a:lnTo>
                  <a:pt x="4286110" y="9055"/>
                </a:lnTo>
                <a:lnTo>
                  <a:pt x="4287228" y="9525"/>
                </a:lnTo>
                <a:lnTo>
                  <a:pt x="4289857" y="9525"/>
                </a:lnTo>
                <a:lnTo>
                  <a:pt x="4290974" y="9055"/>
                </a:lnTo>
                <a:lnTo>
                  <a:pt x="4292841" y="7200"/>
                </a:lnTo>
                <a:lnTo>
                  <a:pt x="4293298" y="6083"/>
                </a:lnTo>
                <a:lnTo>
                  <a:pt x="4293298" y="3454"/>
                </a:lnTo>
                <a:close/>
              </a:path>
              <a:path w="6673215" h="3192779">
                <a:moveTo>
                  <a:pt x="4340898" y="3186303"/>
                </a:moveTo>
                <a:lnTo>
                  <a:pt x="4340441" y="3185172"/>
                </a:lnTo>
                <a:lnTo>
                  <a:pt x="4338574" y="3183318"/>
                </a:lnTo>
                <a:lnTo>
                  <a:pt x="4337456" y="3182848"/>
                </a:lnTo>
                <a:lnTo>
                  <a:pt x="4334827" y="3182848"/>
                </a:lnTo>
                <a:lnTo>
                  <a:pt x="4333697" y="3183318"/>
                </a:lnTo>
                <a:lnTo>
                  <a:pt x="4331843" y="3185172"/>
                </a:lnTo>
                <a:lnTo>
                  <a:pt x="4331386" y="3186303"/>
                </a:lnTo>
                <a:lnTo>
                  <a:pt x="4331386" y="3188932"/>
                </a:lnTo>
                <a:lnTo>
                  <a:pt x="4331843" y="3190049"/>
                </a:lnTo>
                <a:lnTo>
                  <a:pt x="4333697" y="3191903"/>
                </a:lnTo>
                <a:lnTo>
                  <a:pt x="4334827" y="3192373"/>
                </a:lnTo>
                <a:lnTo>
                  <a:pt x="4337456" y="3192373"/>
                </a:lnTo>
                <a:lnTo>
                  <a:pt x="4338574" y="3191903"/>
                </a:lnTo>
                <a:lnTo>
                  <a:pt x="4340441" y="3190049"/>
                </a:lnTo>
                <a:lnTo>
                  <a:pt x="4340898" y="3188932"/>
                </a:lnTo>
                <a:lnTo>
                  <a:pt x="4340898" y="3186303"/>
                </a:lnTo>
                <a:close/>
              </a:path>
              <a:path w="6673215" h="3192779">
                <a:moveTo>
                  <a:pt x="4340898" y="2390584"/>
                </a:moveTo>
                <a:lnTo>
                  <a:pt x="4340441" y="2389467"/>
                </a:lnTo>
                <a:lnTo>
                  <a:pt x="4338574" y="2387600"/>
                </a:lnTo>
                <a:lnTo>
                  <a:pt x="4337456" y="2387142"/>
                </a:lnTo>
                <a:lnTo>
                  <a:pt x="4334827" y="2387142"/>
                </a:lnTo>
                <a:lnTo>
                  <a:pt x="4333697" y="2387600"/>
                </a:lnTo>
                <a:lnTo>
                  <a:pt x="4331843" y="2389467"/>
                </a:lnTo>
                <a:lnTo>
                  <a:pt x="4331386" y="2390584"/>
                </a:lnTo>
                <a:lnTo>
                  <a:pt x="4331386" y="2393213"/>
                </a:lnTo>
                <a:lnTo>
                  <a:pt x="4331843" y="2394331"/>
                </a:lnTo>
                <a:lnTo>
                  <a:pt x="4333697" y="2396198"/>
                </a:lnTo>
                <a:lnTo>
                  <a:pt x="4334827" y="2396655"/>
                </a:lnTo>
                <a:lnTo>
                  <a:pt x="4337456" y="2396655"/>
                </a:lnTo>
                <a:lnTo>
                  <a:pt x="4338574" y="2396198"/>
                </a:lnTo>
                <a:lnTo>
                  <a:pt x="4340441" y="2394331"/>
                </a:lnTo>
                <a:lnTo>
                  <a:pt x="4340898" y="2393213"/>
                </a:lnTo>
                <a:lnTo>
                  <a:pt x="4340898" y="2390584"/>
                </a:lnTo>
                <a:close/>
              </a:path>
              <a:path w="6673215" h="3192779">
                <a:moveTo>
                  <a:pt x="4340898" y="1594878"/>
                </a:moveTo>
                <a:lnTo>
                  <a:pt x="4340441" y="1593748"/>
                </a:lnTo>
                <a:lnTo>
                  <a:pt x="4338574" y="1591894"/>
                </a:lnTo>
                <a:lnTo>
                  <a:pt x="4337456" y="1591424"/>
                </a:lnTo>
                <a:lnTo>
                  <a:pt x="4334827" y="1591424"/>
                </a:lnTo>
                <a:lnTo>
                  <a:pt x="4333697" y="1591894"/>
                </a:lnTo>
                <a:lnTo>
                  <a:pt x="4331843" y="1593748"/>
                </a:lnTo>
                <a:lnTo>
                  <a:pt x="4331386" y="1594878"/>
                </a:lnTo>
                <a:lnTo>
                  <a:pt x="4331386" y="1597507"/>
                </a:lnTo>
                <a:lnTo>
                  <a:pt x="4331843" y="1598625"/>
                </a:lnTo>
                <a:lnTo>
                  <a:pt x="4333697" y="1600479"/>
                </a:lnTo>
                <a:lnTo>
                  <a:pt x="4334827" y="1600949"/>
                </a:lnTo>
                <a:lnTo>
                  <a:pt x="4337456" y="1600949"/>
                </a:lnTo>
                <a:lnTo>
                  <a:pt x="4338574" y="1600479"/>
                </a:lnTo>
                <a:lnTo>
                  <a:pt x="4340441" y="1598625"/>
                </a:lnTo>
                <a:lnTo>
                  <a:pt x="4340898" y="1597507"/>
                </a:lnTo>
                <a:lnTo>
                  <a:pt x="4340898" y="1594878"/>
                </a:lnTo>
                <a:close/>
              </a:path>
              <a:path w="6673215" h="3192779">
                <a:moveTo>
                  <a:pt x="4340898" y="799160"/>
                </a:moveTo>
                <a:lnTo>
                  <a:pt x="4340441" y="798042"/>
                </a:lnTo>
                <a:lnTo>
                  <a:pt x="4338574" y="796175"/>
                </a:lnTo>
                <a:lnTo>
                  <a:pt x="4337456" y="795718"/>
                </a:lnTo>
                <a:lnTo>
                  <a:pt x="4334827" y="795718"/>
                </a:lnTo>
                <a:lnTo>
                  <a:pt x="4333697" y="796175"/>
                </a:lnTo>
                <a:lnTo>
                  <a:pt x="4331843" y="798042"/>
                </a:lnTo>
                <a:lnTo>
                  <a:pt x="4331386" y="799160"/>
                </a:lnTo>
                <a:lnTo>
                  <a:pt x="4331386" y="801789"/>
                </a:lnTo>
                <a:lnTo>
                  <a:pt x="4331843" y="802906"/>
                </a:lnTo>
                <a:lnTo>
                  <a:pt x="4333697" y="804773"/>
                </a:lnTo>
                <a:lnTo>
                  <a:pt x="4334827" y="805230"/>
                </a:lnTo>
                <a:lnTo>
                  <a:pt x="4337456" y="805230"/>
                </a:lnTo>
                <a:lnTo>
                  <a:pt x="4338574" y="804773"/>
                </a:lnTo>
                <a:lnTo>
                  <a:pt x="4340441" y="802906"/>
                </a:lnTo>
                <a:lnTo>
                  <a:pt x="4340898" y="801789"/>
                </a:lnTo>
                <a:lnTo>
                  <a:pt x="4340898" y="799160"/>
                </a:lnTo>
                <a:close/>
              </a:path>
              <a:path w="6673215" h="3192779">
                <a:moveTo>
                  <a:pt x="4340898" y="3454"/>
                </a:moveTo>
                <a:lnTo>
                  <a:pt x="4340441" y="2324"/>
                </a:lnTo>
                <a:lnTo>
                  <a:pt x="4338574" y="469"/>
                </a:lnTo>
                <a:lnTo>
                  <a:pt x="4337456" y="0"/>
                </a:lnTo>
                <a:lnTo>
                  <a:pt x="4334827" y="0"/>
                </a:lnTo>
                <a:lnTo>
                  <a:pt x="4333697" y="469"/>
                </a:lnTo>
                <a:lnTo>
                  <a:pt x="4331843" y="2324"/>
                </a:lnTo>
                <a:lnTo>
                  <a:pt x="4331386" y="3454"/>
                </a:lnTo>
                <a:lnTo>
                  <a:pt x="4331386" y="6083"/>
                </a:lnTo>
                <a:lnTo>
                  <a:pt x="4331843" y="7200"/>
                </a:lnTo>
                <a:lnTo>
                  <a:pt x="4333697" y="9055"/>
                </a:lnTo>
                <a:lnTo>
                  <a:pt x="4334827" y="9525"/>
                </a:lnTo>
                <a:lnTo>
                  <a:pt x="4337456" y="9525"/>
                </a:lnTo>
                <a:lnTo>
                  <a:pt x="4338574" y="9055"/>
                </a:lnTo>
                <a:lnTo>
                  <a:pt x="4340441" y="7200"/>
                </a:lnTo>
                <a:lnTo>
                  <a:pt x="4340898" y="6083"/>
                </a:lnTo>
                <a:lnTo>
                  <a:pt x="4340898" y="3454"/>
                </a:lnTo>
                <a:close/>
              </a:path>
              <a:path w="6673215" h="3192779">
                <a:moveTo>
                  <a:pt x="4388497" y="3186303"/>
                </a:moveTo>
                <a:lnTo>
                  <a:pt x="4388028" y="3185172"/>
                </a:lnTo>
                <a:lnTo>
                  <a:pt x="4386173" y="3183318"/>
                </a:lnTo>
                <a:lnTo>
                  <a:pt x="4385056" y="3182848"/>
                </a:lnTo>
                <a:lnTo>
                  <a:pt x="4382427" y="3182848"/>
                </a:lnTo>
                <a:lnTo>
                  <a:pt x="4381297" y="3183318"/>
                </a:lnTo>
                <a:lnTo>
                  <a:pt x="4379442" y="3185172"/>
                </a:lnTo>
                <a:lnTo>
                  <a:pt x="4378972" y="3186303"/>
                </a:lnTo>
                <a:lnTo>
                  <a:pt x="4378972" y="3188932"/>
                </a:lnTo>
                <a:lnTo>
                  <a:pt x="4379442" y="3190049"/>
                </a:lnTo>
                <a:lnTo>
                  <a:pt x="4381297" y="3191903"/>
                </a:lnTo>
                <a:lnTo>
                  <a:pt x="4382427" y="3192373"/>
                </a:lnTo>
                <a:lnTo>
                  <a:pt x="4385056" y="3192373"/>
                </a:lnTo>
                <a:lnTo>
                  <a:pt x="4386173" y="3191903"/>
                </a:lnTo>
                <a:lnTo>
                  <a:pt x="4388028" y="3190049"/>
                </a:lnTo>
                <a:lnTo>
                  <a:pt x="4388497" y="3188932"/>
                </a:lnTo>
                <a:lnTo>
                  <a:pt x="4388497" y="3186303"/>
                </a:lnTo>
                <a:close/>
              </a:path>
              <a:path w="6673215" h="3192779">
                <a:moveTo>
                  <a:pt x="4388497" y="2390584"/>
                </a:moveTo>
                <a:lnTo>
                  <a:pt x="4388028" y="2389467"/>
                </a:lnTo>
                <a:lnTo>
                  <a:pt x="4386173" y="2387600"/>
                </a:lnTo>
                <a:lnTo>
                  <a:pt x="4385056" y="2387142"/>
                </a:lnTo>
                <a:lnTo>
                  <a:pt x="4382427" y="2387142"/>
                </a:lnTo>
                <a:lnTo>
                  <a:pt x="4381297" y="2387600"/>
                </a:lnTo>
                <a:lnTo>
                  <a:pt x="4379442" y="2389467"/>
                </a:lnTo>
                <a:lnTo>
                  <a:pt x="4378972" y="2390584"/>
                </a:lnTo>
                <a:lnTo>
                  <a:pt x="4378972" y="2393213"/>
                </a:lnTo>
                <a:lnTo>
                  <a:pt x="4379442" y="2394331"/>
                </a:lnTo>
                <a:lnTo>
                  <a:pt x="4381297" y="2396198"/>
                </a:lnTo>
                <a:lnTo>
                  <a:pt x="4382427" y="2396655"/>
                </a:lnTo>
                <a:lnTo>
                  <a:pt x="4385056" y="2396655"/>
                </a:lnTo>
                <a:lnTo>
                  <a:pt x="4386173" y="2396198"/>
                </a:lnTo>
                <a:lnTo>
                  <a:pt x="4388028" y="2394331"/>
                </a:lnTo>
                <a:lnTo>
                  <a:pt x="4388497" y="2393213"/>
                </a:lnTo>
                <a:lnTo>
                  <a:pt x="4388497" y="2390584"/>
                </a:lnTo>
                <a:close/>
              </a:path>
              <a:path w="6673215" h="3192779">
                <a:moveTo>
                  <a:pt x="4388497" y="1594878"/>
                </a:moveTo>
                <a:lnTo>
                  <a:pt x="4388028" y="1593748"/>
                </a:lnTo>
                <a:lnTo>
                  <a:pt x="4386173" y="1591894"/>
                </a:lnTo>
                <a:lnTo>
                  <a:pt x="4385056" y="1591424"/>
                </a:lnTo>
                <a:lnTo>
                  <a:pt x="4382427" y="1591424"/>
                </a:lnTo>
                <a:lnTo>
                  <a:pt x="4381297" y="1591894"/>
                </a:lnTo>
                <a:lnTo>
                  <a:pt x="4379442" y="1593748"/>
                </a:lnTo>
                <a:lnTo>
                  <a:pt x="4378972" y="1594878"/>
                </a:lnTo>
                <a:lnTo>
                  <a:pt x="4378972" y="1597507"/>
                </a:lnTo>
                <a:lnTo>
                  <a:pt x="4379442" y="1598625"/>
                </a:lnTo>
                <a:lnTo>
                  <a:pt x="4381297" y="1600479"/>
                </a:lnTo>
                <a:lnTo>
                  <a:pt x="4382427" y="1600949"/>
                </a:lnTo>
                <a:lnTo>
                  <a:pt x="4385056" y="1600949"/>
                </a:lnTo>
                <a:lnTo>
                  <a:pt x="4386173" y="1600479"/>
                </a:lnTo>
                <a:lnTo>
                  <a:pt x="4388028" y="1598625"/>
                </a:lnTo>
                <a:lnTo>
                  <a:pt x="4388497" y="1597507"/>
                </a:lnTo>
                <a:lnTo>
                  <a:pt x="4388497" y="1594878"/>
                </a:lnTo>
                <a:close/>
              </a:path>
              <a:path w="6673215" h="3192779">
                <a:moveTo>
                  <a:pt x="4388497" y="799160"/>
                </a:moveTo>
                <a:lnTo>
                  <a:pt x="4388028" y="798042"/>
                </a:lnTo>
                <a:lnTo>
                  <a:pt x="4386173" y="796175"/>
                </a:lnTo>
                <a:lnTo>
                  <a:pt x="4385056" y="795718"/>
                </a:lnTo>
                <a:lnTo>
                  <a:pt x="4382427" y="795718"/>
                </a:lnTo>
                <a:lnTo>
                  <a:pt x="4381297" y="796175"/>
                </a:lnTo>
                <a:lnTo>
                  <a:pt x="4379442" y="798042"/>
                </a:lnTo>
                <a:lnTo>
                  <a:pt x="4378972" y="799160"/>
                </a:lnTo>
                <a:lnTo>
                  <a:pt x="4378972" y="801789"/>
                </a:lnTo>
                <a:lnTo>
                  <a:pt x="4379442" y="802906"/>
                </a:lnTo>
                <a:lnTo>
                  <a:pt x="4381297" y="804773"/>
                </a:lnTo>
                <a:lnTo>
                  <a:pt x="4382427" y="805230"/>
                </a:lnTo>
                <a:lnTo>
                  <a:pt x="4385056" y="805230"/>
                </a:lnTo>
                <a:lnTo>
                  <a:pt x="4386173" y="804773"/>
                </a:lnTo>
                <a:lnTo>
                  <a:pt x="4388028" y="802906"/>
                </a:lnTo>
                <a:lnTo>
                  <a:pt x="4388497" y="801789"/>
                </a:lnTo>
                <a:lnTo>
                  <a:pt x="4388497" y="799160"/>
                </a:lnTo>
                <a:close/>
              </a:path>
              <a:path w="6673215" h="3192779">
                <a:moveTo>
                  <a:pt x="4388497" y="3454"/>
                </a:moveTo>
                <a:lnTo>
                  <a:pt x="4388028" y="2324"/>
                </a:lnTo>
                <a:lnTo>
                  <a:pt x="4386173" y="469"/>
                </a:lnTo>
                <a:lnTo>
                  <a:pt x="4385056" y="0"/>
                </a:lnTo>
                <a:lnTo>
                  <a:pt x="4382427" y="0"/>
                </a:lnTo>
                <a:lnTo>
                  <a:pt x="4381297" y="469"/>
                </a:lnTo>
                <a:lnTo>
                  <a:pt x="4379442" y="2324"/>
                </a:lnTo>
                <a:lnTo>
                  <a:pt x="4378972" y="3454"/>
                </a:lnTo>
                <a:lnTo>
                  <a:pt x="4378972" y="6083"/>
                </a:lnTo>
                <a:lnTo>
                  <a:pt x="4379442" y="7200"/>
                </a:lnTo>
                <a:lnTo>
                  <a:pt x="4381297" y="9055"/>
                </a:lnTo>
                <a:lnTo>
                  <a:pt x="4382427" y="9525"/>
                </a:lnTo>
                <a:lnTo>
                  <a:pt x="4385056" y="9525"/>
                </a:lnTo>
                <a:lnTo>
                  <a:pt x="4386173" y="9055"/>
                </a:lnTo>
                <a:lnTo>
                  <a:pt x="4388028" y="7200"/>
                </a:lnTo>
                <a:lnTo>
                  <a:pt x="4388497" y="6083"/>
                </a:lnTo>
                <a:lnTo>
                  <a:pt x="4388497" y="3454"/>
                </a:lnTo>
                <a:close/>
              </a:path>
              <a:path w="6673215" h="3192779">
                <a:moveTo>
                  <a:pt x="4436097" y="3186303"/>
                </a:moveTo>
                <a:lnTo>
                  <a:pt x="4435627" y="3185172"/>
                </a:lnTo>
                <a:lnTo>
                  <a:pt x="4433773" y="3183318"/>
                </a:lnTo>
                <a:lnTo>
                  <a:pt x="4432643" y="3182848"/>
                </a:lnTo>
                <a:lnTo>
                  <a:pt x="4430026" y="3182848"/>
                </a:lnTo>
                <a:lnTo>
                  <a:pt x="4428896" y="3183318"/>
                </a:lnTo>
                <a:lnTo>
                  <a:pt x="4427042" y="3185172"/>
                </a:lnTo>
                <a:lnTo>
                  <a:pt x="4426572" y="3186303"/>
                </a:lnTo>
                <a:lnTo>
                  <a:pt x="4426572" y="3188932"/>
                </a:lnTo>
                <a:lnTo>
                  <a:pt x="4427042" y="3190049"/>
                </a:lnTo>
                <a:lnTo>
                  <a:pt x="4428896" y="3191903"/>
                </a:lnTo>
                <a:lnTo>
                  <a:pt x="4430026" y="3192373"/>
                </a:lnTo>
                <a:lnTo>
                  <a:pt x="4432643" y="3192373"/>
                </a:lnTo>
                <a:lnTo>
                  <a:pt x="4433773" y="3191903"/>
                </a:lnTo>
                <a:lnTo>
                  <a:pt x="4435627" y="3190049"/>
                </a:lnTo>
                <a:lnTo>
                  <a:pt x="4436097" y="3188932"/>
                </a:lnTo>
                <a:lnTo>
                  <a:pt x="4436097" y="3186303"/>
                </a:lnTo>
                <a:close/>
              </a:path>
              <a:path w="6673215" h="3192779">
                <a:moveTo>
                  <a:pt x="4436097" y="2390584"/>
                </a:moveTo>
                <a:lnTo>
                  <a:pt x="4435627" y="2389467"/>
                </a:lnTo>
                <a:lnTo>
                  <a:pt x="4433773" y="2387600"/>
                </a:lnTo>
                <a:lnTo>
                  <a:pt x="4432643" y="2387142"/>
                </a:lnTo>
                <a:lnTo>
                  <a:pt x="4430026" y="2387142"/>
                </a:lnTo>
                <a:lnTo>
                  <a:pt x="4428896" y="2387600"/>
                </a:lnTo>
                <a:lnTo>
                  <a:pt x="4427042" y="2389467"/>
                </a:lnTo>
                <a:lnTo>
                  <a:pt x="4426572" y="2390584"/>
                </a:lnTo>
                <a:lnTo>
                  <a:pt x="4426572" y="2393213"/>
                </a:lnTo>
                <a:lnTo>
                  <a:pt x="4427042" y="2394331"/>
                </a:lnTo>
                <a:lnTo>
                  <a:pt x="4428896" y="2396198"/>
                </a:lnTo>
                <a:lnTo>
                  <a:pt x="4430026" y="2396655"/>
                </a:lnTo>
                <a:lnTo>
                  <a:pt x="4432643" y="2396655"/>
                </a:lnTo>
                <a:lnTo>
                  <a:pt x="4433773" y="2396198"/>
                </a:lnTo>
                <a:lnTo>
                  <a:pt x="4435627" y="2394331"/>
                </a:lnTo>
                <a:lnTo>
                  <a:pt x="4436097" y="2393213"/>
                </a:lnTo>
                <a:lnTo>
                  <a:pt x="4436097" y="2390584"/>
                </a:lnTo>
                <a:close/>
              </a:path>
              <a:path w="6673215" h="3192779">
                <a:moveTo>
                  <a:pt x="4436097" y="1594878"/>
                </a:moveTo>
                <a:lnTo>
                  <a:pt x="4435627" y="1593748"/>
                </a:lnTo>
                <a:lnTo>
                  <a:pt x="4433773" y="1591894"/>
                </a:lnTo>
                <a:lnTo>
                  <a:pt x="4432643" y="1591424"/>
                </a:lnTo>
                <a:lnTo>
                  <a:pt x="4430026" y="1591424"/>
                </a:lnTo>
                <a:lnTo>
                  <a:pt x="4428896" y="1591894"/>
                </a:lnTo>
                <a:lnTo>
                  <a:pt x="4427042" y="1593748"/>
                </a:lnTo>
                <a:lnTo>
                  <a:pt x="4426572" y="1594878"/>
                </a:lnTo>
                <a:lnTo>
                  <a:pt x="4426572" y="1597507"/>
                </a:lnTo>
                <a:lnTo>
                  <a:pt x="4427042" y="1598625"/>
                </a:lnTo>
                <a:lnTo>
                  <a:pt x="4428896" y="1600479"/>
                </a:lnTo>
                <a:lnTo>
                  <a:pt x="4430026" y="1600949"/>
                </a:lnTo>
                <a:lnTo>
                  <a:pt x="4432643" y="1600949"/>
                </a:lnTo>
                <a:lnTo>
                  <a:pt x="4433773" y="1600479"/>
                </a:lnTo>
                <a:lnTo>
                  <a:pt x="4435627" y="1598625"/>
                </a:lnTo>
                <a:lnTo>
                  <a:pt x="4436097" y="1597507"/>
                </a:lnTo>
                <a:lnTo>
                  <a:pt x="4436097" y="1594878"/>
                </a:lnTo>
                <a:close/>
              </a:path>
              <a:path w="6673215" h="3192779">
                <a:moveTo>
                  <a:pt x="4436097" y="799160"/>
                </a:moveTo>
                <a:lnTo>
                  <a:pt x="4435627" y="798042"/>
                </a:lnTo>
                <a:lnTo>
                  <a:pt x="4433773" y="796175"/>
                </a:lnTo>
                <a:lnTo>
                  <a:pt x="4432643" y="795718"/>
                </a:lnTo>
                <a:lnTo>
                  <a:pt x="4430026" y="795718"/>
                </a:lnTo>
                <a:lnTo>
                  <a:pt x="4428896" y="796175"/>
                </a:lnTo>
                <a:lnTo>
                  <a:pt x="4427042" y="798042"/>
                </a:lnTo>
                <a:lnTo>
                  <a:pt x="4426572" y="799160"/>
                </a:lnTo>
                <a:lnTo>
                  <a:pt x="4426572" y="801789"/>
                </a:lnTo>
                <a:lnTo>
                  <a:pt x="4427042" y="802906"/>
                </a:lnTo>
                <a:lnTo>
                  <a:pt x="4428896" y="804773"/>
                </a:lnTo>
                <a:lnTo>
                  <a:pt x="4430026" y="805230"/>
                </a:lnTo>
                <a:lnTo>
                  <a:pt x="4432643" y="805230"/>
                </a:lnTo>
                <a:lnTo>
                  <a:pt x="4433773" y="804773"/>
                </a:lnTo>
                <a:lnTo>
                  <a:pt x="4435627" y="802906"/>
                </a:lnTo>
                <a:lnTo>
                  <a:pt x="4436097" y="801789"/>
                </a:lnTo>
                <a:lnTo>
                  <a:pt x="4436097" y="799160"/>
                </a:lnTo>
                <a:close/>
              </a:path>
              <a:path w="6673215" h="3192779">
                <a:moveTo>
                  <a:pt x="4436097" y="3454"/>
                </a:moveTo>
                <a:lnTo>
                  <a:pt x="4435627" y="2324"/>
                </a:lnTo>
                <a:lnTo>
                  <a:pt x="4433773" y="469"/>
                </a:lnTo>
                <a:lnTo>
                  <a:pt x="4432643" y="0"/>
                </a:lnTo>
                <a:lnTo>
                  <a:pt x="4430026" y="0"/>
                </a:lnTo>
                <a:lnTo>
                  <a:pt x="4428896" y="469"/>
                </a:lnTo>
                <a:lnTo>
                  <a:pt x="4427042" y="2324"/>
                </a:lnTo>
                <a:lnTo>
                  <a:pt x="4426572" y="3454"/>
                </a:lnTo>
                <a:lnTo>
                  <a:pt x="4426572" y="6083"/>
                </a:lnTo>
                <a:lnTo>
                  <a:pt x="4427042" y="7200"/>
                </a:lnTo>
                <a:lnTo>
                  <a:pt x="4428896" y="9055"/>
                </a:lnTo>
                <a:lnTo>
                  <a:pt x="4430026" y="9525"/>
                </a:lnTo>
                <a:lnTo>
                  <a:pt x="4432643" y="9525"/>
                </a:lnTo>
                <a:lnTo>
                  <a:pt x="4433773" y="9055"/>
                </a:lnTo>
                <a:lnTo>
                  <a:pt x="4435627" y="7200"/>
                </a:lnTo>
                <a:lnTo>
                  <a:pt x="4436097" y="6083"/>
                </a:lnTo>
                <a:lnTo>
                  <a:pt x="4436097" y="3454"/>
                </a:lnTo>
                <a:close/>
              </a:path>
              <a:path w="6673215" h="3192779">
                <a:moveTo>
                  <a:pt x="4483697" y="3186303"/>
                </a:moveTo>
                <a:lnTo>
                  <a:pt x="4483227" y="3185172"/>
                </a:lnTo>
                <a:lnTo>
                  <a:pt x="4481373" y="3183318"/>
                </a:lnTo>
                <a:lnTo>
                  <a:pt x="4480242" y="3182848"/>
                </a:lnTo>
                <a:lnTo>
                  <a:pt x="4477613" y="3182848"/>
                </a:lnTo>
                <a:lnTo>
                  <a:pt x="4476496" y="3183318"/>
                </a:lnTo>
                <a:lnTo>
                  <a:pt x="4474642" y="3185172"/>
                </a:lnTo>
                <a:lnTo>
                  <a:pt x="4474172" y="3186303"/>
                </a:lnTo>
                <a:lnTo>
                  <a:pt x="4474172" y="3188932"/>
                </a:lnTo>
                <a:lnTo>
                  <a:pt x="4474642" y="3190049"/>
                </a:lnTo>
                <a:lnTo>
                  <a:pt x="4476496" y="3191903"/>
                </a:lnTo>
                <a:lnTo>
                  <a:pt x="4477613" y="3192373"/>
                </a:lnTo>
                <a:lnTo>
                  <a:pt x="4480242" y="3192373"/>
                </a:lnTo>
                <a:lnTo>
                  <a:pt x="4481373" y="3191903"/>
                </a:lnTo>
                <a:lnTo>
                  <a:pt x="4483227" y="3190049"/>
                </a:lnTo>
                <a:lnTo>
                  <a:pt x="4483697" y="3188932"/>
                </a:lnTo>
                <a:lnTo>
                  <a:pt x="4483697" y="3186303"/>
                </a:lnTo>
                <a:close/>
              </a:path>
              <a:path w="6673215" h="3192779">
                <a:moveTo>
                  <a:pt x="4483697" y="2390584"/>
                </a:moveTo>
                <a:lnTo>
                  <a:pt x="4483227" y="2389467"/>
                </a:lnTo>
                <a:lnTo>
                  <a:pt x="4481373" y="2387600"/>
                </a:lnTo>
                <a:lnTo>
                  <a:pt x="4480242" y="2387142"/>
                </a:lnTo>
                <a:lnTo>
                  <a:pt x="4477613" y="2387142"/>
                </a:lnTo>
                <a:lnTo>
                  <a:pt x="4476496" y="2387600"/>
                </a:lnTo>
                <a:lnTo>
                  <a:pt x="4474642" y="2389467"/>
                </a:lnTo>
                <a:lnTo>
                  <a:pt x="4474172" y="2390584"/>
                </a:lnTo>
                <a:lnTo>
                  <a:pt x="4474172" y="2393213"/>
                </a:lnTo>
                <a:lnTo>
                  <a:pt x="4474642" y="2394331"/>
                </a:lnTo>
                <a:lnTo>
                  <a:pt x="4476496" y="2396198"/>
                </a:lnTo>
                <a:lnTo>
                  <a:pt x="4477613" y="2396655"/>
                </a:lnTo>
                <a:lnTo>
                  <a:pt x="4480242" y="2396655"/>
                </a:lnTo>
                <a:lnTo>
                  <a:pt x="4481373" y="2396198"/>
                </a:lnTo>
                <a:lnTo>
                  <a:pt x="4483227" y="2394331"/>
                </a:lnTo>
                <a:lnTo>
                  <a:pt x="4483697" y="2393213"/>
                </a:lnTo>
                <a:lnTo>
                  <a:pt x="4483697" y="2390584"/>
                </a:lnTo>
                <a:close/>
              </a:path>
              <a:path w="6673215" h="3192779">
                <a:moveTo>
                  <a:pt x="4483697" y="1594878"/>
                </a:moveTo>
                <a:lnTo>
                  <a:pt x="4483227" y="1593748"/>
                </a:lnTo>
                <a:lnTo>
                  <a:pt x="4481373" y="1591894"/>
                </a:lnTo>
                <a:lnTo>
                  <a:pt x="4480242" y="1591424"/>
                </a:lnTo>
                <a:lnTo>
                  <a:pt x="4477613" y="1591424"/>
                </a:lnTo>
                <a:lnTo>
                  <a:pt x="4476496" y="1591894"/>
                </a:lnTo>
                <a:lnTo>
                  <a:pt x="4474642" y="1593748"/>
                </a:lnTo>
                <a:lnTo>
                  <a:pt x="4474172" y="1594878"/>
                </a:lnTo>
                <a:lnTo>
                  <a:pt x="4474172" y="1597507"/>
                </a:lnTo>
                <a:lnTo>
                  <a:pt x="4474642" y="1598625"/>
                </a:lnTo>
                <a:lnTo>
                  <a:pt x="4476496" y="1600479"/>
                </a:lnTo>
                <a:lnTo>
                  <a:pt x="4477613" y="1600949"/>
                </a:lnTo>
                <a:lnTo>
                  <a:pt x="4480242" y="1600949"/>
                </a:lnTo>
                <a:lnTo>
                  <a:pt x="4481373" y="1600479"/>
                </a:lnTo>
                <a:lnTo>
                  <a:pt x="4483227" y="1598625"/>
                </a:lnTo>
                <a:lnTo>
                  <a:pt x="4483697" y="1597507"/>
                </a:lnTo>
                <a:lnTo>
                  <a:pt x="4483697" y="1594878"/>
                </a:lnTo>
                <a:close/>
              </a:path>
              <a:path w="6673215" h="3192779">
                <a:moveTo>
                  <a:pt x="4483697" y="799160"/>
                </a:moveTo>
                <a:lnTo>
                  <a:pt x="4483227" y="798042"/>
                </a:lnTo>
                <a:lnTo>
                  <a:pt x="4481373" y="796175"/>
                </a:lnTo>
                <a:lnTo>
                  <a:pt x="4480242" y="795718"/>
                </a:lnTo>
                <a:lnTo>
                  <a:pt x="4477613" y="795718"/>
                </a:lnTo>
                <a:lnTo>
                  <a:pt x="4476496" y="796175"/>
                </a:lnTo>
                <a:lnTo>
                  <a:pt x="4474642" y="798042"/>
                </a:lnTo>
                <a:lnTo>
                  <a:pt x="4474172" y="799160"/>
                </a:lnTo>
                <a:lnTo>
                  <a:pt x="4474172" y="801789"/>
                </a:lnTo>
                <a:lnTo>
                  <a:pt x="4474642" y="802906"/>
                </a:lnTo>
                <a:lnTo>
                  <a:pt x="4476496" y="804773"/>
                </a:lnTo>
                <a:lnTo>
                  <a:pt x="4477613" y="805230"/>
                </a:lnTo>
                <a:lnTo>
                  <a:pt x="4480242" y="805230"/>
                </a:lnTo>
                <a:lnTo>
                  <a:pt x="4481373" y="804773"/>
                </a:lnTo>
                <a:lnTo>
                  <a:pt x="4483227" y="802906"/>
                </a:lnTo>
                <a:lnTo>
                  <a:pt x="4483697" y="801789"/>
                </a:lnTo>
                <a:lnTo>
                  <a:pt x="4483697" y="799160"/>
                </a:lnTo>
                <a:close/>
              </a:path>
              <a:path w="6673215" h="3192779">
                <a:moveTo>
                  <a:pt x="4483697" y="3454"/>
                </a:moveTo>
                <a:lnTo>
                  <a:pt x="4483227" y="2324"/>
                </a:lnTo>
                <a:lnTo>
                  <a:pt x="4481373" y="469"/>
                </a:lnTo>
                <a:lnTo>
                  <a:pt x="4480242" y="0"/>
                </a:lnTo>
                <a:lnTo>
                  <a:pt x="4477613" y="0"/>
                </a:lnTo>
                <a:lnTo>
                  <a:pt x="4476496" y="469"/>
                </a:lnTo>
                <a:lnTo>
                  <a:pt x="4474642" y="2324"/>
                </a:lnTo>
                <a:lnTo>
                  <a:pt x="4474172" y="3454"/>
                </a:lnTo>
                <a:lnTo>
                  <a:pt x="4474172" y="6083"/>
                </a:lnTo>
                <a:lnTo>
                  <a:pt x="4474642" y="7200"/>
                </a:lnTo>
                <a:lnTo>
                  <a:pt x="4476496" y="9055"/>
                </a:lnTo>
                <a:lnTo>
                  <a:pt x="4477613" y="9525"/>
                </a:lnTo>
                <a:lnTo>
                  <a:pt x="4480242" y="9525"/>
                </a:lnTo>
                <a:lnTo>
                  <a:pt x="4481373" y="9055"/>
                </a:lnTo>
                <a:lnTo>
                  <a:pt x="4483227" y="7200"/>
                </a:lnTo>
                <a:lnTo>
                  <a:pt x="4483697" y="6083"/>
                </a:lnTo>
                <a:lnTo>
                  <a:pt x="4483697" y="3454"/>
                </a:lnTo>
                <a:close/>
              </a:path>
              <a:path w="6673215" h="3192779">
                <a:moveTo>
                  <a:pt x="4531284" y="3186303"/>
                </a:moveTo>
                <a:lnTo>
                  <a:pt x="4530826" y="3185172"/>
                </a:lnTo>
                <a:lnTo>
                  <a:pt x="4528972" y="3183318"/>
                </a:lnTo>
                <a:lnTo>
                  <a:pt x="4527842" y="3182848"/>
                </a:lnTo>
                <a:lnTo>
                  <a:pt x="4525213" y="3182848"/>
                </a:lnTo>
                <a:lnTo>
                  <a:pt x="4524095" y="3183318"/>
                </a:lnTo>
                <a:lnTo>
                  <a:pt x="4522241" y="3185172"/>
                </a:lnTo>
                <a:lnTo>
                  <a:pt x="4521771" y="3186303"/>
                </a:lnTo>
                <a:lnTo>
                  <a:pt x="4521771" y="3188932"/>
                </a:lnTo>
                <a:lnTo>
                  <a:pt x="4522241" y="3190049"/>
                </a:lnTo>
                <a:lnTo>
                  <a:pt x="4524095" y="3191903"/>
                </a:lnTo>
                <a:lnTo>
                  <a:pt x="4525213" y="3192373"/>
                </a:lnTo>
                <a:lnTo>
                  <a:pt x="4527842" y="3192373"/>
                </a:lnTo>
                <a:lnTo>
                  <a:pt x="4528972" y="3191903"/>
                </a:lnTo>
                <a:lnTo>
                  <a:pt x="4530826" y="3190049"/>
                </a:lnTo>
                <a:lnTo>
                  <a:pt x="4531284" y="3188932"/>
                </a:lnTo>
                <a:lnTo>
                  <a:pt x="4531284" y="3186303"/>
                </a:lnTo>
                <a:close/>
              </a:path>
              <a:path w="6673215" h="3192779">
                <a:moveTo>
                  <a:pt x="4531284" y="2390584"/>
                </a:moveTo>
                <a:lnTo>
                  <a:pt x="4530826" y="2389467"/>
                </a:lnTo>
                <a:lnTo>
                  <a:pt x="4528972" y="2387600"/>
                </a:lnTo>
                <a:lnTo>
                  <a:pt x="4527842" y="2387142"/>
                </a:lnTo>
                <a:lnTo>
                  <a:pt x="4525213" y="2387142"/>
                </a:lnTo>
                <a:lnTo>
                  <a:pt x="4524095" y="2387600"/>
                </a:lnTo>
                <a:lnTo>
                  <a:pt x="4522241" y="2389467"/>
                </a:lnTo>
                <a:lnTo>
                  <a:pt x="4521771" y="2390584"/>
                </a:lnTo>
                <a:lnTo>
                  <a:pt x="4521771" y="2393213"/>
                </a:lnTo>
                <a:lnTo>
                  <a:pt x="4522241" y="2394331"/>
                </a:lnTo>
                <a:lnTo>
                  <a:pt x="4524095" y="2396198"/>
                </a:lnTo>
                <a:lnTo>
                  <a:pt x="4525213" y="2396655"/>
                </a:lnTo>
                <a:lnTo>
                  <a:pt x="4527842" y="2396655"/>
                </a:lnTo>
                <a:lnTo>
                  <a:pt x="4528972" y="2396198"/>
                </a:lnTo>
                <a:lnTo>
                  <a:pt x="4530826" y="2394331"/>
                </a:lnTo>
                <a:lnTo>
                  <a:pt x="4531284" y="2393213"/>
                </a:lnTo>
                <a:lnTo>
                  <a:pt x="4531284" y="2390584"/>
                </a:lnTo>
                <a:close/>
              </a:path>
              <a:path w="6673215" h="3192779">
                <a:moveTo>
                  <a:pt x="4531284" y="1594878"/>
                </a:moveTo>
                <a:lnTo>
                  <a:pt x="4530826" y="1593748"/>
                </a:lnTo>
                <a:lnTo>
                  <a:pt x="4528972" y="1591894"/>
                </a:lnTo>
                <a:lnTo>
                  <a:pt x="4527842" y="1591424"/>
                </a:lnTo>
                <a:lnTo>
                  <a:pt x="4525213" y="1591424"/>
                </a:lnTo>
                <a:lnTo>
                  <a:pt x="4524095" y="1591894"/>
                </a:lnTo>
                <a:lnTo>
                  <a:pt x="4522241" y="1593748"/>
                </a:lnTo>
                <a:lnTo>
                  <a:pt x="4521771" y="1594878"/>
                </a:lnTo>
                <a:lnTo>
                  <a:pt x="4521771" y="1597507"/>
                </a:lnTo>
                <a:lnTo>
                  <a:pt x="4522241" y="1598625"/>
                </a:lnTo>
                <a:lnTo>
                  <a:pt x="4524095" y="1600479"/>
                </a:lnTo>
                <a:lnTo>
                  <a:pt x="4525213" y="1600949"/>
                </a:lnTo>
                <a:lnTo>
                  <a:pt x="4527842" y="1600949"/>
                </a:lnTo>
                <a:lnTo>
                  <a:pt x="4528972" y="1600479"/>
                </a:lnTo>
                <a:lnTo>
                  <a:pt x="4530826" y="1598625"/>
                </a:lnTo>
                <a:lnTo>
                  <a:pt x="4531284" y="1597507"/>
                </a:lnTo>
                <a:lnTo>
                  <a:pt x="4531284" y="1594878"/>
                </a:lnTo>
                <a:close/>
              </a:path>
              <a:path w="6673215" h="3192779">
                <a:moveTo>
                  <a:pt x="4531284" y="799160"/>
                </a:moveTo>
                <a:lnTo>
                  <a:pt x="4530826" y="798042"/>
                </a:lnTo>
                <a:lnTo>
                  <a:pt x="4528972" y="796175"/>
                </a:lnTo>
                <a:lnTo>
                  <a:pt x="4527842" y="795718"/>
                </a:lnTo>
                <a:lnTo>
                  <a:pt x="4525213" y="795718"/>
                </a:lnTo>
                <a:lnTo>
                  <a:pt x="4524095" y="796175"/>
                </a:lnTo>
                <a:lnTo>
                  <a:pt x="4522241" y="798042"/>
                </a:lnTo>
                <a:lnTo>
                  <a:pt x="4521771" y="799160"/>
                </a:lnTo>
                <a:lnTo>
                  <a:pt x="4521771" y="801789"/>
                </a:lnTo>
                <a:lnTo>
                  <a:pt x="4522241" y="802906"/>
                </a:lnTo>
                <a:lnTo>
                  <a:pt x="4524095" y="804773"/>
                </a:lnTo>
                <a:lnTo>
                  <a:pt x="4525213" y="805230"/>
                </a:lnTo>
                <a:lnTo>
                  <a:pt x="4527842" y="805230"/>
                </a:lnTo>
                <a:lnTo>
                  <a:pt x="4528972" y="804773"/>
                </a:lnTo>
                <a:lnTo>
                  <a:pt x="4530826" y="802906"/>
                </a:lnTo>
                <a:lnTo>
                  <a:pt x="4531284" y="801789"/>
                </a:lnTo>
                <a:lnTo>
                  <a:pt x="4531284" y="799160"/>
                </a:lnTo>
                <a:close/>
              </a:path>
              <a:path w="6673215" h="3192779">
                <a:moveTo>
                  <a:pt x="4531284" y="3454"/>
                </a:moveTo>
                <a:lnTo>
                  <a:pt x="4530826" y="2324"/>
                </a:lnTo>
                <a:lnTo>
                  <a:pt x="4528972" y="469"/>
                </a:lnTo>
                <a:lnTo>
                  <a:pt x="4527842" y="0"/>
                </a:lnTo>
                <a:lnTo>
                  <a:pt x="4525213" y="0"/>
                </a:lnTo>
                <a:lnTo>
                  <a:pt x="4524095" y="469"/>
                </a:lnTo>
                <a:lnTo>
                  <a:pt x="4522241" y="2324"/>
                </a:lnTo>
                <a:lnTo>
                  <a:pt x="4521771" y="3454"/>
                </a:lnTo>
                <a:lnTo>
                  <a:pt x="4521771" y="6083"/>
                </a:lnTo>
                <a:lnTo>
                  <a:pt x="4522241" y="7200"/>
                </a:lnTo>
                <a:lnTo>
                  <a:pt x="4524095" y="9055"/>
                </a:lnTo>
                <a:lnTo>
                  <a:pt x="4525213" y="9525"/>
                </a:lnTo>
                <a:lnTo>
                  <a:pt x="4527842" y="9525"/>
                </a:lnTo>
                <a:lnTo>
                  <a:pt x="4528972" y="9055"/>
                </a:lnTo>
                <a:lnTo>
                  <a:pt x="4530826" y="7200"/>
                </a:lnTo>
                <a:lnTo>
                  <a:pt x="4531284" y="6083"/>
                </a:lnTo>
                <a:lnTo>
                  <a:pt x="4531284" y="3454"/>
                </a:lnTo>
                <a:close/>
              </a:path>
              <a:path w="6673215" h="3192779">
                <a:moveTo>
                  <a:pt x="4578883" y="3186303"/>
                </a:moveTo>
                <a:lnTo>
                  <a:pt x="4578426" y="3185172"/>
                </a:lnTo>
                <a:lnTo>
                  <a:pt x="4576559" y="3183318"/>
                </a:lnTo>
                <a:lnTo>
                  <a:pt x="4575441" y="3182848"/>
                </a:lnTo>
                <a:lnTo>
                  <a:pt x="4572813" y="3182848"/>
                </a:lnTo>
                <a:lnTo>
                  <a:pt x="4571695" y="3183318"/>
                </a:lnTo>
                <a:lnTo>
                  <a:pt x="4569828" y="3185172"/>
                </a:lnTo>
                <a:lnTo>
                  <a:pt x="4569371" y="3186303"/>
                </a:lnTo>
                <a:lnTo>
                  <a:pt x="4569371" y="3188932"/>
                </a:lnTo>
                <a:lnTo>
                  <a:pt x="4569828" y="3190049"/>
                </a:lnTo>
                <a:lnTo>
                  <a:pt x="4571695" y="3191903"/>
                </a:lnTo>
                <a:lnTo>
                  <a:pt x="4572813" y="3192373"/>
                </a:lnTo>
                <a:lnTo>
                  <a:pt x="4575441" y="3192373"/>
                </a:lnTo>
                <a:lnTo>
                  <a:pt x="4576559" y="3191903"/>
                </a:lnTo>
                <a:lnTo>
                  <a:pt x="4578426" y="3190049"/>
                </a:lnTo>
                <a:lnTo>
                  <a:pt x="4578883" y="3188932"/>
                </a:lnTo>
                <a:lnTo>
                  <a:pt x="4578883" y="3186303"/>
                </a:lnTo>
                <a:close/>
              </a:path>
              <a:path w="6673215" h="3192779">
                <a:moveTo>
                  <a:pt x="4578883" y="2390584"/>
                </a:moveTo>
                <a:lnTo>
                  <a:pt x="4578426" y="2389467"/>
                </a:lnTo>
                <a:lnTo>
                  <a:pt x="4576559" y="2387600"/>
                </a:lnTo>
                <a:lnTo>
                  <a:pt x="4575441" y="2387142"/>
                </a:lnTo>
                <a:lnTo>
                  <a:pt x="4572813" y="2387142"/>
                </a:lnTo>
                <a:lnTo>
                  <a:pt x="4571695" y="2387600"/>
                </a:lnTo>
                <a:lnTo>
                  <a:pt x="4569828" y="2389467"/>
                </a:lnTo>
                <a:lnTo>
                  <a:pt x="4569371" y="2390584"/>
                </a:lnTo>
                <a:lnTo>
                  <a:pt x="4569371" y="2393213"/>
                </a:lnTo>
                <a:lnTo>
                  <a:pt x="4569828" y="2394331"/>
                </a:lnTo>
                <a:lnTo>
                  <a:pt x="4571695" y="2396198"/>
                </a:lnTo>
                <a:lnTo>
                  <a:pt x="4572813" y="2396655"/>
                </a:lnTo>
                <a:lnTo>
                  <a:pt x="4575441" y="2396655"/>
                </a:lnTo>
                <a:lnTo>
                  <a:pt x="4576559" y="2396198"/>
                </a:lnTo>
                <a:lnTo>
                  <a:pt x="4578426" y="2394331"/>
                </a:lnTo>
                <a:lnTo>
                  <a:pt x="4578883" y="2393213"/>
                </a:lnTo>
                <a:lnTo>
                  <a:pt x="4578883" y="2390584"/>
                </a:lnTo>
                <a:close/>
              </a:path>
              <a:path w="6673215" h="3192779">
                <a:moveTo>
                  <a:pt x="4578883" y="1594878"/>
                </a:moveTo>
                <a:lnTo>
                  <a:pt x="4578426" y="1593748"/>
                </a:lnTo>
                <a:lnTo>
                  <a:pt x="4576559" y="1591894"/>
                </a:lnTo>
                <a:lnTo>
                  <a:pt x="4575441" y="1591424"/>
                </a:lnTo>
                <a:lnTo>
                  <a:pt x="4572813" y="1591424"/>
                </a:lnTo>
                <a:lnTo>
                  <a:pt x="4571695" y="1591894"/>
                </a:lnTo>
                <a:lnTo>
                  <a:pt x="4569828" y="1593748"/>
                </a:lnTo>
                <a:lnTo>
                  <a:pt x="4569371" y="1594878"/>
                </a:lnTo>
                <a:lnTo>
                  <a:pt x="4569371" y="1597507"/>
                </a:lnTo>
                <a:lnTo>
                  <a:pt x="4569828" y="1598625"/>
                </a:lnTo>
                <a:lnTo>
                  <a:pt x="4571695" y="1600479"/>
                </a:lnTo>
                <a:lnTo>
                  <a:pt x="4572813" y="1600949"/>
                </a:lnTo>
                <a:lnTo>
                  <a:pt x="4575441" y="1600949"/>
                </a:lnTo>
                <a:lnTo>
                  <a:pt x="4576559" y="1600479"/>
                </a:lnTo>
                <a:lnTo>
                  <a:pt x="4578426" y="1598625"/>
                </a:lnTo>
                <a:lnTo>
                  <a:pt x="4578883" y="1597507"/>
                </a:lnTo>
                <a:lnTo>
                  <a:pt x="4578883" y="1594878"/>
                </a:lnTo>
                <a:close/>
              </a:path>
              <a:path w="6673215" h="3192779">
                <a:moveTo>
                  <a:pt x="4578883" y="799160"/>
                </a:moveTo>
                <a:lnTo>
                  <a:pt x="4578426" y="798042"/>
                </a:lnTo>
                <a:lnTo>
                  <a:pt x="4576559" y="796175"/>
                </a:lnTo>
                <a:lnTo>
                  <a:pt x="4575441" y="795718"/>
                </a:lnTo>
                <a:lnTo>
                  <a:pt x="4572813" y="795718"/>
                </a:lnTo>
                <a:lnTo>
                  <a:pt x="4571695" y="796175"/>
                </a:lnTo>
                <a:lnTo>
                  <a:pt x="4569828" y="798042"/>
                </a:lnTo>
                <a:lnTo>
                  <a:pt x="4569371" y="799160"/>
                </a:lnTo>
                <a:lnTo>
                  <a:pt x="4569371" y="801789"/>
                </a:lnTo>
                <a:lnTo>
                  <a:pt x="4569828" y="802906"/>
                </a:lnTo>
                <a:lnTo>
                  <a:pt x="4571695" y="804773"/>
                </a:lnTo>
                <a:lnTo>
                  <a:pt x="4572813" y="805230"/>
                </a:lnTo>
                <a:lnTo>
                  <a:pt x="4575441" y="805230"/>
                </a:lnTo>
                <a:lnTo>
                  <a:pt x="4576559" y="804773"/>
                </a:lnTo>
                <a:lnTo>
                  <a:pt x="4578426" y="802906"/>
                </a:lnTo>
                <a:lnTo>
                  <a:pt x="4578883" y="801789"/>
                </a:lnTo>
                <a:lnTo>
                  <a:pt x="4578883" y="799160"/>
                </a:lnTo>
                <a:close/>
              </a:path>
              <a:path w="6673215" h="3192779">
                <a:moveTo>
                  <a:pt x="4578883" y="3454"/>
                </a:moveTo>
                <a:lnTo>
                  <a:pt x="4578426" y="2324"/>
                </a:lnTo>
                <a:lnTo>
                  <a:pt x="4576559" y="469"/>
                </a:lnTo>
                <a:lnTo>
                  <a:pt x="4575441" y="0"/>
                </a:lnTo>
                <a:lnTo>
                  <a:pt x="4572813" y="0"/>
                </a:lnTo>
                <a:lnTo>
                  <a:pt x="4571695" y="469"/>
                </a:lnTo>
                <a:lnTo>
                  <a:pt x="4569828" y="2324"/>
                </a:lnTo>
                <a:lnTo>
                  <a:pt x="4569371" y="3454"/>
                </a:lnTo>
                <a:lnTo>
                  <a:pt x="4569371" y="6083"/>
                </a:lnTo>
                <a:lnTo>
                  <a:pt x="4569828" y="7200"/>
                </a:lnTo>
                <a:lnTo>
                  <a:pt x="4571695" y="9055"/>
                </a:lnTo>
                <a:lnTo>
                  <a:pt x="4572813" y="9525"/>
                </a:lnTo>
                <a:lnTo>
                  <a:pt x="4575441" y="9525"/>
                </a:lnTo>
                <a:lnTo>
                  <a:pt x="4576559" y="9055"/>
                </a:lnTo>
                <a:lnTo>
                  <a:pt x="4578426" y="7200"/>
                </a:lnTo>
                <a:lnTo>
                  <a:pt x="4578883" y="6083"/>
                </a:lnTo>
                <a:lnTo>
                  <a:pt x="4578883" y="3454"/>
                </a:lnTo>
                <a:close/>
              </a:path>
              <a:path w="6673215" h="3192779">
                <a:moveTo>
                  <a:pt x="4626483" y="3186303"/>
                </a:moveTo>
                <a:lnTo>
                  <a:pt x="4626026" y="3185172"/>
                </a:lnTo>
                <a:lnTo>
                  <a:pt x="4624159" y="3183318"/>
                </a:lnTo>
                <a:lnTo>
                  <a:pt x="4623041" y="3182848"/>
                </a:lnTo>
                <a:lnTo>
                  <a:pt x="4620412" y="3182848"/>
                </a:lnTo>
                <a:lnTo>
                  <a:pt x="4619295" y="3183318"/>
                </a:lnTo>
                <a:lnTo>
                  <a:pt x="4617428" y="3185172"/>
                </a:lnTo>
                <a:lnTo>
                  <a:pt x="4616970" y="3186303"/>
                </a:lnTo>
                <a:lnTo>
                  <a:pt x="4616970" y="3188932"/>
                </a:lnTo>
                <a:lnTo>
                  <a:pt x="4617428" y="3190049"/>
                </a:lnTo>
                <a:lnTo>
                  <a:pt x="4619295" y="3191903"/>
                </a:lnTo>
                <a:lnTo>
                  <a:pt x="4620412" y="3192373"/>
                </a:lnTo>
                <a:lnTo>
                  <a:pt x="4623041" y="3192373"/>
                </a:lnTo>
                <a:lnTo>
                  <a:pt x="4624159" y="3191903"/>
                </a:lnTo>
                <a:lnTo>
                  <a:pt x="4626026" y="3190049"/>
                </a:lnTo>
                <a:lnTo>
                  <a:pt x="4626483" y="3188932"/>
                </a:lnTo>
                <a:lnTo>
                  <a:pt x="4626483" y="3186303"/>
                </a:lnTo>
                <a:close/>
              </a:path>
              <a:path w="6673215" h="3192779">
                <a:moveTo>
                  <a:pt x="4626483" y="2390584"/>
                </a:moveTo>
                <a:lnTo>
                  <a:pt x="4626026" y="2389467"/>
                </a:lnTo>
                <a:lnTo>
                  <a:pt x="4624159" y="2387600"/>
                </a:lnTo>
                <a:lnTo>
                  <a:pt x="4623041" y="2387142"/>
                </a:lnTo>
                <a:lnTo>
                  <a:pt x="4620412" y="2387142"/>
                </a:lnTo>
                <a:lnTo>
                  <a:pt x="4619295" y="2387600"/>
                </a:lnTo>
                <a:lnTo>
                  <a:pt x="4617428" y="2389467"/>
                </a:lnTo>
                <a:lnTo>
                  <a:pt x="4616970" y="2390584"/>
                </a:lnTo>
                <a:lnTo>
                  <a:pt x="4616970" y="2393213"/>
                </a:lnTo>
                <a:lnTo>
                  <a:pt x="4617428" y="2394331"/>
                </a:lnTo>
                <a:lnTo>
                  <a:pt x="4619295" y="2396198"/>
                </a:lnTo>
                <a:lnTo>
                  <a:pt x="4620412" y="2396655"/>
                </a:lnTo>
                <a:lnTo>
                  <a:pt x="4623041" y="2396655"/>
                </a:lnTo>
                <a:lnTo>
                  <a:pt x="4624159" y="2396198"/>
                </a:lnTo>
                <a:lnTo>
                  <a:pt x="4626026" y="2394331"/>
                </a:lnTo>
                <a:lnTo>
                  <a:pt x="4626483" y="2393213"/>
                </a:lnTo>
                <a:lnTo>
                  <a:pt x="4626483" y="2390584"/>
                </a:lnTo>
                <a:close/>
              </a:path>
              <a:path w="6673215" h="3192779">
                <a:moveTo>
                  <a:pt x="4626483" y="1594878"/>
                </a:moveTo>
                <a:lnTo>
                  <a:pt x="4626026" y="1593748"/>
                </a:lnTo>
                <a:lnTo>
                  <a:pt x="4624159" y="1591894"/>
                </a:lnTo>
                <a:lnTo>
                  <a:pt x="4623041" y="1591424"/>
                </a:lnTo>
                <a:lnTo>
                  <a:pt x="4620412" y="1591424"/>
                </a:lnTo>
                <a:lnTo>
                  <a:pt x="4619295" y="1591894"/>
                </a:lnTo>
                <a:lnTo>
                  <a:pt x="4617428" y="1593748"/>
                </a:lnTo>
                <a:lnTo>
                  <a:pt x="4616970" y="1594878"/>
                </a:lnTo>
                <a:lnTo>
                  <a:pt x="4616970" y="1597507"/>
                </a:lnTo>
                <a:lnTo>
                  <a:pt x="4617428" y="1598625"/>
                </a:lnTo>
                <a:lnTo>
                  <a:pt x="4619295" y="1600479"/>
                </a:lnTo>
                <a:lnTo>
                  <a:pt x="4620412" y="1600949"/>
                </a:lnTo>
                <a:lnTo>
                  <a:pt x="4623041" y="1600949"/>
                </a:lnTo>
                <a:lnTo>
                  <a:pt x="4624159" y="1600479"/>
                </a:lnTo>
                <a:lnTo>
                  <a:pt x="4626026" y="1598625"/>
                </a:lnTo>
                <a:lnTo>
                  <a:pt x="4626483" y="1597507"/>
                </a:lnTo>
                <a:lnTo>
                  <a:pt x="4626483" y="1594878"/>
                </a:lnTo>
                <a:close/>
              </a:path>
              <a:path w="6673215" h="3192779">
                <a:moveTo>
                  <a:pt x="4626483" y="799160"/>
                </a:moveTo>
                <a:lnTo>
                  <a:pt x="4626026" y="798042"/>
                </a:lnTo>
                <a:lnTo>
                  <a:pt x="4624159" y="796175"/>
                </a:lnTo>
                <a:lnTo>
                  <a:pt x="4623041" y="795718"/>
                </a:lnTo>
                <a:lnTo>
                  <a:pt x="4620412" y="795718"/>
                </a:lnTo>
                <a:lnTo>
                  <a:pt x="4619295" y="796175"/>
                </a:lnTo>
                <a:lnTo>
                  <a:pt x="4617428" y="798042"/>
                </a:lnTo>
                <a:lnTo>
                  <a:pt x="4616970" y="799160"/>
                </a:lnTo>
                <a:lnTo>
                  <a:pt x="4616970" y="801789"/>
                </a:lnTo>
                <a:lnTo>
                  <a:pt x="4617428" y="802906"/>
                </a:lnTo>
                <a:lnTo>
                  <a:pt x="4619295" y="804773"/>
                </a:lnTo>
                <a:lnTo>
                  <a:pt x="4620412" y="805230"/>
                </a:lnTo>
                <a:lnTo>
                  <a:pt x="4623041" y="805230"/>
                </a:lnTo>
                <a:lnTo>
                  <a:pt x="4624159" y="804773"/>
                </a:lnTo>
                <a:lnTo>
                  <a:pt x="4626026" y="802906"/>
                </a:lnTo>
                <a:lnTo>
                  <a:pt x="4626483" y="801789"/>
                </a:lnTo>
                <a:lnTo>
                  <a:pt x="4626483" y="799160"/>
                </a:lnTo>
                <a:close/>
              </a:path>
              <a:path w="6673215" h="3192779">
                <a:moveTo>
                  <a:pt x="4626483" y="3454"/>
                </a:moveTo>
                <a:lnTo>
                  <a:pt x="4626026" y="2324"/>
                </a:lnTo>
                <a:lnTo>
                  <a:pt x="4624159" y="469"/>
                </a:lnTo>
                <a:lnTo>
                  <a:pt x="4623041" y="0"/>
                </a:lnTo>
                <a:lnTo>
                  <a:pt x="4620412" y="0"/>
                </a:lnTo>
                <a:lnTo>
                  <a:pt x="4619295" y="469"/>
                </a:lnTo>
                <a:lnTo>
                  <a:pt x="4617428" y="2324"/>
                </a:lnTo>
                <a:lnTo>
                  <a:pt x="4616970" y="3454"/>
                </a:lnTo>
                <a:lnTo>
                  <a:pt x="4616970" y="6083"/>
                </a:lnTo>
                <a:lnTo>
                  <a:pt x="4617428" y="7200"/>
                </a:lnTo>
                <a:lnTo>
                  <a:pt x="4619295" y="9055"/>
                </a:lnTo>
                <a:lnTo>
                  <a:pt x="4620412" y="9525"/>
                </a:lnTo>
                <a:lnTo>
                  <a:pt x="4623041" y="9525"/>
                </a:lnTo>
                <a:lnTo>
                  <a:pt x="4624159" y="9055"/>
                </a:lnTo>
                <a:lnTo>
                  <a:pt x="4626026" y="7200"/>
                </a:lnTo>
                <a:lnTo>
                  <a:pt x="4626483" y="6083"/>
                </a:lnTo>
                <a:lnTo>
                  <a:pt x="4626483" y="3454"/>
                </a:lnTo>
                <a:close/>
              </a:path>
              <a:path w="6673215" h="3192779">
                <a:moveTo>
                  <a:pt x="4674082" y="3186303"/>
                </a:moveTo>
                <a:lnTo>
                  <a:pt x="4673612" y="3185172"/>
                </a:lnTo>
                <a:lnTo>
                  <a:pt x="4671758" y="3183318"/>
                </a:lnTo>
                <a:lnTo>
                  <a:pt x="4670641" y="3182848"/>
                </a:lnTo>
                <a:lnTo>
                  <a:pt x="4668012" y="3182848"/>
                </a:lnTo>
                <a:lnTo>
                  <a:pt x="4666881" y="3183318"/>
                </a:lnTo>
                <a:lnTo>
                  <a:pt x="4665027" y="3185172"/>
                </a:lnTo>
                <a:lnTo>
                  <a:pt x="4664557" y="3186303"/>
                </a:lnTo>
                <a:lnTo>
                  <a:pt x="4664557" y="3188932"/>
                </a:lnTo>
                <a:lnTo>
                  <a:pt x="4665027" y="3190049"/>
                </a:lnTo>
                <a:lnTo>
                  <a:pt x="4666881" y="3191903"/>
                </a:lnTo>
                <a:lnTo>
                  <a:pt x="4668012" y="3192373"/>
                </a:lnTo>
                <a:lnTo>
                  <a:pt x="4670641" y="3192373"/>
                </a:lnTo>
                <a:lnTo>
                  <a:pt x="4671758" y="3191903"/>
                </a:lnTo>
                <a:lnTo>
                  <a:pt x="4673612" y="3190049"/>
                </a:lnTo>
                <a:lnTo>
                  <a:pt x="4674082" y="3188932"/>
                </a:lnTo>
                <a:lnTo>
                  <a:pt x="4674082" y="3186303"/>
                </a:lnTo>
                <a:close/>
              </a:path>
              <a:path w="6673215" h="3192779">
                <a:moveTo>
                  <a:pt x="4674082" y="2390584"/>
                </a:moveTo>
                <a:lnTo>
                  <a:pt x="4673612" y="2389467"/>
                </a:lnTo>
                <a:lnTo>
                  <a:pt x="4671758" y="2387600"/>
                </a:lnTo>
                <a:lnTo>
                  <a:pt x="4670641" y="2387142"/>
                </a:lnTo>
                <a:lnTo>
                  <a:pt x="4668012" y="2387142"/>
                </a:lnTo>
                <a:lnTo>
                  <a:pt x="4666881" y="2387600"/>
                </a:lnTo>
                <a:lnTo>
                  <a:pt x="4665027" y="2389467"/>
                </a:lnTo>
                <a:lnTo>
                  <a:pt x="4664557" y="2390584"/>
                </a:lnTo>
                <a:lnTo>
                  <a:pt x="4664557" y="2393213"/>
                </a:lnTo>
                <a:lnTo>
                  <a:pt x="4665027" y="2394331"/>
                </a:lnTo>
                <a:lnTo>
                  <a:pt x="4666881" y="2396198"/>
                </a:lnTo>
                <a:lnTo>
                  <a:pt x="4668012" y="2396655"/>
                </a:lnTo>
                <a:lnTo>
                  <a:pt x="4670641" y="2396655"/>
                </a:lnTo>
                <a:lnTo>
                  <a:pt x="4671758" y="2396198"/>
                </a:lnTo>
                <a:lnTo>
                  <a:pt x="4673612" y="2394331"/>
                </a:lnTo>
                <a:lnTo>
                  <a:pt x="4674082" y="2393213"/>
                </a:lnTo>
                <a:lnTo>
                  <a:pt x="4674082" y="2390584"/>
                </a:lnTo>
                <a:close/>
              </a:path>
              <a:path w="6673215" h="3192779">
                <a:moveTo>
                  <a:pt x="4674082" y="1594878"/>
                </a:moveTo>
                <a:lnTo>
                  <a:pt x="4673612" y="1593748"/>
                </a:lnTo>
                <a:lnTo>
                  <a:pt x="4671758" y="1591894"/>
                </a:lnTo>
                <a:lnTo>
                  <a:pt x="4670641" y="1591424"/>
                </a:lnTo>
                <a:lnTo>
                  <a:pt x="4668012" y="1591424"/>
                </a:lnTo>
                <a:lnTo>
                  <a:pt x="4666881" y="1591894"/>
                </a:lnTo>
                <a:lnTo>
                  <a:pt x="4665027" y="1593748"/>
                </a:lnTo>
                <a:lnTo>
                  <a:pt x="4664557" y="1594878"/>
                </a:lnTo>
                <a:lnTo>
                  <a:pt x="4664557" y="1597507"/>
                </a:lnTo>
                <a:lnTo>
                  <a:pt x="4665027" y="1598625"/>
                </a:lnTo>
                <a:lnTo>
                  <a:pt x="4666881" y="1600479"/>
                </a:lnTo>
                <a:lnTo>
                  <a:pt x="4668012" y="1600949"/>
                </a:lnTo>
                <a:lnTo>
                  <a:pt x="4670641" y="1600949"/>
                </a:lnTo>
                <a:lnTo>
                  <a:pt x="4671758" y="1600479"/>
                </a:lnTo>
                <a:lnTo>
                  <a:pt x="4673612" y="1598625"/>
                </a:lnTo>
                <a:lnTo>
                  <a:pt x="4674082" y="1597507"/>
                </a:lnTo>
                <a:lnTo>
                  <a:pt x="4674082" y="1594878"/>
                </a:lnTo>
                <a:close/>
              </a:path>
              <a:path w="6673215" h="3192779">
                <a:moveTo>
                  <a:pt x="4674082" y="799160"/>
                </a:moveTo>
                <a:lnTo>
                  <a:pt x="4673612" y="798042"/>
                </a:lnTo>
                <a:lnTo>
                  <a:pt x="4671758" y="796175"/>
                </a:lnTo>
                <a:lnTo>
                  <a:pt x="4670641" y="795718"/>
                </a:lnTo>
                <a:lnTo>
                  <a:pt x="4668012" y="795718"/>
                </a:lnTo>
                <a:lnTo>
                  <a:pt x="4666881" y="796175"/>
                </a:lnTo>
                <a:lnTo>
                  <a:pt x="4665027" y="798042"/>
                </a:lnTo>
                <a:lnTo>
                  <a:pt x="4664557" y="799160"/>
                </a:lnTo>
                <a:lnTo>
                  <a:pt x="4664557" y="801789"/>
                </a:lnTo>
                <a:lnTo>
                  <a:pt x="4665027" y="802906"/>
                </a:lnTo>
                <a:lnTo>
                  <a:pt x="4666881" y="804773"/>
                </a:lnTo>
                <a:lnTo>
                  <a:pt x="4668012" y="805230"/>
                </a:lnTo>
                <a:lnTo>
                  <a:pt x="4670641" y="805230"/>
                </a:lnTo>
                <a:lnTo>
                  <a:pt x="4671758" y="804773"/>
                </a:lnTo>
                <a:lnTo>
                  <a:pt x="4673612" y="802906"/>
                </a:lnTo>
                <a:lnTo>
                  <a:pt x="4674082" y="801789"/>
                </a:lnTo>
                <a:lnTo>
                  <a:pt x="4674082" y="799160"/>
                </a:lnTo>
                <a:close/>
              </a:path>
              <a:path w="6673215" h="3192779">
                <a:moveTo>
                  <a:pt x="4674082" y="3454"/>
                </a:moveTo>
                <a:lnTo>
                  <a:pt x="4673612" y="2324"/>
                </a:lnTo>
                <a:lnTo>
                  <a:pt x="4671758" y="469"/>
                </a:lnTo>
                <a:lnTo>
                  <a:pt x="4670641" y="0"/>
                </a:lnTo>
                <a:lnTo>
                  <a:pt x="4668012" y="0"/>
                </a:lnTo>
                <a:lnTo>
                  <a:pt x="4666881" y="469"/>
                </a:lnTo>
                <a:lnTo>
                  <a:pt x="4665027" y="2324"/>
                </a:lnTo>
                <a:lnTo>
                  <a:pt x="4664557" y="3454"/>
                </a:lnTo>
                <a:lnTo>
                  <a:pt x="4664557" y="6083"/>
                </a:lnTo>
                <a:lnTo>
                  <a:pt x="4665027" y="7200"/>
                </a:lnTo>
                <a:lnTo>
                  <a:pt x="4666881" y="9055"/>
                </a:lnTo>
                <a:lnTo>
                  <a:pt x="4668012" y="9525"/>
                </a:lnTo>
                <a:lnTo>
                  <a:pt x="4670641" y="9525"/>
                </a:lnTo>
                <a:lnTo>
                  <a:pt x="4671758" y="9055"/>
                </a:lnTo>
                <a:lnTo>
                  <a:pt x="4673612" y="7200"/>
                </a:lnTo>
                <a:lnTo>
                  <a:pt x="4674082" y="6083"/>
                </a:lnTo>
                <a:lnTo>
                  <a:pt x="4674082" y="3454"/>
                </a:lnTo>
                <a:close/>
              </a:path>
              <a:path w="6673215" h="3192779">
                <a:moveTo>
                  <a:pt x="4721682" y="3186303"/>
                </a:moveTo>
                <a:lnTo>
                  <a:pt x="4721212" y="3185172"/>
                </a:lnTo>
                <a:lnTo>
                  <a:pt x="4719358" y="3183318"/>
                </a:lnTo>
                <a:lnTo>
                  <a:pt x="4718240" y="3182848"/>
                </a:lnTo>
                <a:lnTo>
                  <a:pt x="4715611" y="3182848"/>
                </a:lnTo>
                <a:lnTo>
                  <a:pt x="4714481" y="3183318"/>
                </a:lnTo>
                <a:lnTo>
                  <a:pt x="4712627" y="3185172"/>
                </a:lnTo>
                <a:lnTo>
                  <a:pt x="4712157" y="3186303"/>
                </a:lnTo>
                <a:lnTo>
                  <a:pt x="4712157" y="3188932"/>
                </a:lnTo>
                <a:lnTo>
                  <a:pt x="4712627" y="3190049"/>
                </a:lnTo>
                <a:lnTo>
                  <a:pt x="4714481" y="3191903"/>
                </a:lnTo>
                <a:lnTo>
                  <a:pt x="4715611" y="3192373"/>
                </a:lnTo>
                <a:lnTo>
                  <a:pt x="4718240" y="3192373"/>
                </a:lnTo>
                <a:lnTo>
                  <a:pt x="4719358" y="3191903"/>
                </a:lnTo>
                <a:lnTo>
                  <a:pt x="4721212" y="3190049"/>
                </a:lnTo>
                <a:lnTo>
                  <a:pt x="4721682" y="3188932"/>
                </a:lnTo>
                <a:lnTo>
                  <a:pt x="4721682" y="3186303"/>
                </a:lnTo>
                <a:close/>
              </a:path>
              <a:path w="6673215" h="3192779">
                <a:moveTo>
                  <a:pt x="4721682" y="2390584"/>
                </a:moveTo>
                <a:lnTo>
                  <a:pt x="4721212" y="2389467"/>
                </a:lnTo>
                <a:lnTo>
                  <a:pt x="4719358" y="2387600"/>
                </a:lnTo>
                <a:lnTo>
                  <a:pt x="4718240" y="2387142"/>
                </a:lnTo>
                <a:lnTo>
                  <a:pt x="4715611" y="2387142"/>
                </a:lnTo>
                <a:lnTo>
                  <a:pt x="4714481" y="2387600"/>
                </a:lnTo>
                <a:lnTo>
                  <a:pt x="4712627" y="2389467"/>
                </a:lnTo>
                <a:lnTo>
                  <a:pt x="4712157" y="2390584"/>
                </a:lnTo>
                <a:lnTo>
                  <a:pt x="4712157" y="2393213"/>
                </a:lnTo>
                <a:lnTo>
                  <a:pt x="4712627" y="2394331"/>
                </a:lnTo>
                <a:lnTo>
                  <a:pt x="4714481" y="2396198"/>
                </a:lnTo>
                <a:lnTo>
                  <a:pt x="4715611" y="2396655"/>
                </a:lnTo>
                <a:lnTo>
                  <a:pt x="4718240" y="2396655"/>
                </a:lnTo>
                <a:lnTo>
                  <a:pt x="4719358" y="2396198"/>
                </a:lnTo>
                <a:lnTo>
                  <a:pt x="4721212" y="2394331"/>
                </a:lnTo>
                <a:lnTo>
                  <a:pt x="4721682" y="2393213"/>
                </a:lnTo>
                <a:lnTo>
                  <a:pt x="4721682" y="2390584"/>
                </a:lnTo>
                <a:close/>
              </a:path>
              <a:path w="6673215" h="3192779">
                <a:moveTo>
                  <a:pt x="4721682" y="1594878"/>
                </a:moveTo>
                <a:lnTo>
                  <a:pt x="4721212" y="1593748"/>
                </a:lnTo>
                <a:lnTo>
                  <a:pt x="4719358" y="1591894"/>
                </a:lnTo>
                <a:lnTo>
                  <a:pt x="4718240" y="1591424"/>
                </a:lnTo>
                <a:lnTo>
                  <a:pt x="4715611" y="1591424"/>
                </a:lnTo>
                <a:lnTo>
                  <a:pt x="4714481" y="1591894"/>
                </a:lnTo>
                <a:lnTo>
                  <a:pt x="4712627" y="1593748"/>
                </a:lnTo>
                <a:lnTo>
                  <a:pt x="4712157" y="1594878"/>
                </a:lnTo>
                <a:lnTo>
                  <a:pt x="4712157" y="1597507"/>
                </a:lnTo>
                <a:lnTo>
                  <a:pt x="4712627" y="1598625"/>
                </a:lnTo>
                <a:lnTo>
                  <a:pt x="4714481" y="1600479"/>
                </a:lnTo>
                <a:lnTo>
                  <a:pt x="4715611" y="1600949"/>
                </a:lnTo>
                <a:lnTo>
                  <a:pt x="4718240" y="1600949"/>
                </a:lnTo>
                <a:lnTo>
                  <a:pt x="4719358" y="1600479"/>
                </a:lnTo>
                <a:lnTo>
                  <a:pt x="4721212" y="1598625"/>
                </a:lnTo>
                <a:lnTo>
                  <a:pt x="4721682" y="1597507"/>
                </a:lnTo>
                <a:lnTo>
                  <a:pt x="4721682" y="1594878"/>
                </a:lnTo>
                <a:close/>
              </a:path>
              <a:path w="6673215" h="3192779">
                <a:moveTo>
                  <a:pt x="4721682" y="799160"/>
                </a:moveTo>
                <a:lnTo>
                  <a:pt x="4721212" y="798042"/>
                </a:lnTo>
                <a:lnTo>
                  <a:pt x="4719358" y="796175"/>
                </a:lnTo>
                <a:lnTo>
                  <a:pt x="4718240" y="795718"/>
                </a:lnTo>
                <a:lnTo>
                  <a:pt x="4715611" y="795718"/>
                </a:lnTo>
                <a:lnTo>
                  <a:pt x="4714481" y="796175"/>
                </a:lnTo>
                <a:lnTo>
                  <a:pt x="4712627" y="798042"/>
                </a:lnTo>
                <a:lnTo>
                  <a:pt x="4712157" y="799160"/>
                </a:lnTo>
                <a:lnTo>
                  <a:pt x="4712157" y="801789"/>
                </a:lnTo>
                <a:lnTo>
                  <a:pt x="4712627" y="802906"/>
                </a:lnTo>
                <a:lnTo>
                  <a:pt x="4714481" y="804773"/>
                </a:lnTo>
                <a:lnTo>
                  <a:pt x="4715611" y="805230"/>
                </a:lnTo>
                <a:lnTo>
                  <a:pt x="4718240" y="805230"/>
                </a:lnTo>
                <a:lnTo>
                  <a:pt x="4719358" y="804773"/>
                </a:lnTo>
                <a:lnTo>
                  <a:pt x="4721212" y="802906"/>
                </a:lnTo>
                <a:lnTo>
                  <a:pt x="4721682" y="801789"/>
                </a:lnTo>
                <a:lnTo>
                  <a:pt x="4721682" y="799160"/>
                </a:lnTo>
                <a:close/>
              </a:path>
              <a:path w="6673215" h="3192779">
                <a:moveTo>
                  <a:pt x="4721682" y="3454"/>
                </a:moveTo>
                <a:lnTo>
                  <a:pt x="4721212" y="2324"/>
                </a:lnTo>
                <a:lnTo>
                  <a:pt x="4719358" y="469"/>
                </a:lnTo>
                <a:lnTo>
                  <a:pt x="4718240" y="0"/>
                </a:lnTo>
                <a:lnTo>
                  <a:pt x="4715611" y="0"/>
                </a:lnTo>
                <a:lnTo>
                  <a:pt x="4714481" y="469"/>
                </a:lnTo>
                <a:lnTo>
                  <a:pt x="4712627" y="2324"/>
                </a:lnTo>
                <a:lnTo>
                  <a:pt x="4712157" y="3454"/>
                </a:lnTo>
                <a:lnTo>
                  <a:pt x="4712157" y="6083"/>
                </a:lnTo>
                <a:lnTo>
                  <a:pt x="4712627" y="7200"/>
                </a:lnTo>
                <a:lnTo>
                  <a:pt x="4714481" y="9055"/>
                </a:lnTo>
                <a:lnTo>
                  <a:pt x="4715611" y="9525"/>
                </a:lnTo>
                <a:lnTo>
                  <a:pt x="4718240" y="9525"/>
                </a:lnTo>
                <a:lnTo>
                  <a:pt x="4719358" y="9055"/>
                </a:lnTo>
                <a:lnTo>
                  <a:pt x="4721212" y="7200"/>
                </a:lnTo>
                <a:lnTo>
                  <a:pt x="4721682" y="6083"/>
                </a:lnTo>
                <a:lnTo>
                  <a:pt x="4721682" y="3454"/>
                </a:lnTo>
                <a:close/>
              </a:path>
              <a:path w="6673215" h="3192779">
                <a:moveTo>
                  <a:pt x="4769282" y="3186303"/>
                </a:moveTo>
                <a:lnTo>
                  <a:pt x="4768812" y="3185172"/>
                </a:lnTo>
                <a:lnTo>
                  <a:pt x="4766957" y="3183318"/>
                </a:lnTo>
                <a:lnTo>
                  <a:pt x="4765827" y="3182848"/>
                </a:lnTo>
                <a:lnTo>
                  <a:pt x="4763198" y="3182848"/>
                </a:lnTo>
                <a:lnTo>
                  <a:pt x="4762081" y="3183318"/>
                </a:lnTo>
                <a:lnTo>
                  <a:pt x="4760226" y="3185172"/>
                </a:lnTo>
                <a:lnTo>
                  <a:pt x="4759757" y="3186303"/>
                </a:lnTo>
                <a:lnTo>
                  <a:pt x="4759757" y="3188932"/>
                </a:lnTo>
                <a:lnTo>
                  <a:pt x="4760226" y="3190049"/>
                </a:lnTo>
                <a:lnTo>
                  <a:pt x="4762081" y="3191903"/>
                </a:lnTo>
                <a:lnTo>
                  <a:pt x="4763198" y="3192373"/>
                </a:lnTo>
                <a:lnTo>
                  <a:pt x="4765827" y="3192373"/>
                </a:lnTo>
                <a:lnTo>
                  <a:pt x="4766957" y="3191903"/>
                </a:lnTo>
                <a:lnTo>
                  <a:pt x="4768812" y="3190049"/>
                </a:lnTo>
                <a:lnTo>
                  <a:pt x="4769282" y="3188932"/>
                </a:lnTo>
                <a:lnTo>
                  <a:pt x="4769282" y="3186303"/>
                </a:lnTo>
                <a:close/>
              </a:path>
              <a:path w="6673215" h="3192779">
                <a:moveTo>
                  <a:pt x="4769282" y="2390584"/>
                </a:moveTo>
                <a:lnTo>
                  <a:pt x="4768812" y="2389467"/>
                </a:lnTo>
                <a:lnTo>
                  <a:pt x="4766957" y="2387600"/>
                </a:lnTo>
                <a:lnTo>
                  <a:pt x="4765827" y="2387142"/>
                </a:lnTo>
                <a:lnTo>
                  <a:pt x="4763198" y="2387142"/>
                </a:lnTo>
                <a:lnTo>
                  <a:pt x="4762081" y="2387600"/>
                </a:lnTo>
                <a:lnTo>
                  <a:pt x="4760226" y="2389467"/>
                </a:lnTo>
                <a:lnTo>
                  <a:pt x="4759757" y="2390584"/>
                </a:lnTo>
                <a:lnTo>
                  <a:pt x="4759757" y="2393213"/>
                </a:lnTo>
                <a:lnTo>
                  <a:pt x="4760226" y="2394331"/>
                </a:lnTo>
                <a:lnTo>
                  <a:pt x="4762081" y="2396198"/>
                </a:lnTo>
                <a:lnTo>
                  <a:pt x="4763198" y="2396655"/>
                </a:lnTo>
                <a:lnTo>
                  <a:pt x="4765827" y="2396655"/>
                </a:lnTo>
                <a:lnTo>
                  <a:pt x="4766957" y="2396198"/>
                </a:lnTo>
                <a:lnTo>
                  <a:pt x="4768812" y="2394331"/>
                </a:lnTo>
                <a:lnTo>
                  <a:pt x="4769282" y="2393213"/>
                </a:lnTo>
                <a:lnTo>
                  <a:pt x="4769282" y="2390584"/>
                </a:lnTo>
                <a:close/>
              </a:path>
              <a:path w="6673215" h="3192779">
                <a:moveTo>
                  <a:pt x="4769282" y="1594878"/>
                </a:moveTo>
                <a:lnTo>
                  <a:pt x="4768812" y="1593748"/>
                </a:lnTo>
                <a:lnTo>
                  <a:pt x="4766957" y="1591894"/>
                </a:lnTo>
                <a:lnTo>
                  <a:pt x="4765827" y="1591424"/>
                </a:lnTo>
                <a:lnTo>
                  <a:pt x="4763198" y="1591424"/>
                </a:lnTo>
                <a:lnTo>
                  <a:pt x="4762081" y="1591894"/>
                </a:lnTo>
                <a:lnTo>
                  <a:pt x="4760226" y="1593748"/>
                </a:lnTo>
                <a:lnTo>
                  <a:pt x="4759757" y="1594878"/>
                </a:lnTo>
                <a:lnTo>
                  <a:pt x="4759757" y="1597507"/>
                </a:lnTo>
                <a:lnTo>
                  <a:pt x="4760226" y="1598625"/>
                </a:lnTo>
                <a:lnTo>
                  <a:pt x="4762081" y="1600479"/>
                </a:lnTo>
                <a:lnTo>
                  <a:pt x="4763198" y="1600949"/>
                </a:lnTo>
                <a:lnTo>
                  <a:pt x="4765827" y="1600949"/>
                </a:lnTo>
                <a:lnTo>
                  <a:pt x="4766957" y="1600479"/>
                </a:lnTo>
                <a:lnTo>
                  <a:pt x="4768812" y="1598625"/>
                </a:lnTo>
                <a:lnTo>
                  <a:pt x="4769282" y="1597507"/>
                </a:lnTo>
                <a:lnTo>
                  <a:pt x="4769282" y="1594878"/>
                </a:lnTo>
                <a:close/>
              </a:path>
              <a:path w="6673215" h="3192779">
                <a:moveTo>
                  <a:pt x="4769282" y="799160"/>
                </a:moveTo>
                <a:lnTo>
                  <a:pt x="4768812" y="798042"/>
                </a:lnTo>
                <a:lnTo>
                  <a:pt x="4766957" y="796175"/>
                </a:lnTo>
                <a:lnTo>
                  <a:pt x="4765827" y="795718"/>
                </a:lnTo>
                <a:lnTo>
                  <a:pt x="4763198" y="795718"/>
                </a:lnTo>
                <a:lnTo>
                  <a:pt x="4762081" y="796175"/>
                </a:lnTo>
                <a:lnTo>
                  <a:pt x="4760226" y="798042"/>
                </a:lnTo>
                <a:lnTo>
                  <a:pt x="4759757" y="799160"/>
                </a:lnTo>
                <a:lnTo>
                  <a:pt x="4759757" y="801789"/>
                </a:lnTo>
                <a:lnTo>
                  <a:pt x="4760226" y="802906"/>
                </a:lnTo>
                <a:lnTo>
                  <a:pt x="4762081" y="804773"/>
                </a:lnTo>
                <a:lnTo>
                  <a:pt x="4763198" y="805230"/>
                </a:lnTo>
                <a:lnTo>
                  <a:pt x="4765827" y="805230"/>
                </a:lnTo>
                <a:lnTo>
                  <a:pt x="4766957" y="804773"/>
                </a:lnTo>
                <a:lnTo>
                  <a:pt x="4768812" y="802906"/>
                </a:lnTo>
                <a:lnTo>
                  <a:pt x="4769282" y="801789"/>
                </a:lnTo>
                <a:lnTo>
                  <a:pt x="4769282" y="799160"/>
                </a:lnTo>
                <a:close/>
              </a:path>
              <a:path w="6673215" h="3192779">
                <a:moveTo>
                  <a:pt x="4769282" y="3454"/>
                </a:moveTo>
                <a:lnTo>
                  <a:pt x="4768812" y="2324"/>
                </a:lnTo>
                <a:lnTo>
                  <a:pt x="4766957" y="469"/>
                </a:lnTo>
                <a:lnTo>
                  <a:pt x="4765827" y="0"/>
                </a:lnTo>
                <a:lnTo>
                  <a:pt x="4763198" y="0"/>
                </a:lnTo>
                <a:lnTo>
                  <a:pt x="4762081" y="469"/>
                </a:lnTo>
                <a:lnTo>
                  <a:pt x="4760226" y="2324"/>
                </a:lnTo>
                <a:lnTo>
                  <a:pt x="4759757" y="3454"/>
                </a:lnTo>
                <a:lnTo>
                  <a:pt x="4759757" y="6083"/>
                </a:lnTo>
                <a:lnTo>
                  <a:pt x="4760226" y="7200"/>
                </a:lnTo>
                <a:lnTo>
                  <a:pt x="4762081" y="9055"/>
                </a:lnTo>
                <a:lnTo>
                  <a:pt x="4763198" y="9525"/>
                </a:lnTo>
                <a:lnTo>
                  <a:pt x="4765827" y="9525"/>
                </a:lnTo>
                <a:lnTo>
                  <a:pt x="4766957" y="9055"/>
                </a:lnTo>
                <a:lnTo>
                  <a:pt x="4768812" y="7200"/>
                </a:lnTo>
                <a:lnTo>
                  <a:pt x="4769282" y="6083"/>
                </a:lnTo>
                <a:lnTo>
                  <a:pt x="4769282" y="3454"/>
                </a:lnTo>
                <a:close/>
              </a:path>
              <a:path w="6673215" h="3192779">
                <a:moveTo>
                  <a:pt x="4816881" y="3186303"/>
                </a:moveTo>
                <a:lnTo>
                  <a:pt x="4816411" y="3185172"/>
                </a:lnTo>
                <a:lnTo>
                  <a:pt x="4814557" y="3183318"/>
                </a:lnTo>
                <a:lnTo>
                  <a:pt x="4813427" y="3182848"/>
                </a:lnTo>
                <a:lnTo>
                  <a:pt x="4810798" y="3182848"/>
                </a:lnTo>
                <a:lnTo>
                  <a:pt x="4809680" y="3183318"/>
                </a:lnTo>
                <a:lnTo>
                  <a:pt x="4807826" y="3185172"/>
                </a:lnTo>
                <a:lnTo>
                  <a:pt x="4807356" y="3186303"/>
                </a:lnTo>
                <a:lnTo>
                  <a:pt x="4807356" y="3188932"/>
                </a:lnTo>
                <a:lnTo>
                  <a:pt x="4807826" y="3190049"/>
                </a:lnTo>
                <a:lnTo>
                  <a:pt x="4809680" y="3191903"/>
                </a:lnTo>
                <a:lnTo>
                  <a:pt x="4810798" y="3192373"/>
                </a:lnTo>
                <a:lnTo>
                  <a:pt x="4813427" y="3192373"/>
                </a:lnTo>
                <a:lnTo>
                  <a:pt x="4814557" y="3191903"/>
                </a:lnTo>
                <a:lnTo>
                  <a:pt x="4816411" y="3190049"/>
                </a:lnTo>
                <a:lnTo>
                  <a:pt x="4816881" y="3188932"/>
                </a:lnTo>
                <a:lnTo>
                  <a:pt x="4816881" y="3186303"/>
                </a:lnTo>
                <a:close/>
              </a:path>
              <a:path w="6673215" h="3192779">
                <a:moveTo>
                  <a:pt x="4816881" y="2390584"/>
                </a:moveTo>
                <a:lnTo>
                  <a:pt x="4816411" y="2389467"/>
                </a:lnTo>
                <a:lnTo>
                  <a:pt x="4814557" y="2387600"/>
                </a:lnTo>
                <a:lnTo>
                  <a:pt x="4813427" y="2387142"/>
                </a:lnTo>
                <a:lnTo>
                  <a:pt x="4810798" y="2387142"/>
                </a:lnTo>
                <a:lnTo>
                  <a:pt x="4809680" y="2387600"/>
                </a:lnTo>
                <a:lnTo>
                  <a:pt x="4807826" y="2389467"/>
                </a:lnTo>
                <a:lnTo>
                  <a:pt x="4807356" y="2390584"/>
                </a:lnTo>
                <a:lnTo>
                  <a:pt x="4807356" y="2393213"/>
                </a:lnTo>
                <a:lnTo>
                  <a:pt x="4807826" y="2394331"/>
                </a:lnTo>
                <a:lnTo>
                  <a:pt x="4809680" y="2396198"/>
                </a:lnTo>
                <a:lnTo>
                  <a:pt x="4810798" y="2396655"/>
                </a:lnTo>
                <a:lnTo>
                  <a:pt x="4813427" y="2396655"/>
                </a:lnTo>
                <a:lnTo>
                  <a:pt x="4814557" y="2396198"/>
                </a:lnTo>
                <a:lnTo>
                  <a:pt x="4816411" y="2394331"/>
                </a:lnTo>
                <a:lnTo>
                  <a:pt x="4816881" y="2393213"/>
                </a:lnTo>
                <a:lnTo>
                  <a:pt x="4816881" y="2390584"/>
                </a:lnTo>
                <a:close/>
              </a:path>
              <a:path w="6673215" h="3192779">
                <a:moveTo>
                  <a:pt x="4816881" y="1594878"/>
                </a:moveTo>
                <a:lnTo>
                  <a:pt x="4816411" y="1593748"/>
                </a:lnTo>
                <a:lnTo>
                  <a:pt x="4814557" y="1591894"/>
                </a:lnTo>
                <a:lnTo>
                  <a:pt x="4813427" y="1591424"/>
                </a:lnTo>
                <a:lnTo>
                  <a:pt x="4810798" y="1591424"/>
                </a:lnTo>
                <a:lnTo>
                  <a:pt x="4809680" y="1591894"/>
                </a:lnTo>
                <a:lnTo>
                  <a:pt x="4807826" y="1593748"/>
                </a:lnTo>
                <a:lnTo>
                  <a:pt x="4807356" y="1594878"/>
                </a:lnTo>
                <a:lnTo>
                  <a:pt x="4807356" y="1597507"/>
                </a:lnTo>
                <a:lnTo>
                  <a:pt x="4807826" y="1598625"/>
                </a:lnTo>
                <a:lnTo>
                  <a:pt x="4809680" y="1600479"/>
                </a:lnTo>
                <a:lnTo>
                  <a:pt x="4810798" y="1600949"/>
                </a:lnTo>
                <a:lnTo>
                  <a:pt x="4813427" y="1600949"/>
                </a:lnTo>
                <a:lnTo>
                  <a:pt x="4814557" y="1600479"/>
                </a:lnTo>
                <a:lnTo>
                  <a:pt x="4816411" y="1598625"/>
                </a:lnTo>
                <a:lnTo>
                  <a:pt x="4816881" y="1597507"/>
                </a:lnTo>
                <a:lnTo>
                  <a:pt x="4816881" y="1594878"/>
                </a:lnTo>
                <a:close/>
              </a:path>
              <a:path w="6673215" h="3192779">
                <a:moveTo>
                  <a:pt x="4816881" y="799160"/>
                </a:moveTo>
                <a:lnTo>
                  <a:pt x="4816411" y="798042"/>
                </a:lnTo>
                <a:lnTo>
                  <a:pt x="4814557" y="796175"/>
                </a:lnTo>
                <a:lnTo>
                  <a:pt x="4813427" y="795718"/>
                </a:lnTo>
                <a:lnTo>
                  <a:pt x="4810798" y="795718"/>
                </a:lnTo>
                <a:lnTo>
                  <a:pt x="4809680" y="796175"/>
                </a:lnTo>
                <a:lnTo>
                  <a:pt x="4807826" y="798042"/>
                </a:lnTo>
                <a:lnTo>
                  <a:pt x="4807356" y="799160"/>
                </a:lnTo>
                <a:lnTo>
                  <a:pt x="4807356" y="801789"/>
                </a:lnTo>
                <a:lnTo>
                  <a:pt x="4807826" y="802906"/>
                </a:lnTo>
                <a:lnTo>
                  <a:pt x="4809680" y="804773"/>
                </a:lnTo>
                <a:lnTo>
                  <a:pt x="4810798" y="805230"/>
                </a:lnTo>
                <a:lnTo>
                  <a:pt x="4813427" y="805230"/>
                </a:lnTo>
                <a:lnTo>
                  <a:pt x="4814557" y="804773"/>
                </a:lnTo>
                <a:lnTo>
                  <a:pt x="4816411" y="802906"/>
                </a:lnTo>
                <a:lnTo>
                  <a:pt x="4816881" y="801789"/>
                </a:lnTo>
                <a:lnTo>
                  <a:pt x="4816881" y="799160"/>
                </a:lnTo>
                <a:close/>
              </a:path>
              <a:path w="6673215" h="3192779">
                <a:moveTo>
                  <a:pt x="4816881" y="3454"/>
                </a:moveTo>
                <a:lnTo>
                  <a:pt x="4816411" y="2324"/>
                </a:lnTo>
                <a:lnTo>
                  <a:pt x="4814557" y="469"/>
                </a:lnTo>
                <a:lnTo>
                  <a:pt x="4813427" y="0"/>
                </a:lnTo>
                <a:lnTo>
                  <a:pt x="4810798" y="0"/>
                </a:lnTo>
                <a:lnTo>
                  <a:pt x="4809680" y="469"/>
                </a:lnTo>
                <a:lnTo>
                  <a:pt x="4807826" y="2324"/>
                </a:lnTo>
                <a:lnTo>
                  <a:pt x="4807356" y="3454"/>
                </a:lnTo>
                <a:lnTo>
                  <a:pt x="4807356" y="6083"/>
                </a:lnTo>
                <a:lnTo>
                  <a:pt x="4807826" y="7200"/>
                </a:lnTo>
                <a:lnTo>
                  <a:pt x="4809680" y="9055"/>
                </a:lnTo>
                <a:lnTo>
                  <a:pt x="4810798" y="9525"/>
                </a:lnTo>
                <a:lnTo>
                  <a:pt x="4813427" y="9525"/>
                </a:lnTo>
                <a:lnTo>
                  <a:pt x="4814557" y="9055"/>
                </a:lnTo>
                <a:lnTo>
                  <a:pt x="4816411" y="7200"/>
                </a:lnTo>
                <a:lnTo>
                  <a:pt x="4816881" y="6083"/>
                </a:lnTo>
                <a:lnTo>
                  <a:pt x="4816881" y="3454"/>
                </a:lnTo>
                <a:close/>
              </a:path>
              <a:path w="6673215" h="3192779">
                <a:moveTo>
                  <a:pt x="4864468" y="3186303"/>
                </a:moveTo>
                <a:lnTo>
                  <a:pt x="4864011" y="3185172"/>
                </a:lnTo>
                <a:lnTo>
                  <a:pt x="4862144" y="3183318"/>
                </a:lnTo>
                <a:lnTo>
                  <a:pt x="4861026" y="3182848"/>
                </a:lnTo>
                <a:lnTo>
                  <a:pt x="4858397" y="3182848"/>
                </a:lnTo>
                <a:lnTo>
                  <a:pt x="4857280" y="3183318"/>
                </a:lnTo>
                <a:lnTo>
                  <a:pt x="4855413" y="3185172"/>
                </a:lnTo>
                <a:lnTo>
                  <a:pt x="4854956" y="3186303"/>
                </a:lnTo>
                <a:lnTo>
                  <a:pt x="4854956" y="3188932"/>
                </a:lnTo>
                <a:lnTo>
                  <a:pt x="4855413" y="3190049"/>
                </a:lnTo>
                <a:lnTo>
                  <a:pt x="4857280" y="3191903"/>
                </a:lnTo>
                <a:lnTo>
                  <a:pt x="4858397" y="3192373"/>
                </a:lnTo>
                <a:lnTo>
                  <a:pt x="4861026" y="3192373"/>
                </a:lnTo>
                <a:lnTo>
                  <a:pt x="4862144" y="3191903"/>
                </a:lnTo>
                <a:lnTo>
                  <a:pt x="4864011" y="3190049"/>
                </a:lnTo>
                <a:lnTo>
                  <a:pt x="4864468" y="3188932"/>
                </a:lnTo>
                <a:lnTo>
                  <a:pt x="4864468" y="3186303"/>
                </a:lnTo>
                <a:close/>
              </a:path>
              <a:path w="6673215" h="3192779">
                <a:moveTo>
                  <a:pt x="4864468" y="2390584"/>
                </a:moveTo>
                <a:lnTo>
                  <a:pt x="4864011" y="2389467"/>
                </a:lnTo>
                <a:lnTo>
                  <a:pt x="4862144" y="2387600"/>
                </a:lnTo>
                <a:lnTo>
                  <a:pt x="4861026" y="2387142"/>
                </a:lnTo>
                <a:lnTo>
                  <a:pt x="4858397" y="2387142"/>
                </a:lnTo>
                <a:lnTo>
                  <a:pt x="4857280" y="2387600"/>
                </a:lnTo>
                <a:lnTo>
                  <a:pt x="4855413" y="2389467"/>
                </a:lnTo>
                <a:lnTo>
                  <a:pt x="4854956" y="2390584"/>
                </a:lnTo>
                <a:lnTo>
                  <a:pt x="4854956" y="2393213"/>
                </a:lnTo>
                <a:lnTo>
                  <a:pt x="4855413" y="2394331"/>
                </a:lnTo>
                <a:lnTo>
                  <a:pt x="4857280" y="2396198"/>
                </a:lnTo>
                <a:lnTo>
                  <a:pt x="4858397" y="2396655"/>
                </a:lnTo>
                <a:lnTo>
                  <a:pt x="4861026" y="2396655"/>
                </a:lnTo>
                <a:lnTo>
                  <a:pt x="4862144" y="2396198"/>
                </a:lnTo>
                <a:lnTo>
                  <a:pt x="4864011" y="2394331"/>
                </a:lnTo>
                <a:lnTo>
                  <a:pt x="4864468" y="2393213"/>
                </a:lnTo>
                <a:lnTo>
                  <a:pt x="4864468" y="2390584"/>
                </a:lnTo>
                <a:close/>
              </a:path>
              <a:path w="6673215" h="3192779">
                <a:moveTo>
                  <a:pt x="4864468" y="1594878"/>
                </a:moveTo>
                <a:lnTo>
                  <a:pt x="4864011" y="1593748"/>
                </a:lnTo>
                <a:lnTo>
                  <a:pt x="4862144" y="1591894"/>
                </a:lnTo>
                <a:lnTo>
                  <a:pt x="4861026" y="1591424"/>
                </a:lnTo>
                <a:lnTo>
                  <a:pt x="4858397" y="1591424"/>
                </a:lnTo>
                <a:lnTo>
                  <a:pt x="4857280" y="1591894"/>
                </a:lnTo>
                <a:lnTo>
                  <a:pt x="4855413" y="1593748"/>
                </a:lnTo>
                <a:lnTo>
                  <a:pt x="4854956" y="1594878"/>
                </a:lnTo>
                <a:lnTo>
                  <a:pt x="4854956" y="1597507"/>
                </a:lnTo>
                <a:lnTo>
                  <a:pt x="4855413" y="1598625"/>
                </a:lnTo>
                <a:lnTo>
                  <a:pt x="4857280" y="1600479"/>
                </a:lnTo>
                <a:lnTo>
                  <a:pt x="4858397" y="1600949"/>
                </a:lnTo>
                <a:lnTo>
                  <a:pt x="4861026" y="1600949"/>
                </a:lnTo>
                <a:lnTo>
                  <a:pt x="4862144" y="1600479"/>
                </a:lnTo>
                <a:lnTo>
                  <a:pt x="4864011" y="1598625"/>
                </a:lnTo>
                <a:lnTo>
                  <a:pt x="4864468" y="1597507"/>
                </a:lnTo>
                <a:lnTo>
                  <a:pt x="4864468" y="1594878"/>
                </a:lnTo>
                <a:close/>
              </a:path>
              <a:path w="6673215" h="3192779">
                <a:moveTo>
                  <a:pt x="4864468" y="799160"/>
                </a:moveTo>
                <a:lnTo>
                  <a:pt x="4864011" y="798042"/>
                </a:lnTo>
                <a:lnTo>
                  <a:pt x="4862144" y="796175"/>
                </a:lnTo>
                <a:lnTo>
                  <a:pt x="4861026" y="795718"/>
                </a:lnTo>
                <a:lnTo>
                  <a:pt x="4858397" y="795718"/>
                </a:lnTo>
                <a:lnTo>
                  <a:pt x="4857280" y="796175"/>
                </a:lnTo>
                <a:lnTo>
                  <a:pt x="4855413" y="798042"/>
                </a:lnTo>
                <a:lnTo>
                  <a:pt x="4854956" y="799160"/>
                </a:lnTo>
                <a:lnTo>
                  <a:pt x="4854956" y="801789"/>
                </a:lnTo>
                <a:lnTo>
                  <a:pt x="4855413" y="802906"/>
                </a:lnTo>
                <a:lnTo>
                  <a:pt x="4857280" y="804773"/>
                </a:lnTo>
                <a:lnTo>
                  <a:pt x="4858397" y="805230"/>
                </a:lnTo>
                <a:lnTo>
                  <a:pt x="4861026" y="805230"/>
                </a:lnTo>
                <a:lnTo>
                  <a:pt x="4862144" y="804773"/>
                </a:lnTo>
                <a:lnTo>
                  <a:pt x="4864011" y="802906"/>
                </a:lnTo>
                <a:lnTo>
                  <a:pt x="4864468" y="801789"/>
                </a:lnTo>
                <a:lnTo>
                  <a:pt x="4864468" y="799160"/>
                </a:lnTo>
                <a:close/>
              </a:path>
              <a:path w="6673215" h="3192779">
                <a:moveTo>
                  <a:pt x="4864468" y="3454"/>
                </a:moveTo>
                <a:lnTo>
                  <a:pt x="4864011" y="2324"/>
                </a:lnTo>
                <a:lnTo>
                  <a:pt x="4862144" y="469"/>
                </a:lnTo>
                <a:lnTo>
                  <a:pt x="4861026" y="0"/>
                </a:lnTo>
                <a:lnTo>
                  <a:pt x="4858397" y="0"/>
                </a:lnTo>
                <a:lnTo>
                  <a:pt x="4857280" y="469"/>
                </a:lnTo>
                <a:lnTo>
                  <a:pt x="4855413" y="2324"/>
                </a:lnTo>
                <a:lnTo>
                  <a:pt x="4854956" y="3454"/>
                </a:lnTo>
                <a:lnTo>
                  <a:pt x="4854956" y="6083"/>
                </a:lnTo>
                <a:lnTo>
                  <a:pt x="4855413" y="7200"/>
                </a:lnTo>
                <a:lnTo>
                  <a:pt x="4857280" y="9055"/>
                </a:lnTo>
                <a:lnTo>
                  <a:pt x="4858397" y="9525"/>
                </a:lnTo>
                <a:lnTo>
                  <a:pt x="4861026" y="9525"/>
                </a:lnTo>
                <a:lnTo>
                  <a:pt x="4862144" y="9055"/>
                </a:lnTo>
                <a:lnTo>
                  <a:pt x="4864011" y="7200"/>
                </a:lnTo>
                <a:lnTo>
                  <a:pt x="4864468" y="6083"/>
                </a:lnTo>
                <a:lnTo>
                  <a:pt x="4864468" y="3454"/>
                </a:lnTo>
                <a:close/>
              </a:path>
              <a:path w="6673215" h="3192779">
                <a:moveTo>
                  <a:pt x="4912068" y="3186303"/>
                </a:moveTo>
                <a:lnTo>
                  <a:pt x="4911610" y="3185172"/>
                </a:lnTo>
                <a:lnTo>
                  <a:pt x="4909744" y="3183318"/>
                </a:lnTo>
                <a:lnTo>
                  <a:pt x="4908626" y="3182848"/>
                </a:lnTo>
                <a:lnTo>
                  <a:pt x="4905997" y="3182848"/>
                </a:lnTo>
                <a:lnTo>
                  <a:pt x="4904879" y="3183318"/>
                </a:lnTo>
                <a:lnTo>
                  <a:pt x="4903013" y="3185172"/>
                </a:lnTo>
                <a:lnTo>
                  <a:pt x="4902555" y="3186303"/>
                </a:lnTo>
                <a:lnTo>
                  <a:pt x="4902555" y="3188932"/>
                </a:lnTo>
                <a:lnTo>
                  <a:pt x="4903013" y="3190049"/>
                </a:lnTo>
                <a:lnTo>
                  <a:pt x="4904879" y="3191903"/>
                </a:lnTo>
                <a:lnTo>
                  <a:pt x="4905997" y="3192373"/>
                </a:lnTo>
                <a:lnTo>
                  <a:pt x="4908626" y="3192373"/>
                </a:lnTo>
                <a:lnTo>
                  <a:pt x="4909744" y="3191903"/>
                </a:lnTo>
                <a:lnTo>
                  <a:pt x="4911610" y="3190049"/>
                </a:lnTo>
                <a:lnTo>
                  <a:pt x="4912068" y="3188932"/>
                </a:lnTo>
                <a:lnTo>
                  <a:pt x="4912068" y="3186303"/>
                </a:lnTo>
                <a:close/>
              </a:path>
              <a:path w="6673215" h="3192779">
                <a:moveTo>
                  <a:pt x="4912068" y="2390584"/>
                </a:moveTo>
                <a:lnTo>
                  <a:pt x="4911610" y="2389467"/>
                </a:lnTo>
                <a:lnTo>
                  <a:pt x="4909744" y="2387600"/>
                </a:lnTo>
                <a:lnTo>
                  <a:pt x="4908626" y="2387142"/>
                </a:lnTo>
                <a:lnTo>
                  <a:pt x="4905997" y="2387142"/>
                </a:lnTo>
                <a:lnTo>
                  <a:pt x="4904879" y="2387600"/>
                </a:lnTo>
                <a:lnTo>
                  <a:pt x="4903013" y="2389467"/>
                </a:lnTo>
                <a:lnTo>
                  <a:pt x="4902555" y="2390584"/>
                </a:lnTo>
                <a:lnTo>
                  <a:pt x="4902555" y="2393213"/>
                </a:lnTo>
                <a:lnTo>
                  <a:pt x="4903013" y="2394331"/>
                </a:lnTo>
                <a:lnTo>
                  <a:pt x="4904879" y="2396198"/>
                </a:lnTo>
                <a:lnTo>
                  <a:pt x="4905997" y="2396655"/>
                </a:lnTo>
                <a:lnTo>
                  <a:pt x="4908626" y="2396655"/>
                </a:lnTo>
                <a:lnTo>
                  <a:pt x="4909744" y="2396198"/>
                </a:lnTo>
                <a:lnTo>
                  <a:pt x="4911610" y="2394331"/>
                </a:lnTo>
                <a:lnTo>
                  <a:pt x="4912068" y="2393213"/>
                </a:lnTo>
                <a:lnTo>
                  <a:pt x="4912068" y="2390584"/>
                </a:lnTo>
                <a:close/>
              </a:path>
              <a:path w="6673215" h="3192779">
                <a:moveTo>
                  <a:pt x="4912068" y="1594878"/>
                </a:moveTo>
                <a:lnTo>
                  <a:pt x="4911610" y="1593748"/>
                </a:lnTo>
                <a:lnTo>
                  <a:pt x="4909744" y="1591894"/>
                </a:lnTo>
                <a:lnTo>
                  <a:pt x="4908626" y="1591424"/>
                </a:lnTo>
                <a:lnTo>
                  <a:pt x="4905997" y="1591424"/>
                </a:lnTo>
                <a:lnTo>
                  <a:pt x="4904879" y="1591894"/>
                </a:lnTo>
                <a:lnTo>
                  <a:pt x="4903013" y="1593748"/>
                </a:lnTo>
                <a:lnTo>
                  <a:pt x="4902555" y="1594878"/>
                </a:lnTo>
                <a:lnTo>
                  <a:pt x="4902555" y="1597507"/>
                </a:lnTo>
                <a:lnTo>
                  <a:pt x="4903013" y="1598625"/>
                </a:lnTo>
                <a:lnTo>
                  <a:pt x="4904879" y="1600479"/>
                </a:lnTo>
                <a:lnTo>
                  <a:pt x="4905997" y="1600949"/>
                </a:lnTo>
                <a:lnTo>
                  <a:pt x="4908626" y="1600949"/>
                </a:lnTo>
                <a:lnTo>
                  <a:pt x="4909744" y="1600479"/>
                </a:lnTo>
                <a:lnTo>
                  <a:pt x="4911610" y="1598625"/>
                </a:lnTo>
                <a:lnTo>
                  <a:pt x="4912068" y="1597507"/>
                </a:lnTo>
                <a:lnTo>
                  <a:pt x="4912068" y="1594878"/>
                </a:lnTo>
                <a:close/>
              </a:path>
              <a:path w="6673215" h="3192779">
                <a:moveTo>
                  <a:pt x="4912068" y="799160"/>
                </a:moveTo>
                <a:lnTo>
                  <a:pt x="4911610" y="798042"/>
                </a:lnTo>
                <a:lnTo>
                  <a:pt x="4909744" y="796175"/>
                </a:lnTo>
                <a:lnTo>
                  <a:pt x="4908626" y="795718"/>
                </a:lnTo>
                <a:lnTo>
                  <a:pt x="4905997" y="795718"/>
                </a:lnTo>
                <a:lnTo>
                  <a:pt x="4904879" y="796175"/>
                </a:lnTo>
                <a:lnTo>
                  <a:pt x="4903013" y="798042"/>
                </a:lnTo>
                <a:lnTo>
                  <a:pt x="4902555" y="799160"/>
                </a:lnTo>
                <a:lnTo>
                  <a:pt x="4902555" y="801789"/>
                </a:lnTo>
                <a:lnTo>
                  <a:pt x="4903013" y="802906"/>
                </a:lnTo>
                <a:lnTo>
                  <a:pt x="4904879" y="804773"/>
                </a:lnTo>
                <a:lnTo>
                  <a:pt x="4905997" y="805230"/>
                </a:lnTo>
                <a:lnTo>
                  <a:pt x="4908626" y="805230"/>
                </a:lnTo>
                <a:lnTo>
                  <a:pt x="4909744" y="804773"/>
                </a:lnTo>
                <a:lnTo>
                  <a:pt x="4911610" y="802906"/>
                </a:lnTo>
                <a:lnTo>
                  <a:pt x="4912068" y="801789"/>
                </a:lnTo>
                <a:lnTo>
                  <a:pt x="4912068" y="799160"/>
                </a:lnTo>
                <a:close/>
              </a:path>
              <a:path w="6673215" h="3192779">
                <a:moveTo>
                  <a:pt x="4912068" y="3454"/>
                </a:moveTo>
                <a:lnTo>
                  <a:pt x="4911610" y="2324"/>
                </a:lnTo>
                <a:lnTo>
                  <a:pt x="4909744" y="469"/>
                </a:lnTo>
                <a:lnTo>
                  <a:pt x="4908626" y="0"/>
                </a:lnTo>
                <a:lnTo>
                  <a:pt x="4905997" y="0"/>
                </a:lnTo>
                <a:lnTo>
                  <a:pt x="4904879" y="469"/>
                </a:lnTo>
                <a:lnTo>
                  <a:pt x="4903013" y="2324"/>
                </a:lnTo>
                <a:lnTo>
                  <a:pt x="4902555" y="3454"/>
                </a:lnTo>
                <a:lnTo>
                  <a:pt x="4902555" y="6083"/>
                </a:lnTo>
                <a:lnTo>
                  <a:pt x="4903013" y="7200"/>
                </a:lnTo>
                <a:lnTo>
                  <a:pt x="4904879" y="9055"/>
                </a:lnTo>
                <a:lnTo>
                  <a:pt x="4905997" y="9525"/>
                </a:lnTo>
                <a:lnTo>
                  <a:pt x="4908626" y="9525"/>
                </a:lnTo>
                <a:lnTo>
                  <a:pt x="4909744" y="9055"/>
                </a:lnTo>
                <a:lnTo>
                  <a:pt x="4911610" y="7200"/>
                </a:lnTo>
                <a:lnTo>
                  <a:pt x="4912068" y="6083"/>
                </a:lnTo>
                <a:lnTo>
                  <a:pt x="4912068" y="3454"/>
                </a:lnTo>
                <a:close/>
              </a:path>
              <a:path w="6673215" h="3192779">
                <a:moveTo>
                  <a:pt x="4959667" y="3186303"/>
                </a:moveTo>
                <a:lnTo>
                  <a:pt x="4959197" y="3185172"/>
                </a:lnTo>
                <a:lnTo>
                  <a:pt x="4957343" y="3183318"/>
                </a:lnTo>
                <a:lnTo>
                  <a:pt x="4956226" y="3182848"/>
                </a:lnTo>
                <a:lnTo>
                  <a:pt x="4953597" y="3182848"/>
                </a:lnTo>
                <a:lnTo>
                  <a:pt x="4952466" y="3183318"/>
                </a:lnTo>
                <a:lnTo>
                  <a:pt x="4950612" y="3185172"/>
                </a:lnTo>
                <a:lnTo>
                  <a:pt x="4950155" y="3186303"/>
                </a:lnTo>
                <a:lnTo>
                  <a:pt x="4950155" y="3188932"/>
                </a:lnTo>
                <a:lnTo>
                  <a:pt x="4950612" y="3190049"/>
                </a:lnTo>
                <a:lnTo>
                  <a:pt x="4952466" y="3191903"/>
                </a:lnTo>
                <a:lnTo>
                  <a:pt x="4953597" y="3192373"/>
                </a:lnTo>
                <a:lnTo>
                  <a:pt x="4956226" y="3192373"/>
                </a:lnTo>
                <a:lnTo>
                  <a:pt x="4957343" y="3191903"/>
                </a:lnTo>
                <a:lnTo>
                  <a:pt x="4959197" y="3190049"/>
                </a:lnTo>
                <a:lnTo>
                  <a:pt x="4959667" y="3188932"/>
                </a:lnTo>
                <a:lnTo>
                  <a:pt x="4959667" y="3186303"/>
                </a:lnTo>
                <a:close/>
              </a:path>
              <a:path w="6673215" h="3192779">
                <a:moveTo>
                  <a:pt x="4959667" y="2390584"/>
                </a:moveTo>
                <a:lnTo>
                  <a:pt x="4959197" y="2389467"/>
                </a:lnTo>
                <a:lnTo>
                  <a:pt x="4957343" y="2387600"/>
                </a:lnTo>
                <a:lnTo>
                  <a:pt x="4956226" y="2387142"/>
                </a:lnTo>
                <a:lnTo>
                  <a:pt x="4953597" y="2387142"/>
                </a:lnTo>
                <a:lnTo>
                  <a:pt x="4952466" y="2387600"/>
                </a:lnTo>
                <a:lnTo>
                  <a:pt x="4950612" y="2389467"/>
                </a:lnTo>
                <a:lnTo>
                  <a:pt x="4950155" y="2390584"/>
                </a:lnTo>
                <a:lnTo>
                  <a:pt x="4950155" y="2393213"/>
                </a:lnTo>
                <a:lnTo>
                  <a:pt x="4950612" y="2394331"/>
                </a:lnTo>
                <a:lnTo>
                  <a:pt x="4952466" y="2396198"/>
                </a:lnTo>
                <a:lnTo>
                  <a:pt x="4953597" y="2396655"/>
                </a:lnTo>
                <a:lnTo>
                  <a:pt x="4956226" y="2396655"/>
                </a:lnTo>
                <a:lnTo>
                  <a:pt x="4957343" y="2396198"/>
                </a:lnTo>
                <a:lnTo>
                  <a:pt x="4959197" y="2394331"/>
                </a:lnTo>
                <a:lnTo>
                  <a:pt x="4959667" y="2393213"/>
                </a:lnTo>
                <a:lnTo>
                  <a:pt x="4959667" y="2390584"/>
                </a:lnTo>
                <a:close/>
              </a:path>
              <a:path w="6673215" h="3192779">
                <a:moveTo>
                  <a:pt x="4959667" y="1594878"/>
                </a:moveTo>
                <a:lnTo>
                  <a:pt x="4959197" y="1593748"/>
                </a:lnTo>
                <a:lnTo>
                  <a:pt x="4957343" y="1591894"/>
                </a:lnTo>
                <a:lnTo>
                  <a:pt x="4956226" y="1591424"/>
                </a:lnTo>
                <a:lnTo>
                  <a:pt x="4953597" y="1591424"/>
                </a:lnTo>
                <a:lnTo>
                  <a:pt x="4952466" y="1591894"/>
                </a:lnTo>
                <a:lnTo>
                  <a:pt x="4950612" y="1593748"/>
                </a:lnTo>
                <a:lnTo>
                  <a:pt x="4950155" y="1594878"/>
                </a:lnTo>
                <a:lnTo>
                  <a:pt x="4950155" y="1597507"/>
                </a:lnTo>
                <a:lnTo>
                  <a:pt x="4950612" y="1598625"/>
                </a:lnTo>
                <a:lnTo>
                  <a:pt x="4952466" y="1600479"/>
                </a:lnTo>
                <a:lnTo>
                  <a:pt x="4953597" y="1600949"/>
                </a:lnTo>
                <a:lnTo>
                  <a:pt x="4956226" y="1600949"/>
                </a:lnTo>
                <a:lnTo>
                  <a:pt x="4957343" y="1600479"/>
                </a:lnTo>
                <a:lnTo>
                  <a:pt x="4959197" y="1598625"/>
                </a:lnTo>
                <a:lnTo>
                  <a:pt x="4959667" y="1597507"/>
                </a:lnTo>
                <a:lnTo>
                  <a:pt x="4959667" y="1594878"/>
                </a:lnTo>
                <a:close/>
              </a:path>
              <a:path w="6673215" h="3192779">
                <a:moveTo>
                  <a:pt x="4959667" y="799160"/>
                </a:moveTo>
                <a:lnTo>
                  <a:pt x="4959197" y="798042"/>
                </a:lnTo>
                <a:lnTo>
                  <a:pt x="4957343" y="796175"/>
                </a:lnTo>
                <a:lnTo>
                  <a:pt x="4956226" y="795718"/>
                </a:lnTo>
                <a:lnTo>
                  <a:pt x="4953597" y="795718"/>
                </a:lnTo>
                <a:lnTo>
                  <a:pt x="4952466" y="796175"/>
                </a:lnTo>
                <a:lnTo>
                  <a:pt x="4950612" y="798042"/>
                </a:lnTo>
                <a:lnTo>
                  <a:pt x="4950155" y="799160"/>
                </a:lnTo>
                <a:lnTo>
                  <a:pt x="4950155" y="801789"/>
                </a:lnTo>
                <a:lnTo>
                  <a:pt x="4950612" y="802906"/>
                </a:lnTo>
                <a:lnTo>
                  <a:pt x="4952466" y="804773"/>
                </a:lnTo>
                <a:lnTo>
                  <a:pt x="4953597" y="805230"/>
                </a:lnTo>
                <a:lnTo>
                  <a:pt x="4956226" y="805230"/>
                </a:lnTo>
                <a:lnTo>
                  <a:pt x="4957343" y="804773"/>
                </a:lnTo>
                <a:lnTo>
                  <a:pt x="4959197" y="802906"/>
                </a:lnTo>
                <a:lnTo>
                  <a:pt x="4959667" y="801789"/>
                </a:lnTo>
                <a:lnTo>
                  <a:pt x="4959667" y="799160"/>
                </a:lnTo>
                <a:close/>
              </a:path>
              <a:path w="6673215" h="3192779">
                <a:moveTo>
                  <a:pt x="4959667" y="3454"/>
                </a:moveTo>
                <a:lnTo>
                  <a:pt x="4959197" y="2324"/>
                </a:lnTo>
                <a:lnTo>
                  <a:pt x="4957343" y="469"/>
                </a:lnTo>
                <a:lnTo>
                  <a:pt x="4956226" y="0"/>
                </a:lnTo>
                <a:lnTo>
                  <a:pt x="4953597" y="0"/>
                </a:lnTo>
                <a:lnTo>
                  <a:pt x="4952466" y="469"/>
                </a:lnTo>
                <a:lnTo>
                  <a:pt x="4950612" y="2324"/>
                </a:lnTo>
                <a:lnTo>
                  <a:pt x="4950155" y="3454"/>
                </a:lnTo>
                <a:lnTo>
                  <a:pt x="4950155" y="6083"/>
                </a:lnTo>
                <a:lnTo>
                  <a:pt x="4950612" y="7200"/>
                </a:lnTo>
                <a:lnTo>
                  <a:pt x="4952466" y="9055"/>
                </a:lnTo>
                <a:lnTo>
                  <a:pt x="4953597" y="9525"/>
                </a:lnTo>
                <a:lnTo>
                  <a:pt x="4956226" y="9525"/>
                </a:lnTo>
                <a:lnTo>
                  <a:pt x="4957343" y="9055"/>
                </a:lnTo>
                <a:lnTo>
                  <a:pt x="4959197" y="7200"/>
                </a:lnTo>
                <a:lnTo>
                  <a:pt x="4959667" y="6083"/>
                </a:lnTo>
                <a:lnTo>
                  <a:pt x="4959667" y="3454"/>
                </a:lnTo>
                <a:close/>
              </a:path>
              <a:path w="6673215" h="3192779">
                <a:moveTo>
                  <a:pt x="5007267" y="3186303"/>
                </a:moveTo>
                <a:lnTo>
                  <a:pt x="5006797" y="3185172"/>
                </a:lnTo>
                <a:lnTo>
                  <a:pt x="5004943" y="3183318"/>
                </a:lnTo>
                <a:lnTo>
                  <a:pt x="5003825" y="3182848"/>
                </a:lnTo>
                <a:lnTo>
                  <a:pt x="5001196" y="3182848"/>
                </a:lnTo>
                <a:lnTo>
                  <a:pt x="5000066" y="3183318"/>
                </a:lnTo>
                <a:lnTo>
                  <a:pt x="4998212" y="3185172"/>
                </a:lnTo>
                <a:lnTo>
                  <a:pt x="4997742" y="3186303"/>
                </a:lnTo>
                <a:lnTo>
                  <a:pt x="4997742" y="3188932"/>
                </a:lnTo>
                <a:lnTo>
                  <a:pt x="4998212" y="3190049"/>
                </a:lnTo>
                <a:lnTo>
                  <a:pt x="5000066" y="3191903"/>
                </a:lnTo>
                <a:lnTo>
                  <a:pt x="5001196" y="3192373"/>
                </a:lnTo>
                <a:lnTo>
                  <a:pt x="5003825" y="3192373"/>
                </a:lnTo>
                <a:lnTo>
                  <a:pt x="5004943" y="3191903"/>
                </a:lnTo>
                <a:lnTo>
                  <a:pt x="5006797" y="3190049"/>
                </a:lnTo>
                <a:lnTo>
                  <a:pt x="5007267" y="3188932"/>
                </a:lnTo>
                <a:lnTo>
                  <a:pt x="5007267" y="3186303"/>
                </a:lnTo>
                <a:close/>
              </a:path>
              <a:path w="6673215" h="3192779">
                <a:moveTo>
                  <a:pt x="5007267" y="2390584"/>
                </a:moveTo>
                <a:lnTo>
                  <a:pt x="5006797" y="2389467"/>
                </a:lnTo>
                <a:lnTo>
                  <a:pt x="5004943" y="2387600"/>
                </a:lnTo>
                <a:lnTo>
                  <a:pt x="5003825" y="2387142"/>
                </a:lnTo>
                <a:lnTo>
                  <a:pt x="5001196" y="2387142"/>
                </a:lnTo>
                <a:lnTo>
                  <a:pt x="5000066" y="2387600"/>
                </a:lnTo>
                <a:lnTo>
                  <a:pt x="4998212" y="2389467"/>
                </a:lnTo>
                <a:lnTo>
                  <a:pt x="4997742" y="2390584"/>
                </a:lnTo>
                <a:lnTo>
                  <a:pt x="4997742" y="2393213"/>
                </a:lnTo>
                <a:lnTo>
                  <a:pt x="4998212" y="2394331"/>
                </a:lnTo>
                <a:lnTo>
                  <a:pt x="5000066" y="2396198"/>
                </a:lnTo>
                <a:lnTo>
                  <a:pt x="5001196" y="2396655"/>
                </a:lnTo>
                <a:lnTo>
                  <a:pt x="5003825" y="2396655"/>
                </a:lnTo>
                <a:lnTo>
                  <a:pt x="5004943" y="2396198"/>
                </a:lnTo>
                <a:lnTo>
                  <a:pt x="5006797" y="2394331"/>
                </a:lnTo>
                <a:lnTo>
                  <a:pt x="5007267" y="2393213"/>
                </a:lnTo>
                <a:lnTo>
                  <a:pt x="5007267" y="2390584"/>
                </a:lnTo>
                <a:close/>
              </a:path>
              <a:path w="6673215" h="3192779">
                <a:moveTo>
                  <a:pt x="5007267" y="1594878"/>
                </a:moveTo>
                <a:lnTo>
                  <a:pt x="5006797" y="1593748"/>
                </a:lnTo>
                <a:lnTo>
                  <a:pt x="5004943" y="1591894"/>
                </a:lnTo>
                <a:lnTo>
                  <a:pt x="5003825" y="1591424"/>
                </a:lnTo>
                <a:lnTo>
                  <a:pt x="5001196" y="1591424"/>
                </a:lnTo>
                <a:lnTo>
                  <a:pt x="5000066" y="1591894"/>
                </a:lnTo>
                <a:lnTo>
                  <a:pt x="4998212" y="1593748"/>
                </a:lnTo>
                <a:lnTo>
                  <a:pt x="4997742" y="1594878"/>
                </a:lnTo>
                <a:lnTo>
                  <a:pt x="4997742" y="1597507"/>
                </a:lnTo>
                <a:lnTo>
                  <a:pt x="4998212" y="1598625"/>
                </a:lnTo>
                <a:lnTo>
                  <a:pt x="5000066" y="1600479"/>
                </a:lnTo>
                <a:lnTo>
                  <a:pt x="5001196" y="1600949"/>
                </a:lnTo>
                <a:lnTo>
                  <a:pt x="5003825" y="1600949"/>
                </a:lnTo>
                <a:lnTo>
                  <a:pt x="5004943" y="1600479"/>
                </a:lnTo>
                <a:lnTo>
                  <a:pt x="5006797" y="1598625"/>
                </a:lnTo>
                <a:lnTo>
                  <a:pt x="5007267" y="1597507"/>
                </a:lnTo>
                <a:lnTo>
                  <a:pt x="5007267" y="1594878"/>
                </a:lnTo>
                <a:close/>
              </a:path>
              <a:path w="6673215" h="3192779">
                <a:moveTo>
                  <a:pt x="5007267" y="799160"/>
                </a:moveTo>
                <a:lnTo>
                  <a:pt x="5006797" y="798042"/>
                </a:lnTo>
                <a:lnTo>
                  <a:pt x="5004943" y="796175"/>
                </a:lnTo>
                <a:lnTo>
                  <a:pt x="5003825" y="795718"/>
                </a:lnTo>
                <a:lnTo>
                  <a:pt x="5001196" y="795718"/>
                </a:lnTo>
                <a:lnTo>
                  <a:pt x="5000066" y="796175"/>
                </a:lnTo>
                <a:lnTo>
                  <a:pt x="4998212" y="798042"/>
                </a:lnTo>
                <a:lnTo>
                  <a:pt x="4997742" y="799160"/>
                </a:lnTo>
                <a:lnTo>
                  <a:pt x="4997742" y="801789"/>
                </a:lnTo>
                <a:lnTo>
                  <a:pt x="4998212" y="802906"/>
                </a:lnTo>
                <a:lnTo>
                  <a:pt x="5000066" y="804773"/>
                </a:lnTo>
                <a:lnTo>
                  <a:pt x="5001196" y="805230"/>
                </a:lnTo>
                <a:lnTo>
                  <a:pt x="5003825" y="805230"/>
                </a:lnTo>
                <a:lnTo>
                  <a:pt x="5004943" y="804773"/>
                </a:lnTo>
                <a:lnTo>
                  <a:pt x="5006797" y="802906"/>
                </a:lnTo>
                <a:lnTo>
                  <a:pt x="5007267" y="801789"/>
                </a:lnTo>
                <a:lnTo>
                  <a:pt x="5007267" y="799160"/>
                </a:lnTo>
                <a:close/>
              </a:path>
              <a:path w="6673215" h="3192779">
                <a:moveTo>
                  <a:pt x="5007267" y="3454"/>
                </a:moveTo>
                <a:lnTo>
                  <a:pt x="5006797" y="2324"/>
                </a:lnTo>
                <a:lnTo>
                  <a:pt x="5004943" y="469"/>
                </a:lnTo>
                <a:lnTo>
                  <a:pt x="5003825" y="0"/>
                </a:lnTo>
                <a:lnTo>
                  <a:pt x="5001196" y="0"/>
                </a:lnTo>
                <a:lnTo>
                  <a:pt x="5000066" y="469"/>
                </a:lnTo>
                <a:lnTo>
                  <a:pt x="4998212" y="2324"/>
                </a:lnTo>
                <a:lnTo>
                  <a:pt x="4997742" y="3454"/>
                </a:lnTo>
                <a:lnTo>
                  <a:pt x="4997742" y="6083"/>
                </a:lnTo>
                <a:lnTo>
                  <a:pt x="4998212" y="7200"/>
                </a:lnTo>
                <a:lnTo>
                  <a:pt x="5000066" y="9055"/>
                </a:lnTo>
                <a:lnTo>
                  <a:pt x="5001196" y="9525"/>
                </a:lnTo>
                <a:lnTo>
                  <a:pt x="5003825" y="9525"/>
                </a:lnTo>
                <a:lnTo>
                  <a:pt x="5004943" y="9055"/>
                </a:lnTo>
                <a:lnTo>
                  <a:pt x="5006797" y="7200"/>
                </a:lnTo>
                <a:lnTo>
                  <a:pt x="5007267" y="6083"/>
                </a:lnTo>
                <a:lnTo>
                  <a:pt x="5007267" y="3454"/>
                </a:lnTo>
                <a:close/>
              </a:path>
              <a:path w="6673215" h="3192779">
                <a:moveTo>
                  <a:pt x="5054866" y="3186303"/>
                </a:moveTo>
                <a:lnTo>
                  <a:pt x="5054397" y="3185172"/>
                </a:lnTo>
                <a:lnTo>
                  <a:pt x="5052542" y="3183318"/>
                </a:lnTo>
                <a:lnTo>
                  <a:pt x="5051412" y="3182848"/>
                </a:lnTo>
                <a:lnTo>
                  <a:pt x="5048796" y="3182848"/>
                </a:lnTo>
                <a:lnTo>
                  <a:pt x="5047666" y="3183318"/>
                </a:lnTo>
                <a:lnTo>
                  <a:pt x="5045811" y="3185172"/>
                </a:lnTo>
                <a:lnTo>
                  <a:pt x="5045341" y="3186303"/>
                </a:lnTo>
                <a:lnTo>
                  <a:pt x="5045341" y="3188932"/>
                </a:lnTo>
                <a:lnTo>
                  <a:pt x="5045811" y="3190049"/>
                </a:lnTo>
                <a:lnTo>
                  <a:pt x="5047666" y="3191903"/>
                </a:lnTo>
                <a:lnTo>
                  <a:pt x="5048796" y="3192373"/>
                </a:lnTo>
                <a:lnTo>
                  <a:pt x="5051412" y="3192373"/>
                </a:lnTo>
                <a:lnTo>
                  <a:pt x="5052542" y="3191903"/>
                </a:lnTo>
                <a:lnTo>
                  <a:pt x="5054397" y="3190049"/>
                </a:lnTo>
                <a:lnTo>
                  <a:pt x="5054866" y="3188932"/>
                </a:lnTo>
                <a:lnTo>
                  <a:pt x="5054866" y="3186303"/>
                </a:lnTo>
                <a:close/>
              </a:path>
              <a:path w="6673215" h="3192779">
                <a:moveTo>
                  <a:pt x="5054866" y="2390584"/>
                </a:moveTo>
                <a:lnTo>
                  <a:pt x="5054397" y="2389467"/>
                </a:lnTo>
                <a:lnTo>
                  <a:pt x="5052542" y="2387600"/>
                </a:lnTo>
                <a:lnTo>
                  <a:pt x="5051412" y="2387142"/>
                </a:lnTo>
                <a:lnTo>
                  <a:pt x="5048796" y="2387142"/>
                </a:lnTo>
                <a:lnTo>
                  <a:pt x="5047666" y="2387600"/>
                </a:lnTo>
                <a:lnTo>
                  <a:pt x="5045811" y="2389467"/>
                </a:lnTo>
                <a:lnTo>
                  <a:pt x="5045341" y="2390584"/>
                </a:lnTo>
                <a:lnTo>
                  <a:pt x="5045341" y="2393213"/>
                </a:lnTo>
                <a:lnTo>
                  <a:pt x="5045811" y="2394331"/>
                </a:lnTo>
                <a:lnTo>
                  <a:pt x="5047666" y="2396198"/>
                </a:lnTo>
                <a:lnTo>
                  <a:pt x="5048796" y="2396655"/>
                </a:lnTo>
                <a:lnTo>
                  <a:pt x="5051412" y="2396655"/>
                </a:lnTo>
                <a:lnTo>
                  <a:pt x="5052542" y="2396198"/>
                </a:lnTo>
                <a:lnTo>
                  <a:pt x="5054397" y="2394331"/>
                </a:lnTo>
                <a:lnTo>
                  <a:pt x="5054866" y="2393213"/>
                </a:lnTo>
                <a:lnTo>
                  <a:pt x="5054866" y="2390584"/>
                </a:lnTo>
                <a:close/>
              </a:path>
              <a:path w="6673215" h="3192779">
                <a:moveTo>
                  <a:pt x="5054866" y="1594878"/>
                </a:moveTo>
                <a:lnTo>
                  <a:pt x="5054397" y="1593748"/>
                </a:lnTo>
                <a:lnTo>
                  <a:pt x="5052542" y="1591894"/>
                </a:lnTo>
                <a:lnTo>
                  <a:pt x="5051412" y="1591424"/>
                </a:lnTo>
                <a:lnTo>
                  <a:pt x="5048796" y="1591424"/>
                </a:lnTo>
                <a:lnTo>
                  <a:pt x="5047666" y="1591894"/>
                </a:lnTo>
                <a:lnTo>
                  <a:pt x="5045811" y="1593748"/>
                </a:lnTo>
                <a:lnTo>
                  <a:pt x="5045341" y="1594878"/>
                </a:lnTo>
                <a:lnTo>
                  <a:pt x="5045341" y="1597507"/>
                </a:lnTo>
                <a:lnTo>
                  <a:pt x="5045811" y="1598625"/>
                </a:lnTo>
                <a:lnTo>
                  <a:pt x="5047666" y="1600479"/>
                </a:lnTo>
                <a:lnTo>
                  <a:pt x="5048796" y="1600949"/>
                </a:lnTo>
                <a:lnTo>
                  <a:pt x="5051412" y="1600949"/>
                </a:lnTo>
                <a:lnTo>
                  <a:pt x="5052542" y="1600479"/>
                </a:lnTo>
                <a:lnTo>
                  <a:pt x="5054397" y="1598625"/>
                </a:lnTo>
                <a:lnTo>
                  <a:pt x="5054866" y="1597507"/>
                </a:lnTo>
                <a:lnTo>
                  <a:pt x="5054866" y="1594878"/>
                </a:lnTo>
                <a:close/>
              </a:path>
              <a:path w="6673215" h="3192779">
                <a:moveTo>
                  <a:pt x="5054866" y="799160"/>
                </a:moveTo>
                <a:lnTo>
                  <a:pt x="5054397" y="798042"/>
                </a:lnTo>
                <a:lnTo>
                  <a:pt x="5052542" y="796175"/>
                </a:lnTo>
                <a:lnTo>
                  <a:pt x="5051412" y="795718"/>
                </a:lnTo>
                <a:lnTo>
                  <a:pt x="5048796" y="795718"/>
                </a:lnTo>
                <a:lnTo>
                  <a:pt x="5047666" y="796175"/>
                </a:lnTo>
                <a:lnTo>
                  <a:pt x="5045811" y="798042"/>
                </a:lnTo>
                <a:lnTo>
                  <a:pt x="5045341" y="799160"/>
                </a:lnTo>
                <a:lnTo>
                  <a:pt x="5045341" y="801789"/>
                </a:lnTo>
                <a:lnTo>
                  <a:pt x="5045811" y="802906"/>
                </a:lnTo>
                <a:lnTo>
                  <a:pt x="5047666" y="804773"/>
                </a:lnTo>
                <a:lnTo>
                  <a:pt x="5048796" y="805230"/>
                </a:lnTo>
                <a:lnTo>
                  <a:pt x="5051412" y="805230"/>
                </a:lnTo>
                <a:lnTo>
                  <a:pt x="5052542" y="804773"/>
                </a:lnTo>
                <a:lnTo>
                  <a:pt x="5054397" y="802906"/>
                </a:lnTo>
                <a:lnTo>
                  <a:pt x="5054866" y="801789"/>
                </a:lnTo>
                <a:lnTo>
                  <a:pt x="5054866" y="799160"/>
                </a:lnTo>
                <a:close/>
              </a:path>
              <a:path w="6673215" h="3192779">
                <a:moveTo>
                  <a:pt x="5054866" y="3454"/>
                </a:moveTo>
                <a:lnTo>
                  <a:pt x="5054397" y="2324"/>
                </a:lnTo>
                <a:lnTo>
                  <a:pt x="5052542" y="469"/>
                </a:lnTo>
                <a:lnTo>
                  <a:pt x="5051412" y="0"/>
                </a:lnTo>
                <a:lnTo>
                  <a:pt x="5048796" y="0"/>
                </a:lnTo>
                <a:lnTo>
                  <a:pt x="5047666" y="469"/>
                </a:lnTo>
                <a:lnTo>
                  <a:pt x="5045811" y="2324"/>
                </a:lnTo>
                <a:lnTo>
                  <a:pt x="5045341" y="3454"/>
                </a:lnTo>
                <a:lnTo>
                  <a:pt x="5045341" y="6083"/>
                </a:lnTo>
                <a:lnTo>
                  <a:pt x="5045811" y="7200"/>
                </a:lnTo>
                <a:lnTo>
                  <a:pt x="5047666" y="9055"/>
                </a:lnTo>
                <a:lnTo>
                  <a:pt x="5048796" y="9525"/>
                </a:lnTo>
                <a:lnTo>
                  <a:pt x="5051412" y="9525"/>
                </a:lnTo>
                <a:lnTo>
                  <a:pt x="5052542" y="9055"/>
                </a:lnTo>
                <a:lnTo>
                  <a:pt x="5054397" y="7200"/>
                </a:lnTo>
                <a:lnTo>
                  <a:pt x="5054866" y="6083"/>
                </a:lnTo>
                <a:lnTo>
                  <a:pt x="5054866" y="3454"/>
                </a:lnTo>
                <a:close/>
              </a:path>
              <a:path w="6673215" h="3192779">
                <a:moveTo>
                  <a:pt x="5102466" y="3186303"/>
                </a:moveTo>
                <a:lnTo>
                  <a:pt x="5101996" y="3185172"/>
                </a:lnTo>
                <a:lnTo>
                  <a:pt x="5100142" y="3183318"/>
                </a:lnTo>
                <a:lnTo>
                  <a:pt x="5099012" y="3182848"/>
                </a:lnTo>
                <a:lnTo>
                  <a:pt x="5096383" y="3182848"/>
                </a:lnTo>
                <a:lnTo>
                  <a:pt x="5095265" y="3183318"/>
                </a:lnTo>
                <a:lnTo>
                  <a:pt x="5093411" y="3185172"/>
                </a:lnTo>
                <a:lnTo>
                  <a:pt x="5092941" y="3186303"/>
                </a:lnTo>
                <a:lnTo>
                  <a:pt x="5092941" y="3188932"/>
                </a:lnTo>
                <a:lnTo>
                  <a:pt x="5093411" y="3190049"/>
                </a:lnTo>
                <a:lnTo>
                  <a:pt x="5095265" y="3191903"/>
                </a:lnTo>
                <a:lnTo>
                  <a:pt x="5096383" y="3192373"/>
                </a:lnTo>
                <a:lnTo>
                  <a:pt x="5099012" y="3192373"/>
                </a:lnTo>
                <a:lnTo>
                  <a:pt x="5100142" y="3191903"/>
                </a:lnTo>
                <a:lnTo>
                  <a:pt x="5101996" y="3190049"/>
                </a:lnTo>
                <a:lnTo>
                  <a:pt x="5102466" y="3188932"/>
                </a:lnTo>
                <a:lnTo>
                  <a:pt x="5102466" y="3186303"/>
                </a:lnTo>
                <a:close/>
              </a:path>
              <a:path w="6673215" h="3192779">
                <a:moveTo>
                  <a:pt x="5102466" y="2390584"/>
                </a:moveTo>
                <a:lnTo>
                  <a:pt x="5101996" y="2389467"/>
                </a:lnTo>
                <a:lnTo>
                  <a:pt x="5100142" y="2387600"/>
                </a:lnTo>
                <a:lnTo>
                  <a:pt x="5099012" y="2387142"/>
                </a:lnTo>
                <a:lnTo>
                  <a:pt x="5096383" y="2387142"/>
                </a:lnTo>
                <a:lnTo>
                  <a:pt x="5095265" y="2387600"/>
                </a:lnTo>
                <a:lnTo>
                  <a:pt x="5093411" y="2389467"/>
                </a:lnTo>
                <a:lnTo>
                  <a:pt x="5092941" y="2390584"/>
                </a:lnTo>
                <a:lnTo>
                  <a:pt x="5092941" y="2393213"/>
                </a:lnTo>
                <a:lnTo>
                  <a:pt x="5093411" y="2394331"/>
                </a:lnTo>
                <a:lnTo>
                  <a:pt x="5095265" y="2396198"/>
                </a:lnTo>
                <a:lnTo>
                  <a:pt x="5096383" y="2396655"/>
                </a:lnTo>
                <a:lnTo>
                  <a:pt x="5099012" y="2396655"/>
                </a:lnTo>
                <a:lnTo>
                  <a:pt x="5100142" y="2396198"/>
                </a:lnTo>
                <a:lnTo>
                  <a:pt x="5101996" y="2394331"/>
                </a:lnTo>
                <a:lnTo>
                  <a:pt x="5102466" y="2393213"/>
                </a:lnTo>
                <a:lnTo>
                  <a:pt x="5102466" y="2390584"/>
                </a:lnTo>
                <a:close/>
              </a:path>
              <a:path w="6673215" h="3192779">
                <a:moveTo>
                  <a:pt x="5102466" y="1594878"/>
                </a:moveTo>
                <a:lnTo>
                  <a:pt x="5101996" y="1593748"/>
                </a:lnTo>
                <a:lnTo>
                  <a:pt x="5100142" y="1591894"/>
                </a:lnTo>
                <a:lnTo>
                  <a:pt x="5099012" y="1591424"/>
                </a:lnTo>
                <a:lnTo>
                  <a:pt x="5096383" y="1591424"/>
                </a:lnTo>
                <a:lnTo>
                  <a:pt x="5095265" y="1591894"/>
                </a:lnTo>
                <a:lnTo>
                  <a:pt x="5093411" y="1593748"/>
                </a:lnTo>
                <a:lnTo>
                  <a:pt x="5092941" y="1594878"/>
                </a:lnTo>
                <a:lnTo>
                  <a:pt x="5092941" y="1597507"/>
                </a:lnTo>
                <a:lnTo>
                  <a:pt x="5093411" y="1598625"/>
                </a:lnTo>
                <a:lnTo>
                  <a:pt x="5095265" y="1600479"/>
                </a:lnTo>
                <a:lnTo>
                  <a:pt x="5096383" y="1600949"/>
                </a:lnTo>
                <a:lnTo>
                  <a:pt x="5099012" y="1600949"/>
                </a:lnTo>
                <a:lnTo>
                  <a:pt x="5100142" y="1600479"/>
                </a:lnTo>
                <a:lnTo>
                  <a:pt x="5101996" y="1598625"/>
                </a:lnTo>
                <a:lnTo>
                  <a:pt x="5102466" y="1597507"/>
                </a:lnTo>
                <a:lnTo>
                  <a:pt x="5102466" y="1594878"/>
                </a:lnTo>
                <a:close/>
              </a:path>
              <a:path w="6673215" h="3192779">
                <a:moveTo>
                  <a:pt x="5102466" y="799160"/>
                </a:moveTo>
                <a:lnTo>
                  <a:pt x="5101996" y="798042"/>
                </a:lnTo>
                <a:lnTo>
                  <a:pt x="5100142" y="796175"/>
                </a:lnTo>
                <a:lnTo>
                  <a:pt x="5099012" y="795718"/>
                </a:lnTo>
                <a:lnTo>
                  <a:pt x="5096383" y="795718"/>
                </a:lnTo>
                <a:lnTo>
                  <a:pt x="5095265" y="796175"/>
                </a:lnTo>
                <a:lnTo>
                  <a:pt x="5093411" y="798042"/>
                </a:lnTo>
                <a:lnTo>
                  <a:pt x="5092941" y="799160"/>
                </a:lnTo>
                <a:lnTo>
                  <a:pt x="5092941" y="801789"/>
                </a:lnTo>
                <a:lnTo>
                  <a:pt x="5093411" y="802906"/>
                </a:lnTo>
                <a:lnTo>
                  <a:pt x="5095265" y="804773"/>
                </a:lnTo>
                <a:lnTo>
                  <a:pt x="5096383" y="805230"/>
                </a:lnTo>
                <a:lnTo>
                  <a:pt x="5099012" y="805230"/>
                </a:lnTo>
                <a:lnTo>
                  <a:pt x="5100142" y="804773"/>
                </a:lnTo>
                <a:lnTo>
                  <a:pt x="5101996" y="802906"/>
                </a:lnTo>
                <a:lnTo>
                  <a:pt x="5102466" y="801789"/>
                </a:lnTo>
                <a:lnTo>
                  <a:pt x="5102466" y="799160"/>
                </a:lnTo>
                <a:close/>
              </a:path>
              <a:path w="6673215" h="3192779">
                <a:moveTo>
                  <a:pt x="5102466" y="3454"/>
                </a:moveTo>
                <a:lnTo>
                  <a:pt x="5101996" y="2324"/>
                </a:lnTo>
                <a:lnTo>
                  <a:pt x="5100142" y="469"/>
                </a:lnTo>
                <a:lnTo>
                  <a:pt x="5099012" y="0"/>
                </a:lnTo>
                <a:lnTo>
                  <a:pt x="5096383" y="0"/>
                </a:lnTo>
                <a:lnTo>
                  <a:pt x="5095265" y="469"/>
                </a:lnTo>
                <a:lnTo>
                  <a:pt x="5093411" y="2324"/>
                </a:lnTo>
                <a:lnTo>
                  <a:pt x="5092941" y="3454"/>
                </a:lnTo>
                <a:lnTo>
                  <a:pt x="5092941" y="6083"/>
                </a:lnTo>
                <a:lnTo>
                  <a:pt x="5093411" y="7200"/>
                </a:lnTo>
                <a:lnTo>
                  <a:pt x="5095265" y="9055"/>
                </a:lnTo>
                <a:lnTo>
                  <a:pt x="5096383" y="9525"/>
                </a:lnTo>
                <a:lnTo>
                  <a:pt x="5099012" y="9525"/>
                </a:lnTo>
                <a:lnTo>
                  <a:pt x="5100142" y="9055"/>
                </a:lnTo>
                <a:lnTo>
                  <a:pt x="5101996" y="7200"/>
                </a:lnTo>
                <a:lnTo>
                  <a:pt x="5102466" y="6083"/>
                </a:lnTo>
                <a:lnTo>
                  <a:pt x="5102466" y="3454"/>
                </a:lnTo>
                <a:close/>
              </a:path>
              <a:path w="6673215" h="3192779">
                <a:moveTo>
                  <a:pt x="5150066" y="3186303"/>
                </a:moveTo>
                <a:lnTo>
                  <a:pt x="5149596" y="3185172"/>
                </a:lnTo>
                <a:lnTo>
                  <a:pt x="5147742" y="3183318"/>
                </a:lnTo>
                <a:lnTo>
                  <a:pt x="5146611" y="3182848"/>
                </a:lnTo>
                <a:lnTo>
                  <a:pt x="5143982" y="3182848"/>
                </a:lnTo>
                <a:lnTo>
                  <a:pt x="5142865" y="3183318"/>
                </a:lnTo>
                <a:lnTo>
                  <a:pt x="5141011" y="3185172"/>
                </a:lnTo>
                <a:lnTo>
                  <a:pt x="5140541" y="3186303"/>
                </a:lnTo>
                <a:lnTo>
                  <a:pt x="5140541" y="3188932"/>
                </a:lnTo>
                <a:lnTo>
                  <a:pt x="5141011" y="3190049"/>
                </a:lnTo>
                <a:lnTo>
                  <a:pt x="5142865" y="3191903"/>
                </a:lnTo>
                <a:lnTo>
                  <a:pt x="5143982" y="3192373"/>
                </a:lnTo>
                <a:lnTo>
                  <a:pt x="5146611" y="3192373"/>
                </a:lnTo>
                <a:lnTo>
                  <a:pt x="5147742" y="3191903"/>
                </a:lnTo>
                <a:lnTo>
                  <a:pt x="5149596" y="3190049"/>
                </a:lnTo>
                <a:lnTo>
                  <a:pt x="5150066" y="3188932"/>
                </a:lnTo>
                <a:lnTo>
                  <a:pt x="5150066" y="3186303"/>
                </a:lnTo>
                <a:close/>
              </a:path>
              <a:path w="6673215" h="3192779">
                <a:moveTo>
                  <a:pt x="5150066" y="2390584"/>
                </a:moveTo>
                <a:lnTo>
                  <a:pt x="5149596" y="2389467"/>
                </a:lnTo>
                <a:lnTo>
                  <a:pt x="5147742" y="2387600"/>
                </a:lnTo>
                <a:lnTo>
                  <a:pt x="5146611" y="2387142"/>
                </a:lnTo>
                <a:lnTo>
                  <a:pt x="5143982" y="2387142"/>
                </a:lnTo>
                <a:lnTo>
                  <a:pt x="5142865" y="2387600"/>
                </a:lnTo>
                <a:lnTo>
                  <a:pt x="5141011" y="2389467"/>
                </a:lnTo>
                <a:lnTo>
                  <a:pt x="5140541" y="2390584"/>
                </a:lnTo>
                <a:lnTo>
                  <a:pt x="5140541" y="2393213"/>
                </a:lnTo>
                <a:lnTo>
                  <a:pt x="5141011" y="2394331"/>
                </a:lnTo>
                <a:lnTo>
                  <a:pt x="5142865" y="2396198"/>
                </a:lnTo>
                <a:lnTo>
                  <a:pt x="5143982" y="2396655"/>
                </a:lnTo>
                <a:lnTo>
                  <a:pt x="5146611" y="2396655"/>
                </a:lnTo>
                <a:lnTo>
                  <a:pt x="5147742" y="2396198"/>
                </a:lnTo>
                <a:lnTo>
                  <a:pt x="5149596" y="2394331"/>
                </a:lnTo>
                <a:lnTo>
                  <a:pt x="5150066" y="2393213"/>
                </a:lnTo>
                <a:lnTo>
                  <a:pt x="5150066" y="2390584"/>
                </a:lnTo>
                <a:close/>
              </a:path>
              <a:path w="6673215" h="3192779">
                <a:moveTo>
                  <a:pt x="5150066" y="1594878"/>
                </a:moveTo>
                <a:lnTo>
                  <a:pt x="5149596" y="1593748"/>
                </a:lnTo>
                <a:lnTo>
                  <a:pt x="5147742" y="1591894"/>
                </a:lnTo>
                <a:lnTo>
                  <a:pt x="5146611" y="1591424"/>
                </a:lnTo>
                <a:lnTo>
                  <a:pt x="5143982" y="1591424"/>
                </a:lnTo>
                <a:lnTo>
                  <a:pt x="5142865" y="1591894"/>
                </a:lnTo>
                <a:lnTo>
                  <a:pt x="5141011" y="1593748"/>
                </a:lnTo>
                <a:lnTo>
                  <a:pt x="5140541" y="1594878"/>
                </a:lnTo>
                <a:lnTo>
                  <a:pt x="5140541" y="1597507"/>
                </a:lnTo>
                <a:lnTo>
                  <a:pt x="5141011" y="1598625"/>
                </a:lnTo>
                <a:lnTo>
                  <a:pt x="5142865" y="1600479"/>
                </a:lnTo>
                <a:lnTo>
                  <a:pt x="5143982" y="1600949"/>
                </a:lnTo>
                <a:lnTo>
                  <a:pt x="5146611" y="1600949"/>
                </a:lnTo>
                <a:lnTo>
                  <a:pt x="5147742" y="1600479"/>
                </a:lnTo>
                <a:lnTo>
                  <a:pt x="5149596" y="1598625"/>
                </a:lnTo>
                <a:lnTo>
                  <a:pt x="5150066" y="1597507"/>
                </a:lnTo>
                <a:lnTo>
                  <a:pt x="5150066" y="1594878"/>
                </a:lnTo>
                <a:close/>
              </a:path>
              <a:path w="6673215" h="3192779">
                <a:moveTo>
                  <a:pt x="5150066" y="799160"/>
                </a:moveTo>
                <a:lnTo>
                  <a:pt x="5149596" y="798042"/>
                </a:lnTo>
                <a:lnTo>
                  <a:pt x="5147742" y="796175"/>
                </a:lnTo>
                <a:lnTo>
                  <a:pt x="5146611" y="795718"/>
                </a:lnTo>
                <a:lnTo>
                  <a:pt x="5143982" y="795718"/>
                </a:lnTo>
                <a:lnTo>
                  <a:pt x="5142865" y="796175"/>
                </a:lnTo>
                <a:lnTo>
                  <a:pt x="5141011" y="798042"/>
                </a:lnTo>
                <a:lnTo>
                  <a:pt x="5140541" y="799160"/>
                </a:lnTo>
                <a:lnTo>
                  <a:pt x="5140541" y="801789"/>
                </a:lnTo>
                <a:lnTo>
                  <a:pt x="5141011" y="802906"/>
                </a:lnTo>
                <a:lnTo>
                  <a:pt x="5142865" y="804773"/>
                </a:lnTo>
                <a:lnTo>
                  <a:pt x="5143982" y="805230"/>
                </a:lnTo>
                <a:lnTo>
                  <a:pt x="5146611" y="805230"/>
                </a:lnTo>
                <a:lnTo>
                  <a:pt x="5147742" y="804773"/>
                </a:lnTo>
                <a:lnTo>
                  <a:pt x="5149596" y="802906"/>
                </a:lnTo>
                <a:lnTo>
                  <a:pt x="5150066" y="801789"/>
                </a:lnTo>
                <a:lnTo>
                  <a:pt x="5150066" y="799160"/>
                </a:lnTo>
                <a:close/>
              </a:path>
              <a:path w="6673215" h="3192779">
                <a:moveTo>
                  <a:pt x="5150066" y="3454"/>
                </a:moveTo>
                <a:lnTo>
                  <a:pt x="5149596" y="2324"/>
                </a:lnTo>
                <a:lnTo>
                  <a:pt x="5147742" y="469"/>
                </a:lnTo>
                <a:lnTo>
                  <a:pt x="5146611" y="0"/>
                </a:lnTo>
                <a:lnTo>
                  <a:pt x="5143982" y="0"/>
                </a:lnTo>
                <a:lnTo>
                  <a:pt x="5142865" y="469"/>
                </a:lnTo>
                <a:lnTo>
                  <a:pt x="5141011" y="2324"/>
                </a:lnTo>
                <a:lnTo>
                  <a:pt x="5140541" y="3454"/>
                </a:lnTo>
                <a:lnTo>
                  <a:pt x="5140541" y="6083"/>
                </a:lnTo>
                <a:lnTo>
                  <a:pt x="5141011" y="7200"/>
                </a:lnTo>
                <a:lnTo>
                  <a:pt x="5142865" y="9055"/>
                </a:lnTo>
                <a:lnTo>
                  <a:pt x="5143982" y="9525"/>
                </a:lnTo>
                <a:lnTo>
                  <a:pt x="5146611" y="9525"/>
                </a:lnTo>
                <a:lnTo>
                  <a:pt x="5147742" y="9055"/>
                </a:lnTo>
                <a:lnTo>
                  <a:pt x="5149596" y="7200"/>
                </a:lnTo>
                <a:lnTo>
                  <a:pt x="5150066" y="6083"/>
                </a:lnTo>
                <a:lnTo>
                  <a:pt x="5150066" y="3454"/>
                </a:lnTo>
                <a:close/>
              </a:path>
              <a:path w="6673215" h="3192779">
                <a:moveTo>
                  <a:pt x="5197653" y="3186303"/>
                </a:moveTo>
                <a:lnTo>
                  <a:pt x="5197195" y="3185172"/>
                </a:lnTo>
                <a:lnTo>
                  <a:pt x="5195328" y="3183318"/>
                </a:lnTo>
                <a:lnTo>
                  <a:pt x="5194211" y="3182848"/>
                </a:lnTo>
                <a:lnTo>
                  <a:pt x="5191582" y="3182848"/>
                </a:lnTo>
                <a:lnTo>
                  <a:pt x="5190464" y="3183318"/>
                </a:lnTo>
                <a:lnTo>
                  <a:pt x="5188597" y="3185172"/>
                </a:lnTo>
                <a:lnTo>
                  <a:pt x="5188140" y="3186303"/>
                </a:lnTo>
                <a:lnTo>
                  <a:pt x="5188140" y="3188932"/>
                </a:lnTo>
                <a:lnTo>
                  <a:pt x="5188597" y="3190049"/>
                </a:lnTo>
                <a:lnTo>
                  <a:pt x="5190464" y="3191903"/>
                </a:lnTo>
                <a:lnTo>
                  <a:pt x="5191582" y="3192373"/>
                </a:lnTo>
                <a:lnTo>
                  <a:pt x="5194211" y="3192373"/>
                </a:lnTo>
                <a:lnTo>
                  <a:pt x="5195328" y="3191903"/>
                </a:lnTo>
                <a:lnTo>
                  <a:pt x="5197195" y="3190049"/>
                </a:lnTo>
                <a:lnTo>
                  <a:pt x="5197653" y="3188932"/>
                </a:lnTo>
                <a:lnTo>
                  <a:pt x="5197653" y="3186303"/>
                </a:lnTo>
                <a:close/>
              </a:path>
              <a:path w="6673215" h="3192779">
                <a:moveTo>
                  <a:pt x="5197653" y="2390584"/>
                </a:moveTo>
                <a:lnTo>
                  <a:pt x="5197195" y="2389467"/>
                </a:lnTo>
                <a:lnTo>
                  <a:pt x="5195328" y="2387600"/>
                </a:lnTo>
                <a:lnTo>
                  <a:pt x="5194211" y="2387142"/>
                </a:lnTo>
                <a:lnTo>
                  <a:pt x="5191582" y="2387142"/>
                </a:lnTo>
                <a:lnTo>
                  <a:pt x="5190464" y="2387600"/>
                </a:lnTo>
                <a:lnTo>
                  <a:pt x="5188597" y="2389467"/>
                </a:lnTo>
                <a:lnTo>
                  <a:pt x="5188140" y="2390584"/>
                </a:lnTo>
                <a:lnTo>
                  <a:pt x="5188140" y="2393213"/>
                </a:lnTo>
                <a:lnTo>
                  <a:pt x="5188597" y="2394331"/>
                </a:lnTo>
                <a:lnTo>
                  <a:pt x="5190464" y="2396198"/>
                </a:lnTo>
                <a:lnTo>
                  <a:pt x="5191582" y="2396655"/>
                </a:lnTo>
                <a:lnTo>
                  <a:pt x="5194211" y="2396655"/>
                </a:lnTo>
                <a:lnTo>
                  <a:pt x="5195328" y="2396198"/>
                </a:lnTo>
                <a:lnTo>
                  <a:pt x="5197195" y="2394331"/>
                </a:lnTo>
                <a:lnTo>
                  <a:pt x="5197653" y="2393213"/>
                </a:lnTo>
                <a:lnTo>
                  <a:pt x="5197653" y="2390584"/>
                </a:lnTo>
                <a:close/>
              </a:path>
              <a:path w="6673215" h="3192779">
                <a:moveTo>
                  <a:pt x="5197653" y="1594878"/>
                </a:moveTo>
                <a:lnTo>
                  <a:pt x="5197195" y="1593748"/>
                </a:lnTo>
                <a:lnTo>
                  <a:pt x="5195328" y="1591894"/>
                </a:lnTo>
                <a:lnTo>
                  <a:pt x="5194211" y="1591424"/>
                </a:lnTo>
                <a:lnTo>
                  <a:pt x="5191582" y="1591424"/>
                </a:lnTo>
                <a:lnTo>
                  <a:pt x="5190464" y="1591894"/>
                </a:lnTo>
                <a:lnTo>
                  <a:pt x="5188597" y="1593748"/>
                </a:lnTo>
                <a:lnTo>
                  <a:pt x="5188140" y="1594878"/>
                </a:lnTo>
                <a:lnTo>
                  <a:pt x="5188140" y="1597507"/>
                </a:lnTo>
                <a:lnTo>
                  <a:pt x="5188597" y="1598625"/>
                </a:lnTo>
                <a:lnTo>
                  <a:pt x="5190464" y="1600479"/>
                </a:lnTo>
                <a:lnTo>
                  <a:pt x="5191582" y="1600949"/>
                </a:lnTo>
                <a:lnTo>
                  <a:pt x="5194211" y="1600949"/>
                </a:lnTo>
                <a:lnTo>
                  <a:pt x="5195328" y="1600479"/>
                </a:lnTo>
                <a:lnTo>
                  <a:pt x="5197195" y="1598625"/>
                </a:lnTo>
                <a:lnTo>
                  <a:pt x="5197653" y="1597507"/>
                </a:lnTo>
                <a:lnTo>
                  <a:pt x="5197653" y="1594878"/>
                </a:lnTo>
                <a:close/>
              </a:path>
              <a:path w="6673215" h="3192779">
                <a:moveTo>
                  <a:pt x="5197653" y="799160"/>
                </a:moveTo>
                <a:lnTo>
                  <a:pt x="5197195" y="798042"/>
                </a:lnTo>
                <a:lnTo>
                  <a:pt x="5195328" y="796175"/>
                </a:lnTo>
                <a:lnTo>
                  <a:pt x="5194211" y="795718"/>
                </a:lnTo>
                <a:lnTo>
                  <a:pt x="5191582" y="795718"/>
                </a:lnTo>
                <a:lnTo>
                  <a:pt x="5190464" y="796175"/>
                </a:lnTo>
                <a:lnTo>
                  <a:pt x="5188597" y="798042"/>
                </a:lnTo>
                <a:lnTo>
                  <a:pt x="5188140" y="799160"/>
                </a:lnTo>
                <a:lnTo>
                  <a:pt x="5188140" y="801789"/>
                </a:lnTo>
                <a:lnTo>
                  <a:pt x="5188597" y="802906"/>
                </a:lnTo>
                <a:lnTo>
                  <a:pt x="5190464" y="804773"/>
                </a:lnTo>
                <a:lnTo>
                  <a:pt x="5191582" y="805230"/>
                </a:lnTo>
                <a:lnTo>
                  <a:pt x="5194211" y="805230"/>
                </a:lnTo>
                <a:lnTo>
                  <a:pt x="5195328" y="804773"/>
                </a:lnTo>
                <a:lnTo>
                  <a:pt x="5197195" y="802906"/>
                </a:lnTo>
                <a:lnTo>
                  <a:pt x="5197653" y="801789"/>
                </a:lnTo>
                <a:lnTo>
                  <a:pt x="5197653" y="799160"/>
                </a:lnTo>
                <a:close/>
              </a:path>
              <a:path w="6673215" h="3192779">
                <a:moveTo>
                  <a:pt x="5197653" y="3454"/>
                </a:moveTo>
                <a:lnTo>
                  <a:pt x="5197195" y="2324"/>
                </a:lnTo>
                <a:lnTo>
                  <a:pt x="5195328" y="469"/>
                </a:lnTo>
                <a:lnTo>
                  <a:pt x="5194211" y="0"/>
                </a:lnTo>
                <a:lnTo>
                  <a:pt x="5191582" y="0"/>
                </a:lnTo>
                <a:lnTo>
                  <a:pt x="5190464" y="469"/>
                </a:lnTo>
                <a:lnTo>
                  <a:pt x="5188597" y="2324"/>
                </a:lnTo>
                <a:lnTo>
                  <a:pt x="5188140" y="3454"/>
                </a:lnTo>
                <a:lnTo>
                  <a:pt x="5188140" y="6083"/>
                </a:lnTo>
                <a:lnTo>
                  <a:pt x="5188597" y="7200"/>
                </a:lnTo>
                <a:lnTo>
                  <a:pt x="5190464" y="9055"/>
                </a:lnTo>
                <a:lnTo>
                  <a:pt x="5191582" y="9525"/>
                </a:lnTo>
                <a:lnTo>
                  <a:pt x="5194211" y="9525"/>
                </a:lnTo>
                <a:lnTo>
                  <a:pt x="5195328" y="9055"/>
                </a:lnTo>
                <a:lnTo>
                  <a:pt x="5197195" y="7200"/>
                </a:lnTo>
                <a:lnTo>
                  <a:pt x="5197653" y="6083"/>
                </a:lnTo>
                <a:lnTo>
                  <a:pt x="5197653" y="3454"/>
                </a:lnTo>
                <a:close/>
              </a:path>
              <a:path w="6673215" h="3192779">
                <a:moveTo>
                  <a:pt x="5245252" y="3186303"/>
                </a:moveTo>
                <a:lnTo>
                  <a:pt x="5244795" y="3185172"/>
                </a:lnTo>
                <a:lnTo>
                  <a:pt x="5242928" y="3183318"/>
                </a:lnTo>
                <a:lnTo>
                  <a:pt x="5241810" y="3182848"/>
                </a:lnTo>
                <a:lnTo>
                  <a:pt x="5239182" y="3182848"/>
                </a:lnTo>
                <a:lnTo>
                  <a:pt x="5238064" y="3183318"/>
                </a:lnTo>
                <a:lnTo>
                  <a:pt x="5236197" y="3185172"/>
                </a:lnTo>
                <a:lnTo>
                  <a:pt x="5235740" y="3186303"/>
                </a:lnTo>
                <a:lnTo>
                  <a:pt x="5235740" y="3188932"/>
                </a:lnTo>
                <a:lnTo>
                  <a:pt x="5236197" y="3190049"/>
                </a:lnTo>
                <a:lnTo>
                  <a:pt x="5238064" y="3191903"/>
                </a:lnTo>
                <a:lnTo>
                  <a:pt x="5239182" y="3192373"/>
                </a:lnTo>
                <a:lnTo>
                  <a:pt x="5241810" y="3192373"/>
                </a:lnTo>
                <a:lnTo>
                  <a:pt x="5242928" y="3191903"/>
                </a:lnTo>
                <a:lnTo>
                  <a:pt x="5244795" y="3190049"/>
                </a:lnTo>
                <a:lnTo>
                  <a:pt x="5245252" y="3188932"/>
                </a:lnTo>
                <a:lnTo>
                  <a:pt x="5245252" y="3186303"/>
                </a:lnTo>
                <a:close/>
              </a:path>
              <a:path w="6673215" h="3192779">
                <a:moveTo>
                  <a:pt x="5245252" y="2390584"/>
                </a:moveTo>
                <a:lnTo>
                  <a:pt x="5244795" y="2389467"/>
                </a:lnTo>
                <a:lnTo>
                  <a:pt x="5242928" y="2387600"/>
                </a:lnTo>
                <a:lnTo>
                  <a:pt x="5241810" y="2387142"/>
                </a:lnTo>
                <a:lnTo>
                  <a:pt x="5239182" y="2387142"/>
                </a:lnTo>
                <a:lnTo>
                  <a:pt x="5238064" y="2387600"/>
                </a:lnTo>
                <a:lnTo>
                  <a:pt x="5236197" y="2389467"/>
                </a:lnTo>
                <a:lnTo>
                  <a:pt x="5235740" y="2390584"/>
                </a:lnTo>
                <a:lnTo>
                  <a:pt x="5235740" y="2393213"/>
                </a:lnTo>
                <a:lnTo>
                  <a:pt x="5236197" y="2394331"/>
                </a:lnTo>
                <a:lnTo>
                  <a:pt x="5238064" y="2396198"/>
                </a:lnTo>
                <a:lnTo>
                  <a:pt x="5239182" y="2396655"/>
                </a:lnTo>
                <a:lnTo>
                  <a:pt x="5241810" y="2396655"/>
                </a:lnTo>
                <a:lnTo>
                  <a:pt x="5242928" y="2396198"/>
                </a:lnTo>
                <a:lnTo>
                  <a:pt x="5244795" y="2394331"/>
                </a:lnTo>
                <a:lnTo>
                  <a:pt x="5245252" y="2393213"/>
                </a:lnTo>
                <a:lnTo>
                  <a:pt x="5245252" y="2390584"/>
                </a:lnTo>
                <a:close/>
              </a:path>
              <a:path w="6673215" h="3192779">
                <a:moveTo>
                  <a:pt x="5245252" y="1594878"/>
                </a:moveTo>
                <a:lnTo>
                  <a:pt x="5244795" y="1593748"/>
                </a:lnTo>
                <a:lnTo>
                  <a:pt x="5242928" y="1591894"/>
                </a:lnTo>
                <a:lnTo>
                  <a:pt x="5241810" y="1591424"/>
                </a:lnTo>
                <a:lnTo>
                  <a:pt x="5239182" y="1591424"/>
                </a:lnTo>
                <a:lnTo>
                  <a:pt x="5238064" y="1591894"/>
                </a:lnTo>
                <a:lnTo>
                  <a:pt x="5236197" y="1593748"/>
                </a:lnTo>
                <a:lnTo>
                  <a:pt x="5235740" y="1594878"/>
                </a:lnTo>
                <a:lnTo>
                  <a:pt x="5235740" y="1597507"/>
                </a:lnTo>
                <a:lnTo>
                  <a:pt x="5236197" y="1598625"/>
                </a:lnTo>
                <a:lnTo>
                  <a:pt x="5238064" y="1600479"/>
                </a:lnTo>
                <a:lnTo>
                  <a:pt x="5239182" y="1600949"/>
                </a:lnTo>
                <a:lnTo>
                  <a:pt x="5241810" y="1600949"/>
                </a:lnTo>
                <a:lnTo>
                  <a:pt x="5242928" y="1600479"/>
                </a:lnTo>
                <a:lnTo>
                  <a:pt x="5244795" y="1598625"/>
                </a:lnTo>
                <a:lnTo>
                  <a:pt x="5245252" y="1597507"/>
                </a:lnTo>
                <a:lnTo>
                  <a:pt x="5245252" y="1594878"/>
                </a:lnTo>
                <a:close/>
              </a:path>
              <a:path w="6673215" h="3192779">
                <a:moveTo>
                  <a:pt x="5245252" y="799160"/>
                </a:moveTo>
                <a:lnTo>
                  <a:pt x="5244795" y="798042"/>
                </a:lnTo>
                <a:lnTo>
                  <a:pt x="5242928" y="796175"/>
                </a:lnTo>
                <a:lnTo>
                  <a:pt x="5241810" y="795718"/>
                </a:lnTo>
                <a:lnTo>
                  <a:pt x="5239182" y="795718"/>
                </a:lnTo>
                <a:lnTo>
                  <a:pt x="5238064" y="796175"/>
                </a:lnTo>
                <a:lnTo>
                  <a:pt x="5236197" y="798042"/>
                </a:lnTo>
                <a:lnTo>
                  <a:pt x="5235740" y="799160"/>
                </a:lnTo>
                <a:lnTo>
                  <a:pt x="5235740" y="801789"/>
                </a:lnTo>
                <a:lnTo>
                  <a:pt x="5236197" y="802906"/>
                </a:lnTo>
                <a:lnTo>
                  <a:pt x="5238064" y="804773"/>
                </a:lnTo>
                <a:lnTo>
                  <a:pt x="5239182" y="805230"/>
                </a:lnTo>
                <a:lnTo>
                  <a:pt x="5241810" y="805230"/>
                </a:lnTo>
                <a:lnTo>
                  <a:pt x="5242928" y="804773"/>
                </a:lnTo>
                <a:lnTo>
                  <a:pt x="5244795" y="802906"/>
                </a:lnTo>
                <a:lnTo>
                  <a:pt x="5245252" y="801789"/>
                </a:lnTo>
                <a:lnTo>
                  <a:pt x="5245252" y="799160"/>
                </a:lnTo>
                <a:close/>
              </a:path>
              <a:path w="6673215" h="3192779">
                <a:moveTo>
                  <a:pt x="5245252" y="3454"/>
                </a:moveTo>
                <a:lnTo>
                  <a:pt x="5244795" y="2324"/>
                </a:lnTo>
                <a:lnTo>
                  <a:pt x="5242928" y="469"/>
                </a:lnTo>
                <a:lnTo>
                  <a:pt x="5241810" y="0"/>
                </a:lnTo>
                <a:lnTo>
                  <a:pt x="5239182" y="0"/>
                </a:lnTo>
                <a:lnTo>
                  <a:pt x="5238064" y="469"/>
                </a:lnTo>
                <a:lnTo>
                  <a:pt x="5236197" y="2324"/>
                </a:lnTo>
                <a:lnTo>
                  <a:pt x="5235740" y="3454"/>
                </a:lnTo>
                <a:lnTo>
                  <a:pt x="5235740" y="6083"/>
                </a:lnTo>
                <a:lnTo>
                  <a:pt x="5236197" y="7200"/>
                </a:lnTo>
                <a:lnTo>
                  <a:pt x="5238064" y="9055"/>
                </a:lnTo>
                <a:lnTo>
                  <a:pt x="5239182" y="9525"/>
                </a:lnTo>
                <a:lnTo>
                  <a:pt x="5241810" y="9525"/>
                </a:lnTo>
                <a:lnTo>
                  <a:pt x="5242928" y="9055"/>
                </a:lnTo>
                <a:lnTo>
                  <a:pt x="5244795" y="7200"/>
                </a:lnTo>
                <a:lnTo>
                  <a:pt x="5245252" y="6083"/>
                </a:lnTo>
                <a:lnTo>
                  <a:pt x="5245252" y="3454"/>
                </a:lnTo>
                <a:close/>
              </a:path>
              <a:path w="6673215" h="3192779">
                <a:moveTo>
                  <a:pt x="5292852" y="3186303"/>
                </a:moveTo>
                <a:lnTo>
                  <a:pt x="5292382" y="3185172"/>
                </a:lnTo>
                <a:lnTo>
                  <a:pt x="5290528" y="3183318"/>
                </a:lnTo>
                <a:lnTo>
                  <a:pt x="5289410" y="3182848"/>
                </a:lnTo>
                <a:lnTo>
                  <a:pt x="5286781" y="3182848"/>
                </a:lnTo>
                <a:lnTo>
                  <a:pt x="5285651" y="3183318"/>
                </a:lnTo>
                <a:lnTo>
                  <a:pt x="5283797" y="3185172"/>
                </a:lnTo>
                <a:lnTo>
                  <a:pt x="5283327" y="3186303"/>
                </a:lnTo>
                <a:lnTo>
                  <a:pt x="5283327" y="3188932"/>
                </a:lnTo>
                <a:lnTo>
                  <a:pt x="5283797" y="3190049"/>
                </a:lnTo>
                <a:lnTo>
                  <a:pt x="5285651" y="3191903"/>
                </a:lnTo>
                <a:lnTo>
                  <a:pt x="5286781" y="3192373"/>
                </a:lnTo>
                <a:lnTo>
                  <a:pt x="5289410" y="3192373"/>
                </a:lnTo>
                <a:lnTo>
                  <a:pt x="5290528" y="3191903"/>
                </a:lnTo>
                <a:lnTo>
                  <a:pt x="5292382" y="3190049"/>
                </a:lnTo>
                <a:lnTo>
                  <a:pt x="5292852" y="3188932"/>
                </a:lnTo>
                <a:lnTo>
                  <a:pt x="5292852" y="3186303"/>
                </a:lnTo>
                <a:close/>
              </a:path>
              <a:path w="6673215" h="3192779">
                <a:moveTo>
                  <a:pt x="5292852" y="2390584"/>
                </a:moveTo>
                <a:lnTo>
                  <a:pt x="5292382" y="2389467"/>
                </a:lnTo>
                <a:lnTo>
                  <a:pt x="5290528" y="2387600"/>
                </a:lnTo>
                <a:lnTo>
                  <a:pt x="5289410" y="2387142"/>
                </a:lnTo>
                <a:lnTo>
                  <a:pt x="5286781" y="2387142"/>
                </a:lnTo>
                <a:lnTo>
                  <a:pt x="5285651" y="2387600"/>
                </a:lnTo>
                <a:lnTo>
                  <a:pt x="5283797" y="2389467"/>
                </a:lnTo>
                <a:lnTo>
                  <a:pt x="5283327" y="2390584"/>
                </a:lnTo>
                <a:lnTo>
                  <a:pt x="5283327" y="2393213"/>
                </a:lnTo>
                <a:lnTo>
                  <a:pt x="5283797" y="2394331"/>
                </a:lnTo>
                <a:lnTo>
                  <a:pt x="5285651" y="2396198"/>
                </a:lnTo>
                <a:lnTo>
                  <a:pt x="5286781" y="2396655"/>
                </a:lnTo>
                <a:lnTo>
                  <a:pt x="5289410" y="2396655"/>
                </a:lnTo>
                <a:lnTo>
                  <a:pt x="5290528" y="2396198"/>
                </a:lnTo>
                <a:lnTo>
                  <a:pt x="5292382" y="2394331"/>
                </a:lnTo>
                <a:lnTo>
                  <a:pt x="5292852" y="2393213"/>
                </a:lnTo>
                <a:lnTo>
                  <a:pt x="5292852" y="2390584"/>
                </a:lnTo>
                <a:close/>
              </a:path>
              <a:path w="6673215" h="3192779">
                <a:moveTo>
                  <a:pt x="5292852" y="1594878"/>
                </a:moveTo>
                <a:lnTo>
                  <a:pt x="5292382" y="1593748"/>
                </a:lnTo>
                <a:lnTo>
                  <a:pt x="5290528" y="1591894"/>
                </a:lnTo>
                <a:lnTo>
                  <a:pt x="5289410" y="1591424"/>
                </a:lnTo>
                <a:lnTo>
                  <a:pt x="5286781" y="1591424"/>
                </a:lnTo>
                <a:lnTo>
                  <a:pt x="5285651" y="1591894"/>
                </a:lnTo>
                <a:lnTo>
                  <a:pt x="5283797" y="1593748"/>
                </a:lnTo>
                <a:lnTo>
                  <a:pt x="5283327" y="1594878"/>
                </a:lnTo>
                <a:lnTo>
                  <a:pt x="5283327" y="1597507"/>
                </a:lnTo>
                <a:lnTo>
                  <a:pt x="5283797" y="1598625"/>
                </a:lnTo>
                <a:lnTo>
                  <a:pt x="5285651" y="1600479"/>
                </a:lnTo>
                <a:lnTo>
                  <a:pt x="5286781" y="1600949"/>
                </a:lnTo>
                <a:lnTo>
                  <a:pt x="5289410" y="1600949"/>
                </a:lnTo>
                <a:lnTo>
                  <a:pt x="5290528" y="1600479"/>
                </a:lnTo>
                <a:lnTo>
                  <a:pt x="5292382" y="1598625"/>
                </a:lnTo>
                <a:lnTo>
                  <a:pt x="5292852" y="1597507"/>
                </a:lnTo>
                <a:lnTo>
                  <a:pt x="5292852" y="1594878"/>
                </a:lnTo>
                <a:close/>
              </a:path>
              <a:path w="6673215" h="3192779">
                <a:moveTo>
                  <a:pt x="5292852" y="799160"/>
                </a:moveTo>
                <a:lnTo>
                  <a:pt x="5292382" y="798042"/>
                </a:lnTo>
                <a:lnTo>
                  <a:pt x="5290528" y="796175"/>
                </a:lnTo>
                <a:lnTo>
                  <a:pt x="5289410" y="795718"/>
                </a:lnTo>
                <a:lnTo>
                  <a:pt x="5286781" y="795718"/>
                </a:lnTo>
                <a:lnTo>
                  <a:pt x="5285651" y="796175"/>
                </a:lnTo>
                <a:lnTo>
                  <a:pt x="5283797" y="798042"/>
                </a:lnTo>
                <a:lnTo>
                  <a:pt x="5283327" y="799160"/>
                </a:lnTo>
                <a:lnTo>
                  <a:pt x="5283327" y="801789"/>
                </a:lnTo>
                <a:lnTo>
                  <a:pt x="5283797" y="802906"/>
                </a:lnTo>
                <a:lnTo>
                  <a:pt x="5285651" y="804773"/>
                </a:lnTo>
                <a:lnTo>
                  <a:pt x="5286781" y="805230"/>
                </a:lnTo>
                <a:lnTo>
                  <a:pt x="5289410" y="805230"/>
                </a:lnTo>
                <a:lnTo>
                  <a:pt x="5290528" y="804773"/>
                </a:lnTo>
                <a:lnTo>
                  <a:pt x="5292382" y="802906"/>
                </a:lnTo>
                <a:lnTo>
                  <a:pt x="5292852" y="801789"/>
                </a:lnTo>
                <a:lnTo>
                  <a:pt x="5292852" y="799160"/>
                </a:lnTo>
                <a:close/>
              </a:path>
              <a:path w="6673215" h="3192779">
                <a:moveTo>
                  <a:pt x="5292852" y="3454"/>
                </a:moveTo>
                <a:lnTo>
                  <a:pt x="5292382" y="2324"/>
                </a:lnTo>
                <a:lnTo>
                  <a:pt x="5290528" y="469"/>
                </a:lnTo>
                <a:lnTo>
                  <a:pt x="5289410" y="0"/>
                </a:lnTo>
                <a:lnTo>
                  <a:pt x="5286781" y="0"/>
                </a:lnTo>
                <a:lnTo>
                  <a:pt x="5285651" y="469"/>
                </a:lnTo>
                <a:lnTo>
                  <a:pt x="5283797" y="2324"/>
                </a:lnTo>
                <a:lnTo>
                  <a:pt x="5283327" y="3454"/>
                </a:lnTo>
                <a:lnTo>
                  <a:pt x="5283327" y="6083"/>
                </a:lnTo>
                <a:lnTo>
                  <a:pt x="5283797" y="7200"/>
                </a:lnTo>
                <a:lnTo>
                  <a:pt x="5285651" y="9055"/>
                </a:lnTo>
                <a:lnTo>
                  <a:pt x="5286781" y="9525"/>
                </a:lnTo>
                <a:lnTo>
                  <a:pt x="5289410" y="9525"/>
                </a:lnTo>
                <a:lnTo>
                  <a:pt x="5290528" y="9055"/>
                </a:lnTo>
                <a:lnTo>
                  <a:pt x="5292382" y="7200"/>
                </a:lnTo>
                <a:lnTo>
                  <a:pt x="5292852" y="6083"/>
                </a:lnTo>
                <a:lnTo>
                  <a:pt x="5292852" y="3454"/>
                </a:lnTo>
                <a:close/>
              </a:path>
              <a:path w="6673215" h="3192779">
                <a:moveTo>
                  <a:pt x="5340451" y="3186303"/>
                </a:moveTo>
                <a:lnTo>
                  <a:pt x="5339981" y="3185172"/>
                </a:lnTo>
                <a:lnTo>
                  <a:pt x="5338127" y="3183318"/>
                </a:lnTo>
                <a:lnTo>
                  <a:pt x="5337010" y="3182848"/>
                </a:lnTo>
                <a:lnTo>
                  <a:pt x="5334381" y="3182848"/>
                </a:lnTo>
                <a:lnTo>
                  <a:pt x="5333250" y="3183318"/>
                </a:lnTo>
                <a:lnTo>
                  <a:pt x="5331396" y="3185172"/>
                </a:lnTo>
                <a:lnTo>
                  <a:pt x="5330926" y="3186303"/>
                </a:lnTo>
                <a:lnTo>
                  <a:pt x="5330926" y="3188932"/>
                </a:lnTo>
                <a:lnTo>
                  <a:pt x="5331396" y="3190049"/>
                </a:lnTo>
                <a:lnTo>
                  <a:pt x="5333250" y="3191903"/>
                </a:lnTo>
                <a:lnTo>
                  <a:pt x="5334381" y="3192373"/>
                </a:lnTo>
                <a:lnTo>
                  <a:pt x="5337010" y="3192373"/>
                </a:lnTo>
                <a:lnTo>
                  <a:pt x="5338127" y="3191903"/>
                </a:lnTo>
                <a:lnTo>
                  <a:pt x="5339981" y="3190049"/>
                </a:lnTo>
                <a:lnTo>
                  <a:pt x="5340451" y="3188932"/>
                </a:lnTo>
                <a:lnTo>
                  <a:pt x="5340451" y="3186303"/>
                </a:lnTo>
                <a:close/>
              </a:path>
              <a:path w="6673215" h="3192779">
                <a:moveTo>
                  <a:pt x="5340451" y="2390584"/>
                </a:moveTo>
                <a:lnTo>
                  <a:pt x="5339981" y="2389467"/>
                </a:lnTo>
                <a:lnTo>
                  <a:pt x="5338127" y="2387600"/>
                </a:lnTo>
                <a:lnTo>
                  <a:pt x="5337010" y="2387142"/>
                </a:lnTo>
                <a:lnTo>
                  <a:pt x="5334381" y="2387142"/>
                </a:lnTo>
                <a:lnTo>
                  <a:pt x="5333250" y="2387600"/>
                </a:lnTo>
                <a:lnTo>
                  <a:pt x="5331396" y="2389467"/>
                </a:lnTo>
                <a:lnTo>
                  <a:pt x="5330926" y="2390584"/>
                </a:lnTo>
                <a:lnTo>
                  <a:pt x="5330926" y="2393213"/>
                </a:lnTo>
                <a:lnTo>
                  <a:pt x="5331396" y="2394331"/>
                </a:lnTo>
                <a:lnTo>
                  <a:pt x="5333250" y="2396198"/>
                </a:lnTo>
                <a:lnTo>
                  <a:pt x="5334381" y="2396655"/>
                </a:lnTo>
                <a:lnTo>
                  <a:pt x="5337010" y="2396655"/>
                </a:lnTo>
                <a:lnTo>
                  <a:pt x="5338127" y="2396198"/>
                </a:lnTo>
                <a:lnTo>
                  <a:pt x="5339981" y="2394331"/>
                </a:lnTo>
                <a:lnTo>
                  <a:pt x="5340451" y="2393213"/>
                </a:lnTo>
                <a:lnTo>
                  <a:pt x="5340451" y="2390584"/>
                </a:lnTo>
                <a:close/>
              </a:path>
              <a:path w="6673215" h="3192779">
                <a:moveTo>
                  <a:pt x="5340451" y="1594878"/>
                </a:moveTo>
                <a:lnTo>
                  <a:pt x="5339981" y="1593748"/>
                </a:lnTo>
                <a:lnTo>
                  <a:pt x="5338127" y="1591894"/>
                </a:lnTo>
                <a:lnTo>
                  <a:pt x="5337010" y="1591424"/>
                </a:lnTo>
                <a:lnTo>
                  <a:pt x="5334381" y="1591424"/>
                </a:lnTo>
                <a:lnTo>
                  <a:pt x="5333250" y="1591894"/>
                </a:lnTo>
                <a:lnTo>
                  <a:pt x="5331396" y="1593748"/>
                </a:lnTo>
                <a:lnTo>
                  <a:pt x="5330926" y="1594878"/>
                </a:lnTo>
                <a:lnTo>
                  <a:pt x="5330926" y="1597507"/>
                </a:lnTo>
                <a:lnTo>
                  <a:pt x="5331396" y="1598625"/>
                </a:lnTo>
                <a:lnTo>
                  <a:pt x="5333250" y="1600479"/>
                </a:lnTo>
                <a:lnTo>
                  <a:pt x="5334381" y="1600949"/>
                </a:lnTo>
                <a:lnTo>
                  <a:pt x="5337010" y="1600949"/>
                </a:lnTo>
                <a:lnTo>
                  <a:pt x="5338127" y="1600479"/>
                </a:lnTo>
                <a:lnTo>
                  <a:pt x="5339981" y="1598625"/>
                </a:lnTo>
                <a:lnTo>
                  <a:pt x="5340451" y="1597507"/>
                </a:lnTo>
                <a:lnTo>
                  <a:pt x="5340451" y="1594878"/>
                </a:lnTo>
                <a:close/>
              </a:path>
              <a:path w="6673215" h="3192779">
                <a:moveTo>
                  <a:pt x="5340451" y="799160"/>
                </a:moveTo>
                <a:lnTo>
                  <a:pt x="5339981" y="798042"/>
                </a:lnTo>
                <a:lnTo>
                  <a:pt x="5338127" y="796175"/>
                </a:lnTo>
                <a:lnTo>
                  <a:pt x="5337010" y="795718"/>
                </a:lnTo>
                <a:lnTo>
                  <a:pt x="5334381" y="795718"/>
                </a:lnTo>
                <a:lnTo>
                  <a:pt x="5333250" y="796175"/>
                </a:lnTo>
                <a:lnTo>
                  <a:pt x="5331396" y="798042"/>
                </a:lnTo>
                <a:lnTo>
                  <a:pt x="5330926" y="799160"/>
                </a:lnTo>
                <a:lnTo>
                  <a:pt x="5330926" y="801789"/>
                </a:lnTo>
                <a:lnTo>
                  <a:pt x="5331396" y="802906"/>
                </a:lnTo>
                <a:lnTo>
                  <a:pt x="5333250" y="804773"/>
                </a:lnTo>
                <a:lnTo>
                  <a:pt x="5334381" y="805230"/>
                </a:lnTo>
                <a:lnTo>
                  <a:pt x="5337010" y="805230"/>
                </a:lnTo>
                <a:lnTo>
                  <a:pt x="5338127" y="804773"/>
                </a:lnTo>
                <a:lnTo>
                  <a:pt x="5339981" y="802906"/>
                </a:lnTo>
                <a:lnTo>
                  <a:pt x="5340451" y="801789"/>
                </a:lnTo>
                <a:lnTo>
                  <a:pt x="5340451" y="799160"/>
                </a:lnTo>
                <a:close/>
              </a:path>
              <a:path w="6673215" h="3192779">
                <a:moveTo>
                  <a:pt x="5340451" y="3454"/>
                </a:moveTo>
                <a:lnTo>
                  <a:pt x="5339981" y="2324"/>
                </a:lnTo>
                <a:lnTo>
                  <a:pt x="5338127" y="469"/>
                </a:lnTo>
                <a:lnTo>
                  <a:pt x="5337010" y="0"/>
                </a:lnTo>
                <a:lnTo>
                  <a:pt x="5334381" y="0"/>
                </a:lnTo>
                <a:lnTo>
                  <a:pt x="5333250" y="469"/>
                </a:lnTo>
                <a:lnTo>
                  <a:pt x="5331396" y="2324"/>
                </a:lnTo>
                <a:lnTo>
                  <a:pt x="5330926" y="3454"/>
                </a:lnTo>
                <a:lnTo>
                  <a:pt x="5330926" y="6083"/>
                </a:lnTo>
                <a:lnTo>
                  <a:pt x="5331396" y="7200"/>
                </a:lnTo>
                <a:lnTo>
                  <a:pt x="5333250" y="9055"/>
                </a:lnTo>
                <a:lnTo>
                  <a:pt x="5334381" y="9525"/>
                </a:lnTo>
                <a:lnTo>
                  <a:pt x="5337010" y="9525"/>
                </a:lnTo>
                <a:lnTo>
                  <a:pt x="5338127" y="9055"/>
                </a:lnTo>
                <a:lnTo>
                  <a:pt x="5339981" y="7200"/>
                </a:lnTo>
                <a:lnTo>
                  <a:pt x="5340451" y="6083"/>
                </a:lnTo>
                <a:lnTo>
                  <a:pt x="5340451" y="3454"/>
                </a:lnTo>
                <a:close/>
              </a:path>
              <a:path w="6673215" h="3192779">
                <a:moveTo>
                  <a:pt x="5388051" y="3186303"/>
                </a:moveTo>
                <a:lnTo>
                  <a:pt x="5387581" y="3185172"/>
                </a:lnTo>
                <a:lnTo>
                  <a:pt x="5385727" y="3183318"/>
                </a:lnTo>
                <a:lnTo>
                  <a:pt x="5384597" y="3182848"/>
                </a:lnTo>
                <a:lnTo>
                  <a:pt x="5381968" y="3182848"/>
                </a:lnTo>
                <a:lnTo>
                  <a:pt x="5380850" y="3183318"/>
                </a:lnTo>
                <a:lnTo>
                  <a:pt x="5378996" y="3185172"/>
                </a:lnTo>
                <a:lnTo>
                  <a:pt x="5378526" y="3186303"/>
                </a:lnTo>
                <a:lnTo>
                  <a:pt x="5378526" y="3188932"/>
                </a:lnTo>
                <a:lnTo>
                  <a:pt x="5378996" y="3190049"/>
                </a:lnTo>
                <a:lnTo>
                  <a:pt x="5380850" y="3191903"/>
                </a:lnTo>
                <a:lnTo>
                  <a:pt x="5381968" y="3192373"/>
                </a:lnTo>
                <a:lnTo>
                  <a:pt x="5384597" y="3192373"/>
                </a:lnTo>
                <a:lnTo>
                  <a:pt x="5385727" y="3191903"/>
                </a:lnTo>
                <a:lnTo>
                  <a:pt x="5387581" y="3190049"/>
                </a:lnTo>
                <a:lnTo>
                  <a:pt x="5388051" y="3188932"/>
                </a:lnTo>
                <a:lnTo>
                  <a:pt x="5388051" y="3186303"/>
                </a:lnTo>
                <a:close/>
              </a:path>
              <a:path w="6673215" h="3192779">
                <a:moveTo>
                  <a:pt x="5388051" y="2390584"/>
                </a:moveTo>
                <a:lnTo>
                  <a:pt x="5387581" y="2389467"/>
                </a:lnTo>
                <a:lnTo>
                  <a:pt x="5385727" y="2387600"/>
                </a:lnTo>
                <a:lnTo>
                  <a:pt x="5384597" y="2387142"/>
                </a:lnTo>
                <a:lnTo>
                  <a:pt x="5381968" y="2387142"/>
                </a:lnTo>
                <a:lnTo>
                  <a:pt x="5380850" y="2387600"/>
                </a:lnTo>
                <a:lnTo>
                  <a:pt x="5378996" y="2389467"/>
                </a:lnTo>
                <a:lnTo>
                  <a:pt x="5378526" y="2390584"/>
                </a:lnTo>
                <a:lnTo>
                  <a:pt x="5378526" y="2393213"/>
                </a:lnTo>
                <a:lnTo>
                  <a:pt x="5378996" y="2394331"/>
                </a:lnTo>
                <a:lnTo>
                  <a:pt x="5380850" y="2396198"/>
                </a:lnTo>
                <a:lnTo>
                  <a:pt x="5381968" y="2396655"/>
                </a:lnTo>
                <a:lnTo>
                  <a:pt x="5384597" y="2396655"/>
                </a:lnTo>
                <a:lnTo>
                  <a:pt x="5385727" y="2396198"/>
                </a:lnTo>
                <a:lnTo>
                  <a:pt x="5387581" y="2394331"/>
                </a:lnTo>
                <a:lnTo>
                  <a:pt x="5388051" y="2393213"/>
                </a:lnTo>
                <a:lnTo>
                  <a:pt x="5388051" y="2390584"/>
                </a:lnTo>
                <a:close/>
              </a:path>
              <a:path w="6673215" h="3192779">
                <a:moveTo>
                  <a:pt x="5388051" y="1594878"/>
                </a:moveTo>
                <a:lnTo>
                  <a:pt x="5387581" y="1593748"/>
                </a:lnTo>
                <a:lnTo>
                  <a:pt x="5385727" y="1591894"/>
                </a:lnTo>
                <a:lnTo>
                  <a:pt x="5384597" y="1591424"/>
                </a:lnTo>
                <a:lnTo>
                  <a:pt x="5381968" y="1591424"/>
                </a:lnTo>
                <a:lnTo>
                  <a:pt x="5380850" y="1591894"/>
                </a:lnTo>
                <a:lnTo>
                  <a:pt x="5378996" y="1593748"/>
                </a:lnTo>
                <a:lnTo>
                  <a:pt x="5378526" y="1594878"/>
                </a:lnTo>
                <a:lnTo>
                  <a:pt x="5378526" y="1597507"/>
                </a:lnTo>
                <a:lnTo>
                  <a:pt x="5378996" y="1598625"/>
                </a:lnTo>
                <a:lnTo>
                  <a:pt x="5380850" y="1600479"/>
                </a:lnTo>
                <a:lnTo>
                  <a:pt x="5381968" y="1600949"/>
                </a:lnTo>
                <a:lnTo>
                  <a:pt x="5384597" y="1600949"/>
                </a:lnTo>
                <a:lnTo>
                  <a:pt x="5385727" y="1600479"/>
                </a:lnTo>
                <a:lnTo>
                  <a:pt x="5387581" y="1598625"/>
                </a:lnTo>
                <a:lnTo>
                  <a:pt x="5388051" y="1597507"/>
                </a:lnTo>
                <a:lnTo>
                  <a:pt x="5388051" y="1594878"/>
                </a:lnTo>
                <a:close/>
              </a:path>
              <a:path w="6673215" h="3192779">
                <a:moveTo>
                  <a:pt x="5388051" y="799160"/>
                </a:moveTo>
                <a:lnTo>
                  <a:pt x="5387581" y="798042"/>
                </a:lnTo>
                <a:lnTo>
                  <a:pt x="5385727" y="796175"/>
                </a:lnTo>
                <a:lnTo>
                  <a:pt x="5384597" y="795718"/>
                </a:lnTo>
                <a:lnTo>
                  <a:pt x="5381968" y="795718"/>
                </a:lnTo>
                <a:lnTo>
                  <a:pt x="5380850" y="796175"/>
                </a:lnTo>
                <a:lnTo>
                  <a:pt x="5378996" y="798042"/>
                </a:lnTo>
                <a:lnTo>
                  <a:pt x="5378526" y="799160"/>
                </a:lnTo>
                <a:lnTo>
                  <a:pt x="5378526" y="801789"/>
                </a:lnTo>
                <a:lnTo>
                  <a:pt x="5378996" y="802906"/>
                </a:lnTo>
                <a:lnTo>
                  <a:pt x="5380850" y="804773"/>
                </a:lnTo>
                <a:lnTo>
                  <a:pt x="5381968" y="805230"/>
                </a:lnTo>
                <a:lnTo>
                  <a:pt x="5384597" y="805230"/>
                </a:lnTo>
                <a:lnTo>
                  <a:pt x="5385727" y="804773"/>
                </a:lnTo>
                <a:lnTo>
                  <a:pt x="5387581" y="802906"/>
                </a:lnTo>
                <a:lnTo>
                  <a:pt x="5388051" y="801789"/>
                </a:lnTo>
                <a:lnTo>
                  <a:pt x="5388051" y="799160"/>
                </a:lnTo>
                <a:close/>
              </a:path>
              <a:path w="6673215" h="3192779">
                <a:moveTo>
                  <a:pt x="5388051" y="3454"/>
                </a:moveTo>
                <a:lnTo>
                  <a:pt x="5387581" y="2324"/>
                </a:lnTo>
                <a:lnTo>
                  <a:pt x="5385727" y="469"/>
                </a:lnTo>
                <a:lnTo>
                  <a:pt x="5384597" y="0"/>
                </a:lnTo>
                <a:lnTo>
                  <a:pt x="5381968" y="0"/>
                </a:lnTo>
                <a:lnTo>
                  <a:pt x="5380850" y="469"/>
                </a:lnTo>
                <a:lnTo>
                  <a:pt x="5378996" y="2324"/>
                </a:lnTo>
                <a:lnTo>
                  <a:pt x="5378526" y="3454"/>
                </a:lnTo>
                <a:lnTo>
                  <a:pt x="5378526" y="6083"/>
                </a:lnTo>
                <a:lnTo>
                  <a:pt x="5378996" y="7200"/>
                </a:lnTo>
                <a:lnTo>
                  <a:pt x="5380850" y="9055"/>
                </a:lnTo>
                <a:lnTo>
                  <a:pt x="5381968" y="9525"/>
                </a:lnTo>
                <a:lnTo>
                  <a:pt x="5384597" y="9525"/>
                </a:lnTo>
                <a:lnTo>
                  <a:pt x="5385727" y="9055"/>
                </a:lnTo>
                <a:lnTo>
                  <a:pt x="5387581" y="7200"/>
                </a:lnTo>
                <a:lnTo>
                  <a:pt x="5388051" y="6083"/>
                </a:lnTo>
                <a:lnTo>
                  <a:pt x="5388051" y="3454"/>
                </a:lnTo>
                <a:close/>
              </a:path>
              <a:path w="6673215" h="3192779">
                <a:moveTo>
                  <a:pt x="5435651" y="3186303"/>
                </a:moveTo>
                <a:lnTo>
                  <a:pt x="5435181" y="3185172"/>
                </a:lnTo>
                <a:lnTo>
                  <a:pt x="5433326" y="3183318"/>
                </a:lnTo>
                <a:lnTo>
                  <a:pt x="5432196" y="3182848"/>
                </a:lnTo>
                <a:lnTo>
                  <a:pt x="5429567" y="3182848"/>
                </a:lnTo>
                <a:lnTo>
                  <a:pt x="5428450" y="3183318"/>
                </a:lnTo>
                <a:lnTo>
                  <a:pt x="5426595" y="3185172"/>
                </a:lnTo>
                <a:lnTo>
                  <a:pt x="5426126" y="3186303"/>
                </a:lnTo>
                <a:lnTo>
                  <a:pt x="5426126" y="3188932"/>
                </a:lnTo>
                <a:lnTo>
                  <a:pt x="5426595" y="3190049"/>
                </a:lnTo>
                <a:lnTo>
                  <a:pt x="5428450" y="3191903"/>
                </a:lnTo>
                <a:lnTo>
                  <a:pt x="5429567" y="3192373"/>
                </a:lnTo>
                <a:lnTo>
                  <a:pt x="5432196" y="3192373"/>
                </a:lnTo>
                <a:lnTo>
                  <a:pt x="5433326" y="3191903"/>
                </a:lnTo>
                <a:lnTo>
                  <a:pt x="5435181" y="3190049"/>
                </a:lnTo>
                <a:lnTo>
                  <a:pt x="5435651" y="3188932"/>
                </a:lnTo>
                <a:lnTo>
                  <a:pt x="5435651" y="3186303"/>
                </a:lnTo>
                <a:close/>
              </a:path>
              <a:path w="6673215" h="3192779">
                <a:moveTo>
                  <a:pt x="5435651" y="2390584"/>
                </a:moveTo>
                <a:lnTo>
                  <a:pt x="5435181" y="2389467"/>
                </a:lnTo>
                <a:lnTo>
                  <a:pt x="5433326" y="2387600"/>
                </a:lnTo>
                <a:lnTo>
                  <a:pt x="5432196" y="2387142"/>
                </a:lnTo>
                <a:lnTo>
                  <a:pt x="5429567" y="2387142"/>
                </a:lnTo>
                <a:lnTo>
                  <a:pt x="5428450" y="2387600"/>
                </a:lnTo>
                <a:lnTo>
                  <a:pt x="5426595" y="2389467"/>
                </a:lnTo>
                <a:lnTo>
                  <a:pt x="5426126" y="2390584"/>
                </a:lnTo>
                <a:lnTo>
                  <a:pt x="5426126" y="2393213"/>
                </a:lnTo>
                <a:lnTo>
                  <a:pt x="5426595" y="2394331"/>
                </a:lnTo>
                <a:lnTo>
                  <a:pt x="5428450" y="2396198"/>
                </a:lnTo>
                <a:lnTo>
                  <a:pt x="5429567" y="2396655"/>
                </a:lnTo>
                <a:lnTo>
                  <a:pt x="5432196" y="2396655"/>
                </a:lnTo>
                <a:lnTo>
                  <a:pt x="5433326" y="2396198"/>
                </a:lnTo>
                <a:lnTo>
                  <a:pt x="5435181" y="2394331"/>
                </a:lnTo>
                <a:lnTo>
                  <a:pt x="5435651" y="2393213"/>
                </a:lnTo>
                <a:lnTo>
                  <a:pt x="5435651" y="2390584"/>
                </a:lnTo>
                <a:close/>
              </a:path>
              <a:path w="6673215" h="3192779">
                <a:moveTo>
                  <a:pt x="5435651" y="1594878"/>
                </a:moveTo>
                <a:lnTo>
                  <a:pt x="5435181" y="1593748"/>
                </a:lnTo>
                <a:lnTo>
                  <a:pt x="5433326" y="1591894"/>
                </a:lnTo>
                <a:lnTo>
                  <a:pt x="5432196" y="1591424"/>
                </a:lnTo>
                <a:lnTo>
                  <a:pt x="5429567" y="1591424"/>
                </a:lnTo>
                <a:lnTo>
                  <a:pt x="5428450" y="1591894"/>
                </a:lnTo>
                <a:lnTo>
                  <a:pt x="5426595" y="1593748"/>
                </a:lnTo>
                <a:lnTo>
                  <a:pt x="5426126" y="1594878"/>
                </a:lnTo>
                <a:lnTo>
                  <a:pt x="5426126" y="1597507"/>
                </a:lnTo>
                <a:lnTo>
                  <a:pt x="5426595" y="1598625"/>
                </a:lnTo>
                <a:lnTo>
                  <a:pt x="5428450" y="1600479"/>
                </a:lnTo>
                <a:lnTo>
                  <a:pt x="5429567" y="1600949"/>
                </a:lnTo>
                <a:lnTo>
                  <a:pt x="5432196" y="1600949"/>
                </a:lnTo>
                <a:lnTo>
                  <a:pt x="5433326" y="1600479"/>
                </a:lnTo>
                <a:lnTo>
                  <a:pt x="5435181" y="1598625"/>
                </a:lnTo>
                <a:lnTo>
                  <a:pt x="5435651" y="1597507"/>
                </a:lnTo>
                <a:lnTo>
                  <a:pt x="5435651" y="1594878"/>
                </a:lnTo>
                <a:close/>
              </a:path>
              <a:path w="6673215" h="3192779">
                <a:moveTo>
                  <a:pt x="5435651" y="799160"/>
                </a:moveTo>
                <a:lnTo>
                  <a:pt x="5435181" y="798042"/>
                </a:lnTo>
                <a:lnTo>
                  <a:pt x="5433326" y="796175"/>
                </a:lnTo>
                <a:lnTo>
                  <a:pt x="5432196" y="795718"/>
                </a:lnTo>
                <a:lnTo>
                  <a:pt x="5429567" y="795718"/>
                </a:lnTo>
                <a:lnTo>
                  <a:pt x="5428450" y="796175"/>
                </a:lnTo>
                <a:lnTo>
                  <a:pt x="5426595" y="798042"/>
                </a:lnTo>
                <a:lnTo>
                  <a:pt x="5426126" y="799160"/>
                </a:lnTo>
                <a:lnTo>
                  <a:pt x="5426126" y="801789"/>
                </a:lnTo>
                <a:lnTo>
                  <a:pt x="5426595" y="802906"/>
                </a:lnTo>
                <a:lnTo>
                  <a:pt x="5428450" y="804773"/>
                </a:lnTo>
                <a:lnTo>
                  <a:pt x="5429567" y="805230"/>
                </a:lnTo>
                <a:lnTo>
                  <a:pt x="5432196" y="805230"/>
                </a:lnTo>
                <a:lnTo>
                  <a:pt x="5433326" y="804773"/>
                </a:lnTo>
                <a:lnTo>
                  <a:pt x="5435181" y="802906"/>
                </a:lnTo>
                <a:lnTo>
                  <a:pt x="5435651" y="801789"/>
                </a:lnTo>
                <a:lnTo>
                  <a:pt x="5435651" y="799160"/>
                </a:lnTo>
                <a:close/>
              </a:path>
              <a:path w="6673215" h="3192779">
                <a:moveTo>
                  <a:pt x="5435651" y="3454"/>
                </a:moveTo>
                <a:lnTo>
                  <a:pt x="5435181" y="2324"/>
                </a:lnTo>
                <a:lnTo>
                  <a:pt x="5433326" y="469"/>
                </a:lnTo>
                <a:lnTo>
                  <a:pt x="5432196" y="0"/>
                </a:lnTo>
                <a:lnTo>
                  <a:pt x="5429567" y="0"/>
                </a:lnTo>
                <a:lnTo>
                  <a:pt x="5428450" y="469"/>
                </a:lnTo>
                <a:lnTo>
                  <a:pt x="5426595" y="2324"/>
                </a:lnTo>
                <a:lnTo>
                  <a:pt x="5426126" y="3454"/>
                </a:lnTo>
                <a:lnTo>
                  <a:pt x="5426126" y="6083"/>
                </a:lnTo>
                <a:lnTo>
                  <a:pt x="5426595" y="7200"/>
                </a:lnTo>
                <a:lnTo>
                  <a:pt x="5428450" y="9055"/>
                </a:lnTo>
                <a:lnTo>
                  <a:pt x="5429567" y="9525"/>
                </a:lnTo>
                <a:lnTo>
                  <a:pt x="5432196" y="9525"/>
                </a:lnTo>
                <a:lnTo>
                  <a:pt x="5433326" y="9055"/>
                </a:lnTo>
                <a:lnTo>
                  <a:pt x="5435181" y="7200"/>
                </a:lnTo>
                <a:lnTo>
                  <a:pt x="5435651" y="6083"/>
                </a:lnTo>
                <a:lnTo>
                  <a:pt x="5435651" y="3454"/>
                </a:lnTo>
                <a:close/>
              </a:path>
              <a:path w="6673215" h="3192779">
                <a:moveTo>
                  <a:pt x="5483237" y="3186303"/>
                </a:moveTo>
                <a:lnTo>
                  <a:pt x="5482780" y="3185172"/>
                </a:lnTo>
                <a:lnTo>
                  <a:pt x="5480913" y="3183318"/>
                </a:lnTo>
                <a:lnTo>
                  <a:pt x="5479796" y="3182848"/>
                </a:lnTo>
                <a:lnTo>
                  <a:pt x="5477167" y="3182848"/>
                </a:lnTo>
                <a:lnTo>
                  <a:pt x="5476049" y="3183318"/>
                </a:lnTo>
                <a:lnTo>
                  <a:pt x="5474182" y="3185172"/>
                </a:lnTo>
                <a:lnTo>
                  <a:pt x="5473725" y="3186303"/>
                </a:lnTo>
                <a:lnTo>
                  <a:pt x="5473725" y="3188932"/>
                </a:lnTo>
                <a:lnTo>
                  <a:pt x="5474182" y="3190049"/>
                </a:lnTo>
                <a:lnTo>
                  <a:pt x="5476049" y="3191903"/>
                </a:lnTo>
                <a:lnTo>
                  <a:pt x="5477167" y="3192373"/>
                </a:lnTo>
                <a:lnTo>
                  <a:pt x="5479796" y="3192373"/>
                </a:lnTo>
                <a:lnTo>
                  <a:pt x="5480913" y="3191903"/>
                </a:lnTo>
                <a:lnTo>
                  <a:pt x="5482780" y="3190049"/>
                </a:lnTo>
                <a:lnTo>
                  <a:pt x="5483237" y="3188932"/>
                </a:lnTo>
                <a:lnTo>
                  <a:pt x="5483237" y="3186303"/>
                </a:lnTo>
                <a:close/>
              </a:path>
              <a:path w="6673215" h="3192779">
                <a:moveTo>
                  <a:pt x="5483237" y="2390584"/>
                </a:moveTo>
                <a:lnTo>
                  <a:pt x="5482780" y="2389467"/>
                </a:lnTo>
                <a:lnTo>
                  <a:pt x="5480913" y="2387600"/>
                </a:lnTo>
                <a:lnTo>
                  <a:pt x="5479796" y="2387142"/>
                </a:lnTo>
                <a:lnTo>
                  <a:pt x="5477167" y="2387142"/>
                </a:lnTo>
                <a:lnTo>
                  <a:pt x="5476049" y="2387600"/>
                </a:lnTo>
                <a:lnTo>
                  <a:pt x="5474182" y="2389467"/>
                </a:lnTo>
                <a:lnTo>
                  <a:pt x="5473725" y="2390584"/>
                </a:lnTo>
                <a:lnTo>
                  <a:pt x="5473725" y="2393213"/>
                </a:lnTo>
                <a:lnTo>
                  <a:pt x="5474182" y="2394331"/>
                </a:lnTo>
                <a:lnTo>
                  <a:pt x="5476049" y="2396198"/>
                </a:lnTo>
                <a:lnTo>
                  <a:pt x="5477167" y="2396655"/>
                </a:lnTo>
                <a:lnTo>
                  <a:pt x="5479796" y="2396655"/>
                </a:lnTo>
                <a:lnTo>
                  <a:pt x="5480913" y="2396198"/>
                </a:lnTo>
                <a:lnTo>
                  <a:pt x="5482780" y="2394331"/>
                </a:lnTo>
                <a:lnTo>
                  <a:pt x="5483237" y="2393213"/>
                </a:lnTo>
                <a:lnTo>
                  <a:pt x="5483237" y="2390584"/>
                </a:lnTo>
                <a:close/>
              </a:path>
              <a:path w="6673215" h="3192779">
                <a:moveTo>
                  <a:pt x="5483237" y="1594878"/>
                </a:moveTo>
                <a:lnTo>
                  <a:pt x="5482780" y="1593748"/>
                </a:lnTo>
                <a:lnTo>
                  <a:pt x="5480913" y="1591894"/>
                </a:lnTo>
                <a:lnTo>
                  <a:pt x="5479796" y="1591424"/>
                </a:lnTo>
                <a:lnTo>
                  <a:pt x="5477167" y="1591424"/>
                </a:lnTo>
                <a:lnTo>
                  <a:pt x="5476049" y="1591894"/>
                </a:lnTo>
                <a:lnTo>
                  <a:pt x="5474182" y="1593748"/>
                </a:lnTo>
                <a:lnTo>
                  <a:pt x="5473725" y="1594878"/>
                </a:lnTo>
                <a:lnTo>
                  <a:pt x="5473725" y="1597507"/>
                </a:lnTo>
                <a:lnTo>
                  <a:pt x="5474182" y="1598625"/>
                </a:lnTo>
                <a:lnTo>
                  <a:pt x="5476049" y="1600479"/>
                </a:lnTo>
                <a:lnTo>
                  <a:pt x="5477167" y="1600949"/>
                </a:lnTo>
                <a:lnTo>
                  <a:pt x="5479796" y="1600949"/>
                </a:lnTo>
                <a:lnTo>
                  <a:pt x="5480913" y="1600479"/>
                </a:lnTo>
                <a:lnTo>
                  <a:pt x="5482780" y="1598625"/>
                </a:lnTo>
                <a:lnTo>
                  <a:pt x="5483237" y="1597507"/>
                </a:lnTo>
                <a:lnTo>
                  <a:pt x="5483237" y="1594878"/>
                </a:lnTo>
                <a:close/>
              </a:path>
              <a:path w="6673215" h="3192779">
                <a:moveTo>
                  <a:pt x="5483237" y="799160"/>
                </a:moveTo>
                <a:lnTo>
                  <a:pt x="5482780" y="798042"/>
                </a:lnTo>
                <a:lnTo>
                  <a:pt x="5480913" y="796175"/>
                </a:lnTo>
                <a:lnTo>
                  <a:pt x="5479796" y="795718"/>
                </a:lnTo>
                <a:lnTo>
                  <a:pt x="5477167" y="795718"/>
                </a:lnTo>
                <a:lnTo>
                  <a:pt x="5476049" y="796175"/>
                </a:lnTo>
                <a:lnTo>
                  <a:pt x="5474182" y="798042"/>
                </a:lnTo>
                <a:lnTo>
                  <a:pt x="5473725" y="799160"/>
                </a:lnTo>
                <a:lnTo>
                  <a:pt x="5473725" y="801789"/>
                </a:lnTo>
                <a:lnTo>
                  <a:pt x="5474182" y="802906"/>
                </a:lnTo>
                <a:lnTo>
                  <a:pt x="5476049" y="804773"/>
                </a:lnTo>
                <a:lnTo>
                  <a:pt x="5477167" y="805230"/>
                </a:lnTo>
                <a:lnTo>
                  <a:pt x="5479796" y="805230"/>
                </a:lnTo>
                <a:lnTo>
                  <a:pt x="5480913" y="804773"/>
                </a:lnTo>
                <a:lnTo>
                  <a:pt x="5482780" y="802906"/>
                </a:lnTo>
                <a:lnTo>
                  <a:pt x="5483237" y="801789"/>
                </a:lnTo>
                <a:lnTo>
                  <a:pt x="5483237" y="799160"/>
                </a:lnTo>
                <a:close/>
              </a:path>
              <a:path w="6673215" h="3192779">
                <a:moveTo>
                  <a:pt x="5483237" y="3454"/>
                </a:moveTo>
                <a:lnTo>
                  <a:pt x="5482780" y="2324"/>
                </a:lnTo>
                <a:lnTo>
                  <a:pt x="5480913" y="469"/>
                </a:lnTo>
                <a:lnTo>
                  <a:pt x="5479796" y="0"/>
                </a:lnTo>
                <a:lnTo>
                  <a:pt x="5477167" y="0"/>
                </a:lnTo>
                <a:lnTo>
                  <a:pt x="5476049" y="469"/>
                </a:lnTo>
                <a:lnTo>
                  <a:pt x="5474182" y="2324"/>
                </a:lnTo>
                <a:lnTo>
                  <a:pt x="5473725" y="3454"/>
                </a:lnTo>
                <a:lnTo>
                  <a:pt x="5473725" y="6083"/>
                </a:lnTo>
                <a:lnTo>
                  <a:pt x="5474182" y="7200"/>
                </a:lnTo>
                <a:lnTo>
                  <a:pt x="5476049" y="9055"/>
                </a:lnTo>
                <a:lnTo>
                  <a:pt x="5477167" y="9525"/>
                </a:lnTo>
                <a:lnTo>
                  <a:pt x="5479796" y="9525"/>
                </a:lnTo>
                <a:lnTo>
                  <a:pt x="5480913" y="9055"/>
                </a:lnTo>
                <a:lnTo>
                  <a:pt x="5482780" y="7200"/>
                </a:lnTo>
                <a:lnTo>
                  <a:pt x="5483237" y="6083"/>
                </a:lnTo>
                <a:lnTo>
                  <a:pt x="5483237" y="3454"/>
                </a:lnTo>
                <a:close/>
              </a:path>
              <a:path w="6673215" h="3192779">
                <a:moveTo>
                  <a:pt x="5530837" y="3186303"/>
                </a:moveTo>
                <a:lnTo>
                  <a:pt x="5530380" y="3185172"/>
                </a:lnTo>
                <a:lnTo>
                  <a:pt x="5528513" y="3183318"/>
                </a:lnTo>
                <a:lnTo>
                  <a:pt x="5527395" y="3182848"/>
                </a:lnTo>
                <a:lnTo>
                  <a:pt x="5524766" y="3182848"/>
                </a:lnTo>
                <a:lnTo>
                  <a:pt x="5523649" y="3183318"/>
                </a:lnTo>
                <a:lnTo>
                  <a:pt x="5521782" y="3185172"/>
                </a:lnTo>
                <a:lnTo>
                  <a:pt x="5521325" y="3186303"/>
                </a:lnTo>
                <a:lnTo>
                  <a:pt x="5521325" y="3188932"/>
                </a:lnTo>
                <a:lnTo>
                  <a:pt x="5521782" y="3190049"/>
                </a:lnTo>
                <a:lnTo>
                  <a:pt x="5523649" y="3191903"/>
                </a:lnTo>
                <a:lnTo>
                  <a:pt x="5524766" y="3192373"/>
                </a:lnTo>
                <a:lnTo>
                  <a:pt x="5527395" y="3192373"/>
                </a:lnTo>
                <a:lnTo>
                  <a:pt x="5528513" y="3191903"/>
                </a:lnTo>
                <a:lnTo>
                  <a:pt x="5530380" y="3190049"/>
                </a:lnTo>
                <a:lnTo>
                  <a:pt x="5530837" y="3188932"/>
                </a:lnTo>
                <a:lnTo>
                  <a:pt x="5530837" y="3186303"/>
                </a:lnTo>
                <a:close/>
              </a:path>
              <a:path w="6673215" h="3192779">
                <a:moveTo>
                  <a:pt x="5530837" y="2390584"/>
                </a:moveTo>
                <a:lnTo>
                  <a:pt x="5530380" y="2389467"/>
                </a:lnTo>
                <a:lnTo>
                  <a:pt x="5528513" y="2387600"/>
                </a:lnTo>
                <a:lnTo>
                  <a:pt x="5527395" y="2387142"/>
                </a:lnTo>
                <a:lnTo>
                  <a:pt x="5524766" y="2387142"/>
                </a:lnTo>
                <a:lnTo>
                  <a:pt x="5523649" y="2387600"/>
                </a:lnTo>
                <a:lnTo>
                  <a:pt x="5521782" y="2389467"/>
                </a:lnTo>
                <a:lnTo>
                  <a:pt x="5521325" y="2390584"/>
                </a:lnTo>
                <a:lnTo>
                  <a:pt x="5521325" y="2393213"/>
                </a:lnTo>
                <a:lnTo>
                  <a:pt x="5521782" y="2394331"/>
                </a:lnTo>
                <a:lnTo>
                  <a:pt x="5523649" y="2396198"/>
                </a:lnTo>
                <a:lnTo>
                  <a:pt x="5524766" y="2396655"/>
                </a:lnTo>
                <a:lnTo>
                  <a:pt x="5527395" y="2396655"/>
                </a:lnTo>
                <a:lnTo>
                  <a:pt x="5528513" y="2396198"/>
                </a:lnTo>
                <a:lnTo>
                  <a:pt x="5530380" y="2394331"/>
                </a:lnTo>
                <a:lnTo>
                  <a:pt x="5530837" y="2393213"/>
                </a:lnTo>
                <a:lnTo>
                  <a:pt x="5530837" y="2390584"/>
                </a:lnTo>
                <a:close/>
              </a:path>
              <a:path w="6673215" h="3192779">
                <a:moveTo>
                  <a:pt x="5530837" y="1594878"/>
                </a:moveTo>
                <a:lnTo>
                  <a:pt x="5530380" y="1593748"/>
                </a:lnTo>
                <a:lnTo>
                  <a:pt x="5528513" y="1591894"/>
                </a:lnTo>
                <a:lnTo>
                  <a:pt x="5527395" y="1591424"/>
                </a:lnTo>
                <a:lnTo>
                  <a:pt x="5524766" y="1591424"/>
                </a:lnTo>
                <a:lnTo>
                  <a:pt x="5523649" y="1591894"/>
                </a:lnTo>
                <a:lnTo>
                  <a:pt x="5521782" y="1593748"/>
                </a:lnTo>
                <a:lnTo>
                  <a:pt x="5521325" y="1594878"/>
                </a:lnTo>
                <a:lnTo>
                  <a:pt x="5521325" y="1597507"/>
                </a:lnTo>
                <a:lnTo>
                  <a:pt x="5521782" y="1598625"/>
                </a:lnTo>
                <a:lnTo>
                  <a:pt x="5523649" y="1600479"/>
                </a:lnTo>
                <a:lnTo>
                  <a:pt x="5524766" y="1600949"/>
                </a:lnTo>
                <a:lnTo>
                  <a:pt x="5527395" y="1600949"/>
                </a:lnTo>
                <a:lnTo>
                  <a:pt x="5528513" y="1600479"/>
                </a:lnTo>
                <a:lnTo>
                  <a:pt x="5530380" y="1598625"/>
                </a:lnTo>
                <a:lnTo>
                  <a:pt x="5530837" y="1597507"/>
                </a:lnTo>
                <a:lnTo>
                  <a:pt x="5530837" y="1594878"/>
                </a:lnTo>
                <a:close/>
              </a:path>
              <a:path w="6673215" h="3192779">
                <a:moveTo>
                  <a:pt x="5530837" y="799160"/>
                </a:moveTo>
                <a:lnTo>
                  <a:pt x="5530380" y="798042"/>
                </a:lnTo>
                <a:lnTo>
                  <a:pt x="5528513" y="796175"/>
                </a:lnTo>
                <a:lnTo>
                  <a:pt x="5527395" y="795718"/>
                </a:lnTo>
                <a:lnTo>
                  <a:pt x="5524766" y="795718"/>
                </a:lnTo>
                <a:lnTo>
                  <a:pt x="5523649" y="796175"/>
                </a:lnTo>
                <a:lnTo>
                  <a:pt x="5521782" y="798042"/>
                </a:lnTo>
                <a:lnTo>
                  <a:pt x="5521325" y="799160"/>
                </a:lnTo>
                <a:lnTo>
                  <a:pt x="5521325" y="801789"/>
                </a:lnTo>
                <a:lnTo>
                  <a:pt x="5521782" y="802906"/>
                </a:lnTo>
                <a:lnTo>
                  <a:pt x="5523649" y="804773"/>
                </a:lnTo>
                <a:lnTo>
                  <a:pt x="5524766" y="805230"/>
                </a:lnTo>
                <a:lnTo>
                  <a:pt x="5527395" y="805230"/>
                </a:lnTo>
                <a:lnTo>
                  <a:pt x="5528513" y="804773"/>
                </a:lnTo>
                <a:lnTo>
                  <a:pt x="5530380" y="802906"/>
                </a:lnTo>
                <a:lnTo>
                  <a:pt x="5530837" y="801789"/>
                </a:lnTo>
                <a:lnTo>
                  <a:pt x="5530837" y="799160"/>
                </a:lnTo>
                <a:close/>
              </a:path>
              <a:path w="6673215" h="3192779">
                <a:moveTo>
                  <a:pt x="5530837" y="3454"/>
                </a:moveTo>
                <a:lnTo>
                  <a:pt x="5530380" y="2324"/>
                </a:lnTo>
                <a:lnTo>
                  <a:pt x="5528513" y="469"/>
                </a:lnTo>
                <a:lnTo>
                  <a:pt x="5527395" y="0"/>
                </a:lnTo>
                <a:lnTo>
                  <a:pt x="5524766" y="0"/>
                </a:lnTo>
                <a:lnTo>
                  <a:pt x="5523649" y="469"/>
                </a:lnTo>
                <a:lnTo>
                  <a:pt x="5521782" y="2324"/>
                </a:lnTo>
                <a:lnTo>
                  <a:pt x="5521325" y="3454"/>
                </a:lnTo>
                <a:lnTo>
                  <a:pt x="5521325" y="6083"/>
                </a:lnTo>
                <a:lnTo>
                  <a:pt x="5521782" y="7200"/>
                </a:lnTo>
                <a:lnTo>
                  <a:pt x="5523649" y="9055"/>
                </a:lnTo>
                <a:lnTo>
                  <a:pt x="5524766" y="9525"/>
                </a:lnTo>
                <a:lnTo>
                  <a:pt x="5527395" y="9525"/>
                </a:lnTo>
                <a:lnTo>
                  <a:pt x="5528513" y="9055"/>
                </a:lnTo>
                <a:lnTo>
                  <a:pt x="5530380" y="7200"/>
                </a:lnTo>
                <a:lnTo>
                  <a:pt x="5530837" y="6083"/>
                </a:lnTo>
                <a:lnTo>
                  <a:pt x="5530837" y="3454"/>
                </a:lnTo>
                <a:close/>
              </a:path>
              <a:path w="6673215" h="3192779">
                <a:moveTo>
                  <a:pt x="5578437" y="3186303"/>
                </a:moveTo>
                <a:lnTo>
                  <a:pt x="5577967" y="3185172"/>
                </a:lnTo>
                <a:lnTo>
                  <a:pt x="5576113" y="3183318"/>
                </a:lnTo>
                <a:lnTo>
                  <a:pt x="5574995" y="3182848"/>
                </a:lnTo>
                <a:lnTo>
                  <a:pt x="5572366" y="3182848"/>
                </a:lnTo>
                <a:lnTo>
                  <a:pt x="5571236" y="3183318"/>
                </a:lnTo>
                <a:lnTo>
                  <a:pt x="5569382" y="3185172"/>
                </a:lnTo>
                <a:lnTo>
                  <a:pt x="5568924" y="3186303"/>
                </a:lnTo>
                <a:lnTo>
                  <a:pt x="5568924" y="3188932"/>
                </a:lnTo>
                <a:lnTo>
                  <a:pt x="5569382" y="3190049"/>
                </a:lnTo>
                <a:lnTo>
                  <a:pt x="5571236" y="3191903"/>
                </a:lnTo>
                <a:lnTo>
                  <a:pt x="5572366" y="3192373"/>
                </a:lnTo>
                <a:lnTo>
                  <a:pt x="5574995" y="3192373"/>
                </a:lnTo>
                <a:lnTo>
                  <a:pt x="5576113" y="3191903"/>
                </a:lnTo>
                <a:lnTo>
                  <a:pt x="5577967" y="3190049"/>
                </a:lnTo>
                <a:lnTo>
                  <a:pt x="5578437" y="3188932"/>
                </a:lnTo>
                <a:lnTo>
                  <a:pt x="5578437" y="3186303"/>
                </a:lnTo>
                <a:close/>
              </a:path>
              <a:path w="6673215" h="3192779">
                <a:moveTo>
                  <a:pt x="5578437" y="2390584"/>
                </a:moveTo>
                <a:lnTo>
                  <a:pt x="5577967" y="2389467"/>
                </a:lnTo>
                <a:lnTo>
                  <a:pt x="5576113" y="2387600"/>
                </a:lnTo>
                <a:lnTo>
                  <a:pt x="5574995" y="2387142"/>
                </a:lnTo>
                <a:lnTo>
                  <a:pt x="5572366" y="2387142"/>
                </a:lnTo>
                <a:lnTo>
                  <a:pt x="5571236" y="2387600"/>
                </a:lnTo>
                <a:lnTo>
                  <a:pt x="5569382" y="2389467"/>
                </a:lnTo>
                <a:lnTo>
                  <a:pt x="5568924" y="2390584"/>
                </a:lnTo>
                <a:lnTo>
                  <a:pt x="5568924" y="2393213"/>
                </a:lnTo>
                <a:lnTo>
                  <a:pt x="5569382" y="2394331"/>
                </a:lnTo>
                <a:lnTo>
                  <a:pt x="5571236" y="2396198"/>
                </a:lnTo>
                <a:lnTo>
                  <a:pt x="5572366" y="2396655"/>
                </a:lnTo>
                <a:lnTo>
                  <a:pt x="5574995" y="2396655"/>
                </a:lnTo>
                <a:lnTo>
                  <a:pt x="5576113" y="2396198"/>
                </a:lnTo>
                <a:lnTo>
                  <a:pt x="5577967" y="2394331"/>
                </a:lnTo>
                <a:lnTo>
                  <a:pt x="5578437" y="2393213"/>
                </a:lnTo>
                <a:lnTo>
                  <a:pt x="5578437" y="2390584"/>
                </a:lnTo>
                <a:close/>
              </a:path>
              <a:path w="6673215" h="3192779">
                <a:moveTo>
                  <a:pt x="5578437" y="1594878"/>
                </a:moveTo>
                <a:lnTo>
                  <a:pt x="5577967" y="1593748"/>
                </a:lnTo>
                <a:lnTo>
                  <a:pt x="5576113" y="1591894"/>
                </a:lnTo>
                <a:lnTo>
                  <a:pt x="5574995" y="1591424"/>
                </a:lnTo>
                <a:lnTo>
                  <a:pt x="5572366" y="1591424"/>
                </a:lnTo>
                <a:lnTo>
                  <a:pt x="5571236" y="1591894"/>
                </a:lnTo>
                <a:lnTo>
                  <a:pt x="5569382" y="1593748"/>
                </a:lnTo>
                <a:lnTo>
                  <a:pt x="5568924" y="1594878"/>
                </a:lnTo>
                <a:lnTo>
                  <a:pt x="5568924" y="1597507"/>
                </a:lnTo>
                <a:lnTo>
                  <a:pt x="5569382" y="1598625"/>
                </a:lnTo>
                <a:lnTo>
                  <a:pt x="5571236" y="1600479"/>
                </a:lnTo>
                <a:lnTo>
                  <a:pt x="5572366" y="1600949"/>
                </a:lnTo>
                <a:lnTo>
                  <a:pt x="5574995" y="1600949"/>
                </a:lnTo>
                <a:lnTo>
                  <a:pt x="5576113" y="1600479"/>
                </a:lnTo>
                <a:lnTo>
                  <a:pt x="5577967" y="1598625"/>
                </a:lnTo>
                <a:lnTo>
                  <a:pt x="5578437" y="1597507"/>
                </a:lnTo>
                <a:lnTo>
                  <a:pt x="5578437" y="1594878"/>
                </a:lnTo>
                <a:close/>
              </a:path>
              <a:path w="6673215" h="3192779">
                <a:moveTo>
                  <a:pt x="5578437" y="799160"/>
                </a:moveTo>
                <a:lnTo>
                  <a:pt x="5577967" y="798042"/>
                </a:lnTo>
                <a:lnTo>
                  <a:pt x="5576113" y="796175"/>
                </a:lnTo>
                <a:lnTo>
                  <a:pt x="5574995" y="795718"/>
                </a:lnTo>
                <a:lnTo>
                  <a:pt x="5572366" y="795718"/>
                </a:lnTo>
                <a:lnTo>
                  <a:pt x="5571236" y="796175"/>
                </a:lnTo>
                <a:lnTo>
                  <a:pt x="5569382" y="798042"/>
                </a:lnTo>
                <a:lnTo>
                  <a:pt x="5568924" y="799160"/>
                </a:lnTo>
                <a:lnTo>
                  <a:pt x="5568924" y="801789"/>
                </a:lnTo>
                <a:lnTo>
                  <a:pt x="5569382" y="802906"/>
                </a:lnTo>
                <a:lnTo>
                  <a:pt x="5571236" y="804773"/>
                </a:lnTo>
                <a:lnTo>
                  <a:pt x="5572366" y="805230"/>
                </a:lnTo>
                <a:lnTo>
                  <a:pt x="5574995" y="805230"/>
                </a:lnTo>
                <a:lnTo>
                  <a:pt x="5576113" y="804773"/>
                </a:lnTo>
                <a:lnTo>
                  <a:pt x="5577967" y="802906"/>
                </a:lnTo>
                <a:lnTo>
                  <a:pt x="5578437" y="801789"/>
                </a:lnTo>
                <a:lnTo>
                  <a:pt x="5578437" y="799160"/>
                </a:lnTo>
                <a:close/>
              </a:path>
              <a:path w="6673215" h="3192779">
                <a:moveTo>
                  <a:pt x="5578437" y="3454"/>
                </a:moveTo>
                <a:lnTo>
                  <a:pt x="5577967" y="2324"/>
                </a:lnTo>
                <a:lnTo>
                  <a:pt x="5576113" y="469"/>
                </a:lnTo>
                <a:lnTo>
                  <a:pt x="5574995" y="0"/>
                </a:lnTo>
                <a:lnTo>
                  <a:pt x="5572366" y="0"/>
                </a:lnTo>
                <a:lnTo>
                  <a:pt x="5571236" y="469"/>
                </a:lnTo>
                <a:lnTo>
                  <a:pt x="5569382" y="2324"/>
                </a:lnTo>
                <a:lnTo>
                  <a:pt x="5568924" y="3454"/>
                </a:lnTo>
                <a:lnTo>
                  <a:pt x="5568924" y="6083"/>
                </a:lnTo>
                <a:lnTo>
                  <a:pt x="5569382" y="7200"/>
                </a:lnTo>
                <a:lnTo>
                  <a:pt x="5571236" y="9055"/>
                </a:lnTo>
                <a:lnTo>
                  <a:pt x="5572366" y="9525"/>
                </a:lnTo>
                <a:lnTo>
                  <a:pt x="5574995" y="9525"/>
                </a:lnTo>
                <a:lnTo>
                  <a:pt x="5576113" y="9055"/>
                </a:lnTo>
                <a:lnTo>
                  <a:pt x="5577967" y="7200"/>
                </a:lnTo>
                <a:lnTo>
                  <a:pt x="5578437" y="6083"/>
                </a:lnTo>
                <a:lnTo>
                  <a:pt x="5578437" y="3454"/>
                </a:lnTo>
                <a:close/>
              </a:path>
              <a:path w="6673215" h="3192779">
                <a:moveTo>
                  <a:pt x="5626036" y="3186303"/>
                </a:moveTo>
                <a:lnTo>
                  <a:pt x="5625566" y="3185172"/>
                </a:lnTo>
                <a:lnTo>
                  <a:pt x="5623712" y="3183318"/>
                </a:lnTo>
                <a:lnTo>
                  <a:pt x="5622595" y="3182848"/>
                </a:lnTo>
                <a:lnTo>
                  <a:pt x="5619966" y="3182848"/>
                </a:lnTo>
                <a:lnTo>
                  <a:pt x="5618835" y="3183318"/>
                </a:lnTo>
                <a:lnTo>
                  <a:pt x="5616981" y="3185172"/>
                </a:lnTo>
                <a:lnTo>
                  <a:pt x="5616511" y="3186303"/>
                </a:lnTo>
                <a:lnTo>
                  <a:pt x="5616511" y="3188932"/>
                </a:lnTo>
                <a:lnTo>
                  <a:pt x="5616981" y="3190049"/>
                </a:lnTo>
                <a:lnTo>
                  <a:pt x="5618835" y="3191903"/>
                </a:lnTo>
                <a:lnTo>
                  <a:pt x="5619966" y="3192373"/>
                </a:lnTo>
                <a:lnTo>
                  <a:pt x="5622595" y="3192373"/>
                </a:lnTo>
                <a:lnTo>
                  <a:pt x="5623712" y="3191903"/>
                </a:lnTo>
                <a:lnTo>
                  <a:pt x="5625566" y="3190049"/>
                </a:lnTo>
                <a:lnTo>
                  <a:pt x="5626036" y="3188932"/>
                </a:lnTo>
                <a:lnTo>
                  <a:pt x="5626036" y="3186303"/>
                </a:lnTo>
                <a:close/>
              </a:path>
              <a:path w="6673215" h="3192779">
                <a:moveTo>
                  <a:pt x="5626036" y="2390584"/>
                </a:moveTo>
                <a:lnTo>
                  <a:pt x="5625566" y="2389467"/>
                </a:lnTo>
                <a:lnTo>
                  <a:pt x="5623712" y="2387600"/>
                </a:lnTo>
                <a:lnTo>
                  <a:pt x="5622595" y="2387142"/>
                </a:lnTo>
                <a:lnTo>
                  <a:pt x="5619966" y="2387142"/>
                </a:lnTo>
                <a:lnTo>
                  <a:pt x="5618835" y="2387600"/>
                </a:lnTo>
                <a:lnTo>
                  <a:pt x="5616981" y="2389467"/>
                </a:lnTo>
                <a:lnTo>
                  <a:pt x="5616511" y="2390584"/>
                </a:lnTo>
                <a:lnTo>
                  <a:pt x="5616511" y="2393213"/>
                </a:lnTo>
                <a:lnTo>
                  <a:pt x="5616981" y="2394331"/>
                </a:lnTo>
                <a:lnTo>
                  <a:pt x="5618835" y="2396198"/>
                </a:lnTo>
                <a:lnTo>
                  <a:pt x="5619966" y="2396655"/>
                </a:lnTo>
                <a:lnTo>
                  <a:pt x="5622595" y="2396655"/>
                </a:lnTo>
                <a:lnTo>
                  <a:pt x="5623712" y="2396198"/>
                </a:lnTo>
                <a:lnTo>
                  <a:pt x="5625566" y="2394331"/>
                </a:lnTo>
                <a:lnTo>
                  <a:pt x="5626036" y="2393213"/>
                </a:lnTo>
                <a:lnTo>
                  <a:pt x="5626036" y="2390584"/>
                </a:lnTo>
                <a:close/>
              </a:path>
              <a:path w="6673215" h="3192779">
                <a:moveTo>
                  <a:pt x="5626036" y="1594878"/>
                </a:moveTo>
                <a:lnTo>
                  <a:pt x="5625566" y="1593748"/>
                </a:lnTo>
                <a:lnTo>
                  <a:pt x="5623712" y="1591894"/>
                </a:lnTo>
                <a:lnTo>
                  <a:pt x="5622595" y="1591424"/>
                </a:lnTo>
                <a:lnTo>
                  <a:pt x="5619966" y="1591424"/>
                </a:lnTo>
                <a:lnTo>
                  <a:pt x="5618835" y="1591894"/>
                </a:lnTo>
                <a:lnTo>
                  <a:pt x="5616981" y="1593748"/>
                </a:lnTo>
                <a:lnTo>
                  <a:pt x="5616511" y="1594878"/>
                </a:lnTo>
                <a:lnTo>
                  <a:pt x="5616511" y="1597507"/>
                </a:lnTo>
                <a:lnTo>
                  <a:pt x="5616981" y="1598625"/>
                </a:lnTo>
                <a:lnTo>
                  <a:pt x="5618835" y="1600479"/>
                </a:lnTo>
                <a:lnTo>
                  <a:pt x="5619966" y="1600949"/>
                </a:lnTo>
                <a:lnTo>
                  <a:pt x="5622595" y="1600949"/>
                </a:lnTo>
                <a:lnTo>
                  <a:pt x="5623712" y="1600479"/>
                </a:lnTo>
                <a:lnTo>
                  <a:pt x="5625566" y="1598625"/>
                </a:lnTo>
                <a:lnTo>
                  <a:pt x="5626036" y="1597507"/>
                </a:lnTo>
                <a:lnTo>
                  <a:pt x="5626036" y="1594878"/>
                </a:lnTo>
                <a:close/>
              </a:path>
              <a:path w="6673215" h="3192779">
                <a:moveTo>
                  <a:pt x="5626036" y="799160"/>
                </a:moveTo>
                <a:lnTo>
                  <a:pt x="5625566" y="798042"/>
                </a:lnTo>
                <a:lnTo>
                  <a:pt x="5623712" y="796175"/>
                </a:lnTo>
                <a:lnTo>
                  <a:pt x="5622595" y="795718"/>
                </a:lnTo>
                <a:lnTo>
                  <a:pt x="5619966" y="795718"/>
                </a:lnTo>
                <a:lnTo>
                  <a:pt x="5618835" y="796175"/>
                </a:lnTo>
                <a:lnTo>
                  <a:pt x="5616981" y="798042"/>
                </a:lnTo>
                <a:lnTo>
                  <a:pt x="5616511" y="799160"/>
                </a:lnTo>
                <a:lnTo>
                  <a:pt x="5616511" y="801789"/>
                </a:lnTo>
                <a:lnTo>
                  <a:pt x="5616981" y="802906"/>
                </a:lnTo>
                <a:lnTo>
                  <a:pt x="5618835" y="804773"/>
                </a:lnTo>
                <a:lnTo>
                  <a:pt x="5619966" y="805230"/>
                </a:lnTo>
                <a:lnTo>
                  <a:pt x="5622595" y="805230"/>
                </a:lnTo>
                <a:lnTo>
                  <a:pt x="5623712" y="804773"/>
                </a:lnTo>
                <a:lnTo>
                  <a:pt x="5625566" y="802906"/>
                </a:lnTo>
                <a:lnTo>
                  <a:pt x="5626036" y="801789"/>
                </a:lnTo>
                <a:lnTo>
                  <a:pt x="5626036" y="799160"/>
                </a:lnTo>
                <a:close/>
              </a:path>
              <a:path w="6673215" h="3192779">
                <a:moveTo>
                  <a:pt x="5626036" y="3454"/>
                </a:moveTo>
                <a:lnTo>
                  <a:pt x="5625566" y="2324"/>
                </a:lnTo>
                <a:lnTo>
                  <a:pt x="5623712" y="469"/>
                </a:lnTo>
                <a:lnTo>
                  <a:pt x="5622595" y="0"/>
                </a:lnTo>
                <a:lnTo>
                  <a:pt x="5619966" y="0"/>
                </a:lnTo>
                <a:lnTo>
                  <a:pt x="5618835" y="469"/>
                </a:lnTo>
                <a:lnTo>
                  <a:pt x="5616981" y="2324"/>
                </a:lnTo>
                <a:lnTo>
                  <a:pt x="5616511" y="3454"/>
                </a:lnTo>
                <a:lnTo>
                  <a:pt x="5616511" y="6083"/>
                </a:lnTo>
                <a:lnTo>
                  <a:pt x="5616981" y="7200"/>
                </a:lnTo>
                <a:lnTo>
                  <a:pt x="5618835" y="9055"/>
                </a:lnTo>
                <a:lnTo>
                  <a:pt x="5619966" y="9525"/>
                </a:lnTo>
                <a:lnTo>
                  <a:pt x="5622595" y="9525"/>
                </a:lnTo>
                <a:lnTo>
                  <a:pt x="5623712" y="9055"/>
                </a:lnTo>
                <a:lnTo>
                  <a:pt x="5625566" y="7200"/>
                </a:lnTo>
                <a:lnTo>
                  <a:pt x="5626036" y="6083"/>
                </a:lnTo>
                <a:lnTo>
                  <a:pt x="5626036" y="3454"/>
                </a:lnTo>
                <a:close/>
              </a:path>
              <a:path w="6673215" h="3192779">
                <a:moveTo>
                  <a:pt x="5673636" y="3186303"/>
                </a:moveTo>
                <a:lnTo>
                  <a:pt x="5673166" y="3185172"/>
                </a:lnTo>
                <a:lnTo>
                  <a:pt x="5671312" y="3183318"/>
                </a:lnTo>
                <a:lnTo>
                  <a:pt x="5670194" y="3182848"/>
                </a:lnTo>
                <a:lnTo>
                  <a:pt x="5667565" y="3182848"/>
                </a:lnTo>
                <a:lnTo>
                  <a:pt x="5666435" y="3183318"/>
                </a:lnTo>
                <a:lnTo>
                  <a:pt x="5664581" y="3185172"/>
                </a:lnTo>
                <a:lnTo>
                  <a:pt x="5664111" y="3186303"/>
                </a:lnTo>
                <a:lnTo>
                  <a:pt x="5664111" y="3188932"/>
                </a:lnTo>
                <a:lnTo>
                  <a:pt x="5664581" y="3190049"/>
                </a:lnTo>
                <a:lnTo>
                  <a:pt x="5666435" y="3191903"/>
                </a:lnTo>
                <a:lnTo>
                  <a:pt x="5667565" y="3192373"/>
                </a:lnTo>
                <a:lnTo>
                  <a:pt x="5670194" y="3192373"/>
                </a:lnTo>
                <a:lnTo>
                  <a:pt x="5671312" y="3191903"/>
                </a:lnTo>
                <a:lnTo>
                  <a:pt x="5673166" y="3190049"/>
                </a:lnTo>
                <a:lnTo>
                  <a:pt x="5673636" y="3188932"/>
                </a:lnTo>
                <a:lnTo>
                  <a:pt x="5673636" y="3186303"/>
                </a:lnTo>
                <a:close/>
              </a:path>
              <a:path w="6673215" h="3192779">
                <a:moveTo>
                  <a:pt x="5673636" y="2390584"/>
                </a:moveTo>
                <a:lnTo>
                  <a:pt x="5673166" y="2389467"/>
                </a:lnTo>
                <a:lnTo>
                  <a:pt x="5671312" y="2387600"/>
                </a:lnTo>
                <a:lnTo>
                  <a:pt x="5670194" y="2387142"/>
                </a:lnTo>
                <a:lnTo>
                  <a:pt x="5667565" y="2387142"/>
                </a:lnTo>
                <a:lnTo>
                  <a:pt x="5666435" y="2387600"/>
                </a:lnTo>
                <a:lnTo>
                  <a:pt x="5664581" y="2389467"/>
                </a:lnTo>
                <a:lnTo>
                  <a:pt x="5664111" y="2390584"/>
                </a:lnTo>
                <a:lnTo>
                  <a:pt x="5664111" y="2393213"/>
                </a:lnTo>
                <a:lnTo>
                  <a:pt x="5664581" y="2394331"/>
                </a:lnTo>
                <a:lnTo>
                  <a:pt x="5666435" y="2396198"/>
                </a:lnTo>
                <a:lnTo>
                  <a:pt x="5667565" y="2396655"/>
                </a:lnTo>
                <a:lnTo>
                  <a:pt x="5670194" y="2396655"/>
                </a:lnTo>
                <a:lnTo>
                  <a:pt x="5671312" y="2396198"/>
                </a:lnTo>
                <a:lnTo>
                  <a:pt x="5673166" y="2394331"/>
                </a:lnTo>
                <a:lnTo>
                  <a:pt x="5673636" y="2393213"/>
                </a:lnTo>
                <a:lnTo>
                  <a:pt x="5673636" y="2390584"/>
                </a:lnTo>
                <a:close/>
              </a:path>
              <a:path w="6673215" h="3192779">
                <a:moveTo>
                  <a:pt x="5673636" y="1594878"/>
                </a:moveTo>
                <a:lnTo>
                  <a:pt x="5673166" y="1593748"/>
                </a:lnTo>
                <a:lnTo>
                  <a:pt x="5671312" y="1591894"/>
                </a:lnTo>
                <a:lnTo>
                  <a:pt x="5670194" y="1591424"/>
                </a:lnTo>
                <a:lnTo>
                  <a:pt x="5667565" y="1591424"/>
                </a:lnTo>
                <a:lnTo>
                  <a:pt x="5666435" y="1591894"/>
                </a:lnTo>
                <a:lnTo>
                  <a:pt x="5664581" y="1593748"/>
                </a:lnTo>
                <a:lnTo>
                  <a:pt x="5664111" y="1594878"/>
                </a:lnTo>
                <a:lnTo>
                  <a:pt x="5664111" y="1597507"/>
                </a:lnTo>
                <a:lnTo>
                  <a:pt x="5664581" y="1598625"/>
                </a:lnTo>
                <a:lnTo>
                  <a:pt x="5666435" y="1600479"/>
                </a:lnTo>
                <a:lnTo>
                  <a:pt x="5667565" y="1600949"/>
                </a:lnTo>
                <a:lnTo>
                  <a:pt x="5670194" y="1600949"/>
                </a:lnTo>
                <a:lnTo>
                  <a:pt x="5671312" y="1600479"/>
                </a:lnTo>
                <a:lnTo>
                  <a:pt x="5673166" y="1598625"/>
                </a:lnTo>
                <a:lnTo>
                  <a:pt x="5673636" y="1597507"/>
                </a:lnTo>
                <a:lnTo>
                  <a:pt x="5673636" y="1594878"/>
                </a:lnTo>
                <a:close/>
              </a:path>
              <a:path w="6673215" h="3192779">
                <a:moveTo>
                  <a:pt x="5673636" y="799160"/>
                </a:moveTo>
                <a:lnTo>
                  <a:pt x="5673166" y="798042"/>
                </a:lnTo>
                <a:lnTo>
                  <a:pt x="5671312" y="796175"/>
                </a:lnTo>
                <a:lnTo>
                  <a:pt x="5670194" y="795718"/>
                </a:lnTo>
                <a:lnTo>
                  <a:pt x="5667565" y="795718"/>
                </a:lnTo>
                <a:lnTo>
                  <a:pt x="5666435" y="796175"/>
                </a:lnTo>
                <a:lnTo>
                  <a:pt x="5664581" y="798042"/>
                </a:lnTo>
                <a:lnTo>
                  <a:pt x="5664111" y="799160"/>
                </a:lnTo>
                <a:lnTo>
                  <a:pt x="5664111" y="801789"/>
                </a:lnTo>
                <a:lnTo>
                  <a:pt x="5664581" y="802906"/>
                </a:lnTo>
                <a:lnTo>
                  <a:pt x="5666435" y="804773"/>
                </a:lnTo>
                <a:lnTo>
                  <a:pt x="5667565" y="805230"/>
                </a:lnTo>
                <a:lnTo>
                  <a:pt x="5670194" y="805230"/>
                </a:lnTo>
                <a:lnTo>
                  <a:pt x="5671312" y="804773"/>
                </a:lnTo>
                <a:lnTo>
                  <a:pt x="5673166" y="802906"/>
                </a:lnTo>
                <a:lnTo>
                  <a:pt x="5673636" y="801789"/>
                </a:lnTo>
                <a:lnTo>
                  <a:pt x="5673636" y="799160"/>
                </a:lnTo>
                <a:close/>
              </a:path>
              <a:path w="6673215" h="3192779">
                <a:moveTo>
                  <a:pt x="5673636" y="3454"/>
                </a:moveTo>
                <a:lnTo>
                  <a:pt x="5673166" y="2324"/>
                </a:lnTo>
                <a:lnTo>
                  <a:pt x="5671312" y="469"/>
                </a:lnTo>
                <a:lnTo>
                  <a:pt x="5670194" y="0"/>
                </a:lnTo>
                <a:lnTo>
                  <a:pt x="5667565" y="0"/>
                </a:lnTo>
                <a:lnTo>
                  <a:pt x="5666435" y="469"/>
                </a:lnTo>
                <a:lnTo>
                  <a:pt x="5664581" y="2324"/>
                </a:lnTo>
                <a:lnTo>
                  <a:pt x="5664111" y="3454"/>
                </a:lnTo>
                <a:lnTo>
                  <a:pt x="5664111" y="6083"/>
                </a:lnTo>
                <a:lnTo>
                  <a:pt x="5664581" y="7200"/>
                </a:lnTo>
                <a:lnTo>
                  <a:pt x="5666435" y="9055"/>
                </a:lnTo>
                <a:lnTo>
                  <a:pt x="5667565" y="9525"/>
                </a:lnTo>
                <a:lnTo>
                  <a:pt x="5670194" y="9525"/>
                </a:lnTo>
                <a:lnTo>
                  <a:pt x="5671312" y="9055"/>
                </a:lnTo>
                <a:lnTo>
                  <a:pt x="5673166" y="7200"/>
                </a:lnTo>
                <a:lnTo>
                  <a:pt x="5673636" y="6083"/>
                </a:lnTo>
                <a:lnTo>
                  <a:pt x="5673636" y="3454"/>
                </a:lnTo>
                <a:close/>
              </a:path>
              <a:path w="6673215" h="3192779">
                <a:moveTo>
                  <a:pt x="5721235" y="3186303"/>
                </a:moveTo>
                <a:lnTo>
                  <a:pt x="5720766" y="3185172"/>
                </a:lnTo>
                <a:lnTo>
                  <a:pt x="5718911" y="3183318"/>
                </a:lnTo>
                <a:lnTo>
                  <a:pt x="5717781" y="3182848"/>
                </a:lnTo>
                <a:lnTo>
                  <a:pt x="5715152" y="3182848"/>
                </a:lnTo>
                <a:lnTo>
                  <a:pt x="5714035" y="3183318"/>
                </a:lnTo>
                <a:lnTo>
                  <a:pt x="5712180" y="3185172"/>
                </a:lnTo>
                <a:lnTo>
                  <a:pt x="5711710" y="3186303"/>
                </a:lnTo>
                <a:lnTo>
                  <a:pt x="5711710" y="3188932"/>
                </a:lnTo>
                <a:lnTo>
                  <a:pt x="5712180" y="3190049"/>
                </a:lnTo>
                <a:lnTo>
                  <a:pt x="5714035" y="3191903"/>
                </a:lnTo>
                <a:lnTo>
                  <a:pt x="5715152" y="3192373"/>
                </a:lnTo>
                <a:lnTo>
                  <a:pt x="5717781" y="3192373"/>
                </a:lnTo>
                <a:lnTo>
                  <a:pt x="5718911" y="3191903"/>
                </a:lnTo>
                <a:lnTo>
                  <a:pt x="5720766" y="3190049"/>
                </a:lnTo>
                <a:lnTo>
                  <a:pt x="5721235" y="3188932"/>
                </a:lnTo>
                <a:lnTo>
                  <a:pt x="5721235" y="3186303"/>
                </a:lnTo>
                <a:close/>
              </a:path>
              <a:path w="6673215" h="3192779">
                <a:moveTo>
                  <a:pt x="5721235" y="2390584"/>
                </a:moveTo>
                <a:lnTo>
                  <a:pt x="5720766" y="2389467"/>
                </a:lnTo>
                <a:lnTo>
                  <a:pt x="5718911" y="2387600"/>
                </a:lnTo>
                <a:lnTo>
                  <a:pt x="5717781" y="2387142"/>
                </a:lnTo>
                <a:lnTo>
                  <a:pt x="5715152" y="2387142"/>
                </a:lnTo>
                <a:lnTo>
                  <a:pt x="5714035" y="2387600"/>
                </a:lnTo>
                <a:lnTo>
                  <a:pt x="5712180" y="2389467"/>
                </a:lnTo>
                <a:lnTo>
                  <a:pt x="5711710" y="2390584"/>
                </a:lnTo>
                <a:lnTo>
                  <a:pt x="5711710" y="2393213"/>
                </a:lnTo>
                <a:lnTo>
                  <a:pt x="5712180" y="2394331"/>
                </a:lnTo>
                <a:lnTo>
                  <a:pt x="5714035" y="2396198"/>
                </a:lnTo>
                <a:lnTo>
                  <a:pt x="5715152" y="2396655"/>
                </a:lnTo>
                <a:lnTo>
                  <a:pt x="5717781" y="2396655"/>
                </a:lnTo>
                <a:lnTo>
                  <a:pt x="5718911" y="2396198"/>
                </a:lnTo>
                <a:lnTo>
                  <a:pt x="5720766" y="2394331"/>
                </a:lnTo>
                <a:lnTo>
                  <a:pt x="5721235" y="2393213"/>
                </a:lnTo>
                <a:lnTo>
                  <a:pt x="5721235" y="2390584"/>
                </a:lnTo>
                <a:close/>
              </a:path>
              <a:path w="6673215" h="3192779">
                <a:moveTo>
                  <a:pt x="5721235" y="1594878"/>
                </a:moveTo>
                <a:lnTo>
                  <a:pt x="5720766" y="1593748"/>
                </a:lnTo>
                <a:lnTo>
                  <a:pt x="5718911" y="1591894"/>
                </a:lnTo>
                <a:lnTo>
                  <a:pt x="5717781" y="1591424"/>
                </a:lnTo>
                <a:lnTo>
                  <a:pt x="5715152" y="1591424"/>
                </a:lnTo>
                <a:lnTo>
                  <a:pt x="5714035" y="1591894"/>
                </a:lnTo>
                <a:lnTo>
                  <a:pt x="5712180" y="1593748"/>
                </a:lnTo>
                <a:lnTo>
                  <a:pt x="5711710" y="1594878"/>
                </a:lnTo>
                <a:lnTo>
                  <a:pt x="5711710" y="1597507"/>
                </a:lnTo>
                <a:lnTo>
                  <a:pt x="5712180" y="1598625"/>
                </a:lnTo>
                <a:lnTo>
                  <a:pt x="5714035" y="1600479"/>
                </a:lnTo>
                <a:lnTo>
                  <a:pt x="5715152" y="1600949"/>
                </a:lnTo>
                <a:lnTo>
                  <a:pt x="5717781" y="1600949"/>
                </a:lnTo>
                <a:lnTo>
                  <a:pt x="5718911" y="1600479"/>
                </a:lnTo>
                <a:lnTo>
                  <a:pt x="5720766" y="1598625"/>
                </a:lnTo>
                <a:lnTo>
                  <a:pt x="5721235" y="1597507"/>
                </a:lnTo>
                <a:lnTo>
                  <a:pt x="5721235" y="1594878"/>
                </a:lnTo>
                <a:close/>
              </a:path>
              <a:path w="6673215" h="3192779">
                <a:moveTo>
                  <a:pt x="5721235" y="799160"/>
                </a:moveTo>
                <a:lnTo>
                  <a:pt x="5720766" y="798042"/>
                </a:lnTo>
                <a:lnTo>
                  <a:pt x="5718911" y="796175"/>
                </a:lnTo>
                <a:lnTo>
                  <a:pt x="5717781" y="795718"/>
                </a:lnTo>
                <a:lnTo>
                  <a:pt x="5715152" y="795718"/>
                </a:lnTo>
                <a:lnTo>
                  <a:pt x="5714035" y="796175"/>
                </a:lnTo>
                <a:lnTo>
                  <a:pt x="5712180" y="798042"/>
                </a:lnTo>
                <a:lnTo>
                  <a:pt x="5711710" y="799160"/>
                </a:lnTo>
                <a:lnTo>
                  <a:pt x="5711710" y="801789"/>
                </a:lnTo>
                <a:lnTo>
                  <a:pt x="5712180" y="802906"/>
                </a:lnTo>
                <a:lnTo>
                  <a:pt x="5714035" y="804773"/>
                </a:lnTo>
                <a:lnTo>
                  <a:pt x="5715152" y="805230"/>
                </a:lnTo>
                <a:lnTo>
                  <a:pt x="5717781" y="805230"/>
                </a:lnTo>
                <a:lnTo>
                  <a:pt x="5718911" y="804773"/>
                </a:lnTo>
                <a:lnTo>
                  <a:pt x="5720766" y="802906"/>
                </a:lnTo>
                <a:lnTo>
                  <a:pt x="5721235" y="801789"/>
                </a:lnTo>
                <a:lnTo>
                  <a:pt x="5721235" y="799160"/>
                </a:lnTo>
                <a:close/>
              </a:path>
              <a:path w="6673215" h="3192779">
                <a:moveTo>
                  <a:pt x="5721235" y="3454"/>
                </a:moveTo>
                <a:lnTo>
                  <a:pt x="5720766" y="2324"/>
                </a:lnTo>
                <a:lnTo>
                  <a:pt x="5718911" y="469"/>
                </a:lnTo>
                <a:lnTo>
                  <a:pt x="5717781" y="0"/>
                </a:lnTo>
                <a:lnTo>
                  <a:pt x="5715152" y="0"/>
                </a:lnTo>
                <a:lnTo>
                  <a:pt x="5714035" y="469"/>
                </a:lnTo>
                <a:lnTo>
                  <a:pt x="5712180" y="2324"/>
                </a:lnTo>
                <a:lnTo>
                  <a:pt x="5711710" y="3454"/>
                </a:lnTo>
                <a:lnTo>
                  <a:pt x="5711710" y="6083"/>
                </a:lnTo>
                <a:lnTo>
                  <a:pt x="5712180" y="7200"/>
                </a:lnTo>
                <a:lnTo>
                  <a:pt x="5714035" y="9055"/>
                </a:lnTo>
                <a:lnTo>
                  <a:pt x="5715152" y="9525"/>
                </a:lnTo>
                <a:lnTo>
                  <a:pt x="5717781" y="9525"/>
                </a:lnTo>
                <a:lnTo>
                  <a:pt x="5718911" y="9055"/>
                </a:lnTo>
                <a:lnTo>
                  <a:pt x="5720766" y="7200"/>
                </a:lnTo>
                <a:lnTo>
                  <a:pt x="5721235" y="6083"/>
                </a:lnTo>
                <a:lnTo>
                  <a:pt x="5721235" y="3454"/>
                </a:lnTo>
                <a:close/>
              </a:path>
              <a:path w="6673215" h="3192779">
                <a:moveTo>
                  <a:pt x="5768822" y="3186303"/>
                </a:moveTo>
                <a:lnTo>
                  <a:pt x="5768365" y="3185172"/>
                </a:lnTo>
                <a:lnTo>
                  <a:pt x="5766511" y="3183318"/>
                </a:lnTo>
                <a:lnTo>
                  <a:pt x="5765381" y="3182848"/>
                </a:lnTo>
                <a:lnTo>
                  <a:pt x="5762752" y="3182848"/>
                </a:lnTo>
                <a:lnTo>
                  <a:pt x="5761634" y="3183318"/>
                </a:lnTo>
                <a:lnTo>
                  <a:pt x="5759780" y="3185172"/>
                </a:lnTo>
                <a:lnTo>
                  <a:pt x="5759310" y="3186303"/>
                </a:lnTo>
                <a:lnTo>
                  <a:pt x="5759310" y="3188932"/>
                </a:lnTo>
                <a:lnTo>
                  <a:pt x="5759780" y="3190049"/>
                </a:lnTo>
                <a:lnTo>
                  <a:pt x="5761634" y="3191903"/>
                </a:lnTo>
                <a:lnTo>
                  <a:pt x="5762752" y="3192373"/>
                </a:lnTo>
                <a:lnTo>
                  <a:pt x="5765381" y="3192373"/>
                </a:lnTo>
                <a:lnTo>
                  <a:pt x="5766511" y="3191903"/>
                </a:lnTo>
                <a:lnTo>
                  <a:pt x="5768365" y="3190049"/>
                </a:lnTo>
                <a:lnTo>
                  <a:pt x="5768822" y="3188932"/>
                </a:lnTo>
                <a:lnTo>
                  <a:pt x="5768822" y="3186303"/>
                </a:lnTo>
                <a:close/>
              </a:path>
              <a:path w="6673215" h="3192779">
                <a:moveTo>
                  <a:pt x="5768822" y="2390584"/>
                </a:moveTo>
                <a:lnTo>
                  <a:pt x="5768365" y="2389467"/>
                </a:lnTo>
                <a:lnTo>
                  <a:pt x="5766511" y="2387600"/>
                </a:lnTo>
                <a:lnTo>
                  <a:pt x="5765381" y="2387142"/>
                </a:lnTo>
                <a:lnTo>
                  <a:pt x="5762752" y="2387142"/>
                </a:lnTo>
                <a:lnTo>
                  <a:pt x="5761634" y="2387600"/>
                </a:lnTo>
                <a:lnTo>
                  <a:pt x="5759780" y="2389467"/>
                </a:lnTo>
                <a:lnTo>
                  <a:pt x="5759310" y="2390584"/>
                </a:lnTo>
                <a:lnTo>
                  <a:pt x="5759310" y="2393213"/>
                </a:lnTo>
                <a:lnTo>
                  <a:pt x="5759780" y="2394331"/>
                </a:lnTo>
                <a:lnTo>
                  <a:pt x="5761634" y="2396198"/>
                </a:lnTo>
                <a:lnTo>
                  <a:pt x="5762752" y="2396655"/>
                </a:lnTo>
                <a:lnTo>
                  <a:pt x="5765381" y="2396655"/>
                </a:lnTo>
                <a:lnTo>
                  <a:pt x="5766511" y="2396198"/>
                </a:lnTo>
                <a:lnTo>
                  <a:pt x="5768365" y="2394331"/>
                </a:lnTo>
                <a:lnTo>
                  <a:pt x="5768822" y="2393213"/>
                </a:lnTo>
                <a:lnTo>
                  <a:pt x="5768822" y="2390584"/>
                </a:lnTo>
                <a:close/>
              </a:path>
              <a:path w="6673215" h="3192779">
                <a:moveTo>
                  <a:pt x="5768822" y="1594878"/>
                </a:moveTo>
                <a:lnTo>
                  <a:pt x="5768365" y="1593748"/>
                </a:lnTo>
                <a:lnTo>
                  <a:pt x="5766511" y="1591894"/>
                </a:lnTo>
                <a:lnTo>
                  <a:pt x="5765381" y="1591424"/>
                </a:lnTo>
                <a:lnTo>
                  <a:pt x="5762752" y="1591424"/>
                </a:lnTo>
                <a:lnTo>
                  <a:pt x="5761634" y="1591894"/>
                </a:lnTo>
                <a:lnTo>
                  <a:pt x="5759780" y="1593748"/>
                </a:lnTo>
                <a:lnTo>
                  <a:pt x="5759310" y="1594878"/>
                </a:lnTo>
                <a:lnTo>
                  <a:pt x="5759310" y="1597507"/>
                </a:lnTo>
                <a:lnTo>
                  <a:pt x="5759780" y="1598625"/>
                </a:lnTo>
                <a:lnTo>
                  <a:pt x="5761634" y="1600479"/>
                </a:lnTo>
                <a:lnTo>
                  <a:pt x="5762752" y="1600949"/>
                </a:lnTo>
                <a:lnTo>
                  <a:pt x="5765381" y="1600949"/>
                </a:lnTo>
                <a:lnTo>
                  <a:pt x="5766511" y="1600479"/>
                </a:lnTo>
                <a:lnTo>
                  <a:pt x="5768365" y="1598625"/>
                </a:lnTo>
                <a:lnTo>
                  <a:pt x="5768822" y="1597507"/>
                </a:lnTo>
                <a:lnTo>
                  <a:pt x="5768822" y="1594878"/>
                </a:lnTo>
                <a:close/>
              </a:path>
              <a:path w="6673215" h="3192779">
                <a:moveTo>
                  <a:pt x="5768822" y="799160"/>
                </a:moveTo>
                <a:lnTo>
                  <a:pt x="5768365" y="798042"/>
                </a:lnTo>
                <a:lnTo>
                  <a:pt x="5766511" y="796175"/>
                </a:lnTo>
                <a:lnTo>
                  <a:pt x="5765381" y="795718"/>
                </a:lnTo>
                <a:lnTo>
                  <a:pt x="5762752" y="795718"/>
                </a:lnTo>
                <a:lnTo>
                  <a:pt x="5761634" y="796175"/>
                </a:lnTo>
                <a:lnTo>
                  <a:pt x="5759780" y="798042"/>
                </a:lnTo>
                <a:lnTo>
                  <a:pt x="5759310" y="799160"/>
                </a:lnTo>
                <a:lnTo>
                  <a:pt x="5759310" y="801789"/>
                </a:lnTo>
                <a:lnTo>
                  <a:pt x="5759780" y="802906"/>
                </a:lnTo>
                <a:lnTo>
                  <a:pt x="5761634" y="804773"/>
                </a:lnTo>
                <a:lnTo>
                  <a:pt x="5762752" y="805230"/>
                </a:lnTo>
                <a:lnTo>
                  <a:pt x="5765381" y="805230"/>
                </a:lnTo>
                <a:lnTo>
                  <a:pt x="5766511" y="804773"/>
                </a:lnTo>
                <a:lnTo>
                  <a:pt x="5768365" y="802906"/>
                </a:lnTo>
                <a:lnTo>
                  <a:pt x="5768822" y="801789"/>
                </a:lnTo>
                <a:lnTo>
                  <a:pt x="5768822" y="799160"/>
                </a:lnTo>
                <a:close/>
              </a:path>
              <a:path w="6673215" h="3192779">
                <a:moveTo>
                  <a:pt x="5768822" y="3454"/>
                </a:moveTo>
                <a:lnTo>
                  <a:pt x="5768365" y="2324"/>
                </a:lnTo>
                <a:lnTo>
                  <a:pt x="5766511" y="469"/>
                </a:lnTo>
                <a:lnTo>
                  <a:pt x="5765381" y="0"/>
                </a:lnTo>
                <a:lnTo>
                  <a:pt x="5762752" y="0"/>
                </a:lnTo>
                <a:lnTo>
                  <a:pt x="5761634" y="469"/>
                </a:lnTo>
                <a:lnTo>
                  <a:pt x="5759780" y="2324"/>
                </a:lnTo>
                <a:lnTo>
                  <a:pt x="5759310" y="3454"/>
                </a:lnTo>
                <a:lnTo>
                  <a:pt x="5759310" y="6083"/>
                </a:lnTo>
                <a:lnTo>
                  <a:pt x="5759780" y="7200"/>
                </a:lnTo>
                <a:lnTo>
                  <a:pt x="5761634" y="9055"/>
                </a:lnTo>
                <a:lnTo>
                  <a:pt x="5762752" y="9525"/>
                </a:lnTo>
                <a:lnTo>
                  <a:pt x="5765381" y="9525"/>
                </a:lnTo>
                <a:lnTo>
                  <a:pt x="5766511" y="9055"/>
                </a:lnTo>
                <a:lnTo>
                  <a:pt x="5768365" y="7200"/>
                </a:lnTo>
                <a:lnTo>
                  <a:pt x="5768822" y="6083"/>
                </a:lnTo>
                <a:lnTo>
                  <a:pt x="5768822" y="3454"/>
                </a:lnTo>
                <a:close/>
              </a:path>
              <a:path w="6673215" h="3192779">
                <a:moveTo>
                  <a:pt x="5816422" y="3186303"/>
                </a:moveTo>
                <a:lnTo>
                  <a:pt x="5815965" y="3185172"/>
                </a:lnTo>
                <a:lnTo>
                  <a:pt x="5814098" y="3183318"/>
                </a:lnTo>
                <a:lnTo>
                  <a:pt x="5812980" y="3182848"/>
                </a:lnTo>
                <a:lnTo>
                  <a:pt x="5810351" y="3182848"/>
                </a:lnTo>
                <a:lnTo>
                  <a:pt x="5809234" y="3183318"/>
                </a:lnTo>
                <a:lnTo>
                  <a:pt x="5807367" y="3185172"/>
                </a:lnTo>
                <a:lnTo>
                  <a:pt x="5806910" y="3186303"/>
                </a:lnTo>
                <a:lnTo>
                  <a:pt x="5806910" y="3188932"/>
                </a:lnTo>
                <a:lnTo>
                  <a:pt x="5807367" y="3190049"/>
                </a:lnTo>
                <a:lnTo>
                  <a:pt x="5809234" y="3191903"/>
                </a:lnTo>
                <a:lnTo>
                  <a:pt x="5810351" y="3192373"/>
                </a:lnTo>
                <a:lnTo>
                  <a:pt x="5812980" y="3192373"/>
                </a:lnTo>
                <a:lnTo>
                  <a:pt x="5814098" y="3191903"/>
                </a:lnTo>
                <a:lnTo>
                  <a:pt x="5815965" y="3190049"/>
                </a:lnTo>
                <a:lnTo>
                  <a:pt x="5816422" y="3188932"/>
                </a:lnTo>
                <a:lnTo>
                  <a:pt x="5816422" y="3186303"/>
                </a:lnTo>
                <a:close/>
              </a:path>
              <a:path w="6673215" h="3192779">
                <a:moveTo>
                  <a:pt x="5816422" y="2390584"/>
                </a:moveTo>
                <a:lnTo>
                  <a:pt x="5815965" y="2389467"/>
                </a:lnTo>
                <a:lnTo>
                  <a:pt x="5814098" y="2387600"/>
                </a:lnTo>
                <a:lnTo>
                  <a:pt x="5812980" y="2387142"/>
                </a:lnTo>
                <a:lnTo>
                  <a:pt x="5810351" y="2387142"/>
                </a:lnTo>
                <a:lnTo>
                  <a:pt x="5809234" y="2387600"/>
                </a:lnTo>
                <a:lnTo>
                  <a:pt x="5807367" y="2389467"/>
                </a:lnTo>
                <a:lnTo>
                  <a:pt x="5806910" y="2390584"/>
                </a:lnTo>
                <a:lnTo>
                  <a:pt x="5806910" y="2393213"/>
                </a:lnTo>
                <a:lnTo>
                  <a:pt x="5807367" y="2394331"/>
                </a:lnTo>
                <a:lnTo>
                  <a:pt x="5809234" y="2396198"/>
                </a:lnTo>
                <a:lnTo>
                  <a:pt x="5810351" y="2396655"/>
                </a:lnTo>
                <a:lnTo>
                  <a:pt x="5812980" y="2396655"/>
                </a:lnTo>
                <a:lnTo>
                  <a:pt x="5814098" y="2396198"/>
                </a:lnTo>
                <a:lnTo>
                  <a:pt x="5815965" y="2394331"/>
                </a:lnTo>
                <a:lnTo>
                  <a:pt x="5816422" y="2393213"/>
                </a:lnTo>
                <a:lnTo>
                  <a:pt x="5816422" y="2390584"/>
                </a:lnTo>
                <a:close/>
              </a:path>
              <a:path w="6673215" h="3192779">
                <a:moveTo>
                  <a:pt x="5816422" y="1594878"/>
                </a:moveTo>
                <a:lnTo>
                  <a:pt x="5815965" y="1593748"/>
                </a:lnTo>
                <a:lnTo>
                  <a:pt x="5814098" y="1591894"/>
                </a:lnTo>
                <a:lnTo>
                  <a:pt x="5812980" y="1591424"/>
                </a:lnTo>
                <a:lnTo>
                  <a:pt x="5810351" y="1591424"/>
                </a:lnTo>
                <a:lnTo>
                  <a:pt x="5809234" y="1591894"/>
                </a:lnTo>
                <a:lnTo>
                  <a:pt x="5807367" y="1593748"/>
                </a:lnTo>
                <a:lnTo>
                  <a:pt x="5806910" y="1594878"/>
                </a:lnTo>
                <a:lnTo>
                  <a:pt x="5806910" y="1597507"/>
                </a:lnTo>
                <a:lnTo>
                  <a:pt x="5807367" y="1598625"/>
                </a:lnTo>
                <a:lnTo>
                  <a:pt x="5809234" y="1600479"/>
                </a:lnTo>
                <a:lnTo>
                  <a:pt x="5810351" y="1600949"/>
                </a:lnTo>
                <a:lnTo>
                  <a:pt x="5812980" y="1600949"/>
                </a:lnTo>
                <a:lnTo>
                  <a:pt x="5814098" y="1600479"/>
                </a:lnTo>
                <a:lnTo>
                  <a:pt x="5815965" y="1598625"/>
                </a:lnTo>
                <a:lnTo>
                  <a:pt x="5816422" y="1597507"/>
                </a:lnTo>
                <a:lnTo>
                  <a:pt x="5816422" y="1594878"/>
                </a:lnTo>
                <a:close/>
              </a:path>
              <a:path w="6673215" h="3192779">
                <a:moveTo>
                  <a:pt x="5816422" y="799160"/>
                </a:moveTo>
                <a:lnTo>
                  <a:pt x="5815965" y="798042"/>
                </a:lnTo>
                <a:lnTo>
                  <a:pt x="5814098" y="796175"/>
                </a:lnTo>
                <a:lnTo>
                  <a:pt x="5812980" y="795718"/>
                </a:lnTo>
                <a:lnTo>
                  <a:pt x="5810351" y="795718"/>
                </a:lnTo>
                <a:lnTo>
                  <a:pt x="5809234" y="796175"/>
                </a:lnTo>
                <a:lnTo>
                  <a:pt x="5807367" y="798042"/>
                </a:lnTo>
                <a:lnTo>
                  <a:pt x="5806910" y="799160"/>
                </a:lnTo>
                <a:lnTo>
                  <a:pt x="5806910" y="801789"/>
                </a:lnTo>
                <a:lnTo>
                  <a:pt x="5807367" y="802906"/>
                </a:lnTo>
                <a:lnTo>
                  <a:pt x="5809234" y="804773"/>
                </a:lnTo>
                <a:lnTo>
                  <a:pt x="5810351" y="805230"/>
                </a:lnTo>
                <a:lnTo>
                  <a:pt x="5812980" y="805230"/>
                </a:lnTo>
                <a:lnTo>
                  <a:pt x="5814098" y="804773"/>
                </a:lnTo>
                <a:lnTo>
                  <a:pt x="5815965" y="802906"/>
                </a:lnTo>
                <a:lnTo>
                  <a:pt x="5816422" y="801789"/>
                </a:lnTo>
                <a:lnTo>
                  <a:pt x="5816422" y="799160"/>
                </a:lnTo>
                <a:close/>
              </a:path>
              <a:path w="6673215" h="3192779">
                <a:moveTo>
                  <a:pt x="5816422" y="3454"/>
                </a:moveTo>
                <a:lnTo>
                  <a:pt x="5815965" y="2324"/>
                </a:lnTo>
                <a:lnTo>
                  <a:pt x="5814098" y="469"/>
                </a:lnTo>
                <a:lnTo>
                  <a:pt x="5812980" y="0"/>
                </a:lnTo>
                <a:lnTo>
                  <a:pt x="5810351" y="0"/>
                </a:lnTo>
                <a:lnTo>
                  <a:pt x="5809234" y="469"/>
                </a:lnTo>
                <a:lnTo>
                  <a:pt x="5807367" y="2324"/>
                </a:lnTo>
                <a:lnTo>
                  <a:pt x="5806910" y="3454"/>
                </a:lnTo>
                <a:lnTo>
                  <a:pt x="5806910" y="6083"/>
                </a:lnTo>
                <a:lnTo>
                  <a:pt x="5807367" y="7200"/>
                </a:lnTo>
                <a:lnTo>
                  <a:pt x="5809234" y="9055"/>
                </a:lnTo>
                <a:lnTo>
                  <a:pt x="5810351" y="9525"/>
                </a:lnTo>
                <a:lnTo>
                  <a:pt x="5812980" y="9525"/>
                </a:lnTo>
                <a:lnTo>
                  <a:pt x="5814098" y="9055"/>
                </a:lnTo>
                <a:lnTo>
                  <a:pt x="5815965" y="7200"/>
                </a:lnTo>
                <a:lnTo>
                  <a:pt x="5816422" y="6083"/>
                </a:lnTo>
                <a:lnTo>
                  <a:pt x="5816422" y="3454"/>
                </a:lnTo>
                <a:close/>
              </a:path>
              <a:path w="6673215" h="3192779">
                <a:moveTo>
                  <a:pt x="5864022" y="3186303"/>
                </a:moveTo>
                <a:lnTo>
                  <a:pt x="5863564" y="3185172"/>
                </a:lnTo>
                <a:lnTo>
                  <a:pt x="5861697" y="3183318"/>
                </a:lnTo>
                <a:lnTo>
                  <a:pt x="5860580" y="3182848"/>
                </a:lnTo>
                <a:lnTo>
                  <a:pt x="5857951" y="3182848"/>
                </a:lnTo>
                <a:lnTo>
                  <a:pt x="5856833" y="3183318"/>
                </a:lnTo>
                <a:lnTo>
                  <a:pt x="5854966" y="3185172"/>
                </a:lnTo>
                <a:lnTo>
                  <a:pt x="5854509" y="3186303"/>
                </a:lnTo>
                <a:lnTo>
                  <a:pt x="5854509" y="3188932"/>
                </a:lnTo>
                <a:lnTo>
                  <a:pt x="5854966" y="3190049"/>
                </a:lnTo>
                <a:lnTo>
                  <a:pt x="5856833" y="3191903"/>
                </a:lnTo>
                <a:lnTo>
                  <a:pt x="5857951" y="3192373"/>
                </a:lnTo>
                <a:lnTo>
                  <a:pt x="5860580" y="3192373"/>
                </a:lnTo>
                <a:lnTo>
                  <a:pt x="5861697" y="3191903"/>
                </a:lnTo>
                <a:lnTo>
                  <a:pt x="5863564" y="3190049"/>
                </a:lnTo>
                <a:lnTo>
                  <a:pt x="5864022" y="3188932"/>
                </a:lnTo>
                <a:lnTo>
                  <a:pt x="5864022" y="3186303"/>
                </a:lnTo>
                <a:close/>
              </a:path>
              <a:path w="6673215" h="3192779">
                <a:moveTo>
                  <a:pt x="5864022" y="2390584"/>
                </a:moveTo>
                <a:lnTo>
                  <a:pt x="5863564" y="2389467"/>
                </a:lnTo>
                <a:lnTo>
                  <a:pt x="5861697" y="2387600"/>
                </a:lnTo>
                <a:lnTo>
                  <a:pt x="5860580" y="2387142"/>
                </a:lnTo>
                <a:lnTo>
                  <a:pt x="5857951" y="2387142"/>
                </a:lnTo>
                <a:lnTo>
                  <a:pt x="5856833" y="2387600"/>
                </a:lnTo>
                <a:lnTo>
                  <a:pt x="5854966" y="2389467"/>
                </a:lnTo>
                <a:lnTo>
                  <a:pt x="5854509" y="2390584"/>
                </a:lnTo>
                <a:lnTo>
                  <a:pt x="5854509" y="2393213"/>
                </a:lnTo>
                <a:lnTo>
                  <a:pt x="5854966" y="2394331"/>
                </a:lnTo>
                <a:lnTo>
                  <a:pt x="5856833" y="2396198"/>
                </a:lnTo>
                <a:lnTo>
                  <a:pt x="5857951" y="2396655"/>
                </a:lnTo>
                <a:lnTo>
                  <a:pt x="5860580" y="2396655"/>
                </a:lnTo>
                <a:lnTo>
                  <a:pt x="5861697" y="2396198"/>
                </a:lnTo>
                <a:lnTo>
                  <a:pt x="5863564" y="2394331"/>
                </a:lnTo>
                <a:lnTo>
                  <a:pt x="5864022" y="2393213"/>
                </a:lnTo>
                <a:lnTo>
                  <a:pt x="5864022" y="2390584"/>
                </a:lnTo>
                <a:close/>
              </a:path>
              <a:path w="6673215" h="3192779">
                <a:moveTo>
                  <a:pt x="5864022" y="1594878"/>
                </a:moveTo>
                <a:lnTo>
                  <a:pt x="5863564" y="1593748"/>
                </a:lnTo>
                <a:lnTo>
                  <a:pt x="5861697" y="1591894"/>
                </a:lnTo>
                <a:lnTo>
                  <a:pt x="5860580" y="1591424"/>
                </a:lnTo>
                <a:lnTo>
                  <a:pt x="5857951" y="1591424"/>
                </a:lnTo>
                <a:lnTo>
                  <a:pt x="5856833" y="1591894"/>
                </a:lnTo>
                <a:lnTo>
                  <a:pt x="5854966" y="1593748"/>
                </a:lnTo>
                <a:lnTo>
                  <a:pt x="5854509" y="1594878"/>
                </a:lnTo>
                <a:lnTo>
                  <a:pt x="5854509" y="1597507"/>
                </a:lnTo>
                <a:lnTo>
                  <a:pt x="5854966" y="1598625"/>
                </a:lnTo>
                <a:lnTo>
                  <a:pt x="5856833" y="1600479"/>
                </a:lnTo>
                <a:lnTo>
                  <a:pt x="5857951" y="1600949"/>
                </a:lnTo>
                <a:lnTo>
                  <a:pt x="5860580" y="1600949"/>
                </a:lnTo>
                <a:lnTo>
                  <a:pt x="5861697" y="1600479"/>
                </a:lnTo>
                <a:lnTo>
                  <a:pt x="5863564" y="1598625"/>
                </a:lnTo>
                <a:lnTo>
                  <a:pt x="5864022" y="1597507"/>
                </a:lnTo>
                <a:lnTo>
                  <a:pt x="5864022" y="1594878"/>
                </a:lnTo>
                <a:close/>
              </a:path>
              <a:path w="6673215" h="3192779">
                <a:moveTo>
                  <a:pt x="5864022" y="799160"/>
                </a:moveTo>
                <a:lnTo>
                  <a:pt x="5863564" y="798042"/>
                </a:lnTo>
                <a:lnTo>
                  <a:pt x="5861697" y="796175"/>
                </a:lnTo>
                <a:lnTo>
                  <a:pt x="5860580" y="795718"/>
                </a:lnTo>
                <a:lnTo>
                  <a:pt x="5857951" y="795718"/>
                </a:lnTo>
                <a:lnTo>
                  <a:pt x="5856833" y="796175"/>
                </a:lnTo>
                <a:lnTo>
                  <a:pt x="5854966" y="798042"/>
                </a:lnTo>
                <a:lnTo>
                  <a:pt x="5854509" y="799160"/>
                </a:lnTo>
                <a:lnTo>
                  <a:pt x="5854509" y="801789"/>
                </a:lnTo>
                <a:lnTo>
                  <a:pt x="5854966" y="802906"/>
                </a:lnTo>
                <a:lnTo>
                  <a:pt x="5856833" y="804773"/>
                </a:lnTo>
                <a:lnTo>
                  <a:pt x="5857951" y="805230"/>
                </a:lnTo>
                <a:lnTo>
                  <a:pt x="5860580" y="805230"/>
                </a:lnTo>
                <a:lnTo>
                  <a:pt x="5861697" y="804773"/>
                </a:lnTo>
                <a:lnTo>
                  <a:pt x="5863564" y="802906"/>
                </a:lnTo>
                <a:lnTo>
                  <a:pt x="5864022" y="801789"/>
                </a:lnTo>
                <a:lnTo>
                  <a:pt x="5864022" y="799160"/>
                </a:lnTo>
                <a:close/>
              </a:path>
              <a:path w="6673215" h="3192779">
                <a:moveTo>
                  <a:pt x="5864022" y="3454"/>
                </a:moveTo>
                <a:lnTo>
                  <a:pt x="5863564" y="2324"/>
                </a:lnTo>
                <a:lnTo>
                  <a:pt x="5861697" y="469"/>
                </a:lnTo>
                <a:lnTo>
                  <a:pt x="5860580" y="0"/>
                </a:lnTo>
                <a:lnTo>
                  <a:pt x="5857951" y="0"/>
                </a:lnTo>
                <a:lnTo>
                  <a:pt x="5856833" y="469"/>
                </a:lnTo>
                <a:lnTo>
                  <a:pt x="5854966" y="2324"/>
                </a:lnTo>
                <a:lnTo>
                  <a:pt x="5854509" y="3454"/>
                </a:lnTo>
                <a:lnTo>
                  <a:pt x="5854509" y="6083"/>
                </a:lnTo>
                <a:lnTo>
                  <a:pt x="5854966" y="7200"/>
                </a:lnTo>
                <a:lnTo>
                  <a:pt x="5856833" y="9055"/>
                </a:lnTo>
                <a:lnTo>
                  <a:pt x="5857951" y="9525"/>
                </a:lnTo>
                <a:lnTo>
                  <a:pt x="5860580" y="9525"/>
                </a:lnTo>
                <a:lnTo>
                  <a:pt x="5861697" y="9055"/>
                </a:lnTo>
                <a:lnTo>
                  <a:pt x="5863564" y="7200"/>
                </a:lnTo>
                <a:lnTo>
                  <a:pt x="5864022" y="6083"/>
                </a:lnTo>
                <a:lnTo>
                  <a:pt x="5864022" y="3454"/>
                </a:lnTo>
                <a:close/>
              </a:path>
              <a:path w="6673215" h="3192779">
                <a:moveTo>
                  <a:pt x="5911621" y="3186303"/>
                </a:moveTo>
                <a:lnTo>
                  <a:pt x="5911151" y="3185172"/>
                </a:lnTo>
                <a:lnTo>
                  <a:pt x="5909297" y="3183318"/>
                </a:lnTo>
                <a:lnTo>
                  <a:pt x="5908179" y="3182848"/>
                </a:lnTo>
                <a:lnTo>
                  <a:pt x="5905551" y="3182848"/>
                </a:lnTo>
                <a:lnTo>
                  <a:pt x="5904420" y="3183318"/>
                </a:lnTo>
                <a:lnTo>
                  <a:pt x="5902566" y="3185172"/>
                </a:lnTo>
                <a:lnTo>
                  <a:pt x="5902096" y="3186303"/>
                </a:lnTo>
                <a:lnTo>
                  <a:pt x="5902096" y="3188932"/>
                </a:lnTo>
                <a:lnTo>
                  <a:pt x="5902566" y="3190049"/>
                </a:lnTo>
                <a:lnTo>
                  <a:pt x="5904420" y="3191903"/>
                </a:lnTo>
                <a:lnTo>
                  <a:pt x="5905551" y="3192373"/>
                </a:lnTo>
                <a:lnTo>
                  <a:pt x="5908179" y="3192373"/>
                </a:lnTo>
                <a:lnTo>
                  <a:pt x="5909297" y="3191903"/>
                </a:lnTo>
                <a:lnTo>
                  <a:pt x="5911151" y="3190049"/>
                </a:lnTo>
                <a:lnTo>
                  <a:pt x="5911621" y="3188932"/>
                </a:lnTo>
                <a:lnTo>
                  <a:pt x="5911621" y="3186303"/>
                </a:lnTo>
                <a:close/>
              </a:path>
              <a:path w="6673215" h="3192779">
                <a:moveTo>
                  <a:pt x="5911621" y="2390584"/>
                </a:moveTo>
                <a:lnTo>
                  <a:pt x="5911151" y="2389467"/>
                </a:lnTo>
                <a:lnTo>
                  <a:pt x="5909297" y="2387600"/>
                </a:lnTo>
                <a:lnTo>
                  <a:pt x="5908179" y="2387142"/>
                </a:lnTo>
                <a:lnTo>
                  <a:pt x="5905551" y="2387142"/>
                </a:lnTo>
                <a:lnTo>
                  <a:pt x="5904420" y="2387600"/>
                </a:lnTo>
                <a:lnTo>
                  <a:pt x="5902566" y="2389467"/>
                </a:lnTo>
                <a:lnTo>
                  <a:pt x="5902096" y="2390584"/>
                </a:lnTo>
                <a:lnTo>
                  <a:pt x="5902096" y="2393213"/>
                </a:lnTo>
                <a:lnTo>
                  <a:pt x="5902566" y="2394331"/>
                </a:lnTo>
                <a:lnTo>
                  <a:pt x="5904420" y="2396198"/>
                </a:lnTo>
                <a:lnTo>
                  <a:pt x="5905551" y="2396655"/>
                </a:lnTo>
                <a:lnTo>
                  <a:pt x="5908179" y="2396655"/>
                </a:lnTo>
                <a:lnTo>
                  <a:pt x="5909297" y="2396198"/>
                </a:lnTo>
                <a:lnTo>
                  <a:pt x="5911151" y="2394331"/>
                </a:lnTo>
                <a:lnTo>
                  <a:pt x="5911621" y="2393213"/>
                </a:lnTo>
                <a:lnTo>
                  <a:pt x="5911621" y="2390584"/>
                </a:lnTo>
                <a:close/>
              </a:path>
              <a:path w="6673215" h="3192779">
                <a:moveTo>
                  <a:pt x="5911621" y="1594878"/>
                </a:moveTo>
                <a:lnTo>
                  <a:pt x="5911151" y="1593748"/>
                </a:lnTo>
                <a:lnTo>
                  <a:pt x="5909297" y="1591894"/>
                </a:lnTo>
                <a:lnTo>
                  <a:pt x="5908179" y="1591424"/>
                </a:lnTo>
                <a:lnTo>
                  <a:pt x="5905551" y="1591424"/>
                </a:lnTo>
                <a:lnTo>
                  <a:pt x="5904420" y="1591894"/>
                </a:lnTo>
                <a:lnTo>
                  <a:pt x="5902566" y="1593748"/>
                </a:lnTo>
                <a:lnTo>
                  <a:pt x="5902096" y="1594878"/>
                </a:lnTo>
                <a:lnTo>
                  <a:pt x="5902096" y="1597507"/>
                </a:lnTo>
                <a:lnTo>
                  <a:pt x="5902566" y="1598625"/>
                </a:lnTo>
                <a:lnTo>
                  <a:pt x="5904420" y="1600479"/>
                </a:lnTo>
                <a:lnTo>
                  <a:pt x="5905551" y="1600949"/>
                </a:lnTo>
                <a:lnTo>
                  <a:pt x="5908179" y="1600949"/>
                </a:lnTo>
                <a:lnTo>
                  <a:pt x="5909297" y="1600479"/>
                </a:lnTo>
                <a:lnTo>
                  <a:pt x="5911151" y="1598625"/>
                </a:lnTo>
                <a:lnTo>
                  <a:pt x="5911621" y="1597507"/>
                </a:lnTo>
                <a:lnTo>
                  <a:pt x="5911621" y="1594878"/>
                </a:lnTo>
                <a:close/>
              </a:path>
              <a:path w="6673215" h="3192779">
                <a:moveTo>
                  <a:pt x="5911621" y="799160"/>
                </a:moveTo>
                <a:lnTo>
                  <a:pt x="5911151" y="798042"/>
                </a:lnTo>
                <a:lnTo>
                  <a:pt x="5909297" y="796175"/>
                </a:lnTo>
                <a:lnTo>
                  <a:pt x="5908179" y="795718"/>
                </a:lnTo>
                <a:lnTo>
                  <a:pt x="5905551" y="795718"/>
                </a:lnTo>
                <a:lnTo>
                  <a:pt x="5904420" y="796175"/>
                </a:lnTo>
                <a:lnTo>
                  <a:pt x="5902566" y="798042"/>
                </a:lnTo>
                <a:lnTo>
                  <a:pt x="5902096" y="799160"/>
                </a:lnTo>
                <a:lnTo>
                  <a:pt x="5902096" y="801789"/>
                </a:lnTo>
                <a:lnTo>
                  <a:pt x="5902566" y="802906"/>
                </a:lnTo>
                <a:lnTo>
                  <a:pt x="5904420" y="804773"/>
                </a:lnTo>
                <a:lnTo>
                  <a:pt x="5905551" y="805230"/>
                </a:lnTo>
                <a:lnTo>
                  <a:pt x="5908179" y="805230"/>
                </a:lnTo>
                <a:lnTo>
                  <a:pt x="5909297" y="804773"/>
                </a:lnTo>
                <a:lnTo>
                  <a:pt x="5911151" y="802906"/>
                </a:lnTo>
                <a:lnTo>
                  <a:pt x="5911621" y="801789"/>
                </a:lnTo>
                <a:lnTo>
                  <a:pt x="5911621" y="799160"/>
                </a:lnTo>
                <a:close/>
              </a:path>
              <a:path w="6673215" h="3192779">
                <a:moveTo>
                  <a:pt x="5911621" y="3454"/>
                </a:moveTo>
                <a:lnTo>
                  <a:pt x="5911151" y="2324"/>
                </a:lnTo>
                <a:lnTo>
                  <a:pt x="5909297" y="469"/>
                </a:lnTo>
                <a:lnTo>
                  <a:pt x="5908179" y="0"/>
                </a:lnTo>
                <a:lnTo>
                  <a:pt x="5905551" y="0"/>
                </a:lnTo>
                <a:lnTo>
                  <a:pt x="5904420" y="469"/>
                </a:lnTo>
                <a:lnTo>
                  <a:pt x="5902566" y="2324"/>
                </a:lnTo>
                <a:lnTo>
                  <a:pt x="5902096" y="3454"/>
                </a:lnTo>
                <a:lnTo>
                  <a:pt x="5902096" y="6083"/>
                </a:lnTo>
                <a:lnTo>
                  <a:pt x="5902566" y="7200"/>
                </a:lnTo>
                <a:lnTo>
                  <a:pt x="5904420" y="9055"/>
                </a:lnTo>
                <a:lnTo>
                  <a:pt x="5905551" y="9525"/>
                </a:lnTo>
                <a:lnTo>
                  <a:pt x="5908179" y="9525"/>
                </a:lnTo>
                <a:lnTo>
                  <a:pt x="5909297" y="9055"/>
                </a:lnTo>
                <a:lnTo>
                  <a:pt x="5911151" y="7200"/>
                </a:lnTo>
                <a:lnTo>
                  <a:pt x="5911621" y="6083"/>
                </a:lnTo>
                <a:lnTo>
                  <a:pt x="5911621" y="3454"/>
                </a:lnTo>
                <a:close/>
              </a:path>
              <a:path w="6673215" h="3192779">
                <a:moveTo>
                  <a:pt x="5959221" y="3186303"/>
                </a:moveTo>
                <a:lnTo>
                  <a:pt x="5958751" y="3185172"/>
                </a:lnTo>
                <a:lnTo>
                  <a:pt x="5956897" y="3183318"/>
                </a:lnTo>
                <a:lnTo>
                  <a:pt x="5955779" y="3182848"/>
                </a:lnTo>
                <a:lnTo>
                  <a:pt x="5953150" y="3182848"/>
                </a:lnTo>
                <a:lnTo>
                  <a:pt x="5952020" y="3183318"/>
                </a:lnTo>
                <a:lnTo>
                  <a:pt x="5950166" y="3185172"/>
                </a:lnTo>
                <a:lnTo>
                  <a:pt x="5949696" y="3186303"/>
                </a:lnTo>
                <a:lnTo>
                  <a:pt x="5949696" y="3188932"/>
                </a:lnTo>
                <a:lnTo>
                  <a:pt x="5950166" y="3190049"/>
                </a:lnTo>
                <a:lnTo>
                  <a:pt x="5952020" y="3191903"/>
                </a:lnTo>
                <a:lnTo>
                  <a:pt x="5953150" y="3192373"/>
                </a:lnTo>
                <a:lnTo>
                  <a:pt x="5955779" y="3192373"/>
                </a:lnTo>
                <a:lnTo>
                  <a:pt x="5956897" y="3191903"/>
                </a:lnTo>
                <a:lnTo>
                  <a:pt x="5958751" y="3190049"/>
                </a:lnTo>
                <a:lnTo>
                  <a:pt x="5959221" y="3188932"/>
                </a:lnTo>
                <a:lnTo>
                  <a:pt x="5959221" y="3186303"/>
                </a:lnTo>
                <a:close/>
              </a:path>
              <a:path w="6673215" h="3192779">
                <a:moveTo>
                  <a:pt x="5959221" y="2390584"/>
                </a:moveTo>
                <a:lnTo>
                  <a:pt x="5958751" y="2389467"/>
                </a:lnTo>
                <a:lnTo>
                  <a:pt x="5956897" y="2387600"/>
                </a:lnTo>
                <a:lnTo>
                  <a:pt x="5955779" y="2387142"/>
                </a:lnTo>
                <a:lnTo>
                  <a:pt x="5953150" y="2387142"/>
                </a:lnTo>
                <a:lnTo>
                  <a:pt x="5952020" y="2387600"/>
                </a:lnTo>
                <a:lnTo>
                  <a:pt x="5950166" y="2389467"/>
                </a:lnTo>
                <a:lnTo>
                  <a:pt x="5949696" y="2390584"/>
                </a:lnTo>
                <a:lnTo>
                  <a:pt x="5949696" y="2393213"/>
                </a:lnTo>
                <a:lnTo>
                  <a:pt x="5950166" y="2394331"/>
                </a:lnTo>
                <a:lnTo>
                  <a:pt x="5952020" y="2396198"/>
                </a:lnTo>
                <a:lnTo>
                  <a:pt x="5953150" y="2396655"/>
                </a:lnTo>
                <a:lnTo>
                  <a:pt x="5955779" y="2396655"/>
                </a:lnTo>
                <a:lnTo>
                  <a:pt x="5956897" y="2396198"/>
                </a:lnTo>
                <a:lnTo>
                  <a:pt x="5958751" y="2394331"/>
                </a:lnTo>
                <a:lnTo>
                  <a:pt x="5959221" y="2393213"/>
                </a:lnTo>
                <a:lnTo>
                  <a:pt x="5959221" y="2390584"/>
                </a:lnTo>
                <a:close/>
              </a:path>
              <a:path w="6673215" h="3192779">
                <a:moveTo>
                  <a:pt x="5959221" y="1594878"/>
                </a:moveTo>
                <a:lnTo>
                  <a:pt x="5958751" y="1593748"/>
                </a:lnTo>
                <a:lnTo>
                  <a:pt x="5956897" y="1591894"/>
                </a:lnTo>
                <a:lnTo>
                  <a:pt x="5955779" y="1591424"/>
                </a:lnTo>
                <a:lnTo>
                  <a:pt x="5953150" y="1591424"/>
                </a:lnTo>
                <a:lnTo>
                  <a:pt x="5952020" y="1591894"/>
                </a:lnTo>
                <a:lnTo>
                  <a:pt x="5950166" y="1593748"/>
                </a:lnTo>
                <a:lnTo>
                  <a:pt x="5949696" y="1594878"/>
                </a:lnTo>
                <a:lnTo>
                  <a:pt x="5949696" y="1597507"/>
                </a:lnTo>
                <a:lnTo>
                  <a:pt x="5950166" y="1598625"/>
                </a:lnTo>
                <a:lnTo>
                  <a:pt x="5952020" y="1600479"/>
                </a:lnTo>
                <a:lnTo>
                  <a:pt x="5953150" y="1600949"/>
                </a:lnTo>
                <a:lnTo>
                  <a:pt x="5955779" y="1600949"/>
                </a:lnTo>
                <a:lnTo>
                  <a:pt x="5956897" y="1600479"/>
                </a:lnTo>
                <a:lnTo>
                  <a:pt x="5958751" y="1598625"/>
                </a:lnTo>
                <a:lnTo>
                  <a:pt x="5959221" y="1597507"/>
                </a:lnTo>
                <a:lnTo>
                  <a:pt x="5959221" y="1594878"/>
                </a:lnTo>
                <a:close/>
              </a:path>
              <a:path w="6673215" h="3192779">
                <a:moveTo>
                  <a:pt x="5959221" y="799160"/>
                </a:moveTo>
                <a:lnTo>
                  <a:pt x="5958751" y="798042"/>
                </a:lnTo>
                <a:lnTo>
                  <a:pt x="5956897" y="796175"/>
                </a:lnTo>
                <a:lnTo>
                  <a:pt x="5955779" y="795718"/>
                </a:lnTo>
                <a:lnTo>
                  <a:pt x="5953150" y="795718"/>
                </a:lnTo>
                <a:lnTo>
                  <a:pt x="5952020" y="796175"/>
                </a:lnTo>
                <a:lnTo>
                  <a:pt x="5950166" y="798042"/>
                </a:lnTo>
                <a:lnTo>
                  <a:pt x="5949696" y="799160"/>
                </a:lnTo>
                <a:lnTo>
                  <a:pt x="5949696" y="801789"/>
                </a:lnTo>
                <a:lnTo>
                  <a:pt x="5950166" y="802906"/>
                </a:lnTo>
                <a:lnTo>
                  <a:pt x="5952020" y="804773"/>
                </a:lnTo>
                <a:lnTo>
                  <a:pt x="5953150" y="805230"/>
                </a:lnTo>
                <a:lnTo>
                  <a:pt x="5955779" y="805230"/>
                </a:lnTo>
                <a:lnTo>
                  <a:pt x="5956897" y="804773"/>
                </a:lnTo>
                <a:lnTo>
                  <a:pt x="5958751" y="802906"/>
                </a:lnTo>
                <a:lnTo>
                  <a:pt x="5959221" y="801789"/>
                </a:lnTo>
                <a:lnTo>
                  <a:pt x="5959221" y="799160"/>
                </a:lnTo>
                <a:close/>
              </a:path>
              <a:path w="6673215" h="3192779">
                <a:moveTo>
                  <a:pt x="5959221" y="3454"/>
                </a:moveTo>
                <a:lnTo>
                  <a:pt x="5958751" y="2324"/>
                </a:lnTo>
                <a:lnTo>
                  <a:pt x="5956897" y="469"/>
                </a:lnTo>
                <a:lnTo>
                  <a:pt x="5955779" y="0"/>
                </a:lnTo>
                <a:lnTo>
                  <a:pt x="5953150" y="0"/>
                </a:lnTo>
                <a:lnTo>
                  <a:pt x="5952020" y="469"/>
                </a:lnTo>
                <a:lnTo>
                  <a:pt x="5950166" y="2324"/>
                </a:lnTo>
                <a:lnTo>
                  <a:pt x="5949696" y="3454"/>
                </a:lnTo>
                <a:lnTo>
                  <a:pt x="5949696" y="6083"/>
                </a:lnTo>
                <a:lnTo>
                  <a:pt x="5950166" y="7200"/>
                </a:lnTo>
                <a:lnTo>
                  <a:pt x="5952020" y="9055"/>
                </a:lnTo>
                <a:lnTo>
                  <a:pt x="5953150" y="9525"/>
                </a:lnTo>
                <a:lnTo>
                  <a:pt x="5955779" y="9525"/>
                </a:lnTo>
                <a:lnTo>
                  <a:pt x="5956897" y="9055"/>
                </a:lnTo>
                <a:lnTo>
                  <a:pt x="5958751" y="7200"/>
                </a:lnTo>
                <a:lnTo>
                  <a:pt x="5959221" y="6083"/>
                </a:lnTo>
                <a:lnTo>
                  <a:pt x="5959221" y="3454"/>
                </a:lnTo>
                <a:close/>
              </a:path>
              <a:path w="6673215" h="3192779">
                <a:moveTo>
                  <a:pt x="6006820" y="3186303"/>
                </a:moveTo>
                <a:lnTo>
                  <a:pt x="6006350" y="3185172"/>
                </a:lnTo>
                <a:lnTo>
                  <a:pt x="6004496" y="3183318"/>
                </a:lnTo>
                <a:lnTo>
                  <a:pt x="6003366" y="3182848"/>
                </a:lnTo>
                <a:lnTo>
                  <a:pt x="6000737" y="3182848"/>
                </a:lnTo>
                <a:lnTo>
                  <a:pt x="5999619" y="3183318"/>
                </a:lnTo>
                <a:lnTo>
                  <a:pt x="5997765" y="3185172"/>
                </a:lnTo>
                <a:lnTo>
                  <a:pt x="5997295" y="3186303"/>
                </a:lnTo>
                <a:lnTo>
                  <a:pt x="5997295" y="3188932"/>
                </a:lnTo>
                <a:lnTo>
                  <a:pt x="5997765" y="3190049"/>
                </a:lnTo>
                <a:lnTo>
                  <a:pt x="5999619" y="3191903"/>
                </a:lnTo>
                <a:lnTo>
                  <a:pt x="6000737" y="3192373"/>
                </a:lnTo>
                <a:lnTo>
                  <a:pt x="6003366" y="3192373"/>
                </a:lnTo>
                <a:lnTo>
                  <a:pt x="6004496" y="3191903"/>
                </a:lnTo>
                <a:lnTo>
                  <a:pt x="6006350" y="3190049"/>
                </a:lnTo>
                <a:lnTo>
                  <a:pt x="6006820" y="3188932"/>
                </a:lnTo>
                <a:lnTo>
                  <a:pt x="6006820" y="3186303"/>
                </a:lnTo>
                <a:close/>
              </a:path>
              <a:path w="6673215" h="3192779">
                <a:moveTo>
                  <a:pt x="6006820" y="2390584"/>
                </a:moveTo>
                <a:lnTo>
                  <a:pt x="6006350" y="2389467"/>
                </a:lnTo>
                <a:lnTo>
                  <a:pt x="6004496" y="2387600"/>
                </a:lnTo>
                <a:lnTo>
                  <a:pt x="6003366" y="2387142"/>
                </a:lnTo>
                <a:lnTo>
                  <a:pt x="6000737" y="2387142"/>
                </a:lnTo>
                <a:lnTo>
                  <a:pt x="5999619" y="2387600"/>
                </a:lnTo>
                <a:lnTo>
                  <a:pt x="5997765" y="2389467"/>
                </a:lnTo>
                <a:lnTo>
                  <a:pt x="5997295" y="2390584"/>
                </a:lnTo>
                <a:lnTo>
                  <a:pt x="5997295" y="2393213"/>
                </a:lnTo>
                <a:lnTo>
                  <a:pt x="5997765" y="2394331"/>
                </a:lnTo>
                <a:lnTo>
                  <a:pt x="5999619" y="2396198"/>
                </a:lnTo>
                <a:lnTo>
                  <a:pt x="6000737" y="2396655"/>
                </a:lnTo>
                <a:lnTo>
                  <a:pt x="6003366" y="2396655"/>
                </a:lnTo>
                <a:lnTo>
                  <a:pt x="6004496" y="2396198"/>
                </a:lnTo>
                <a:lnTo>
                  <a:pt x="6006350" y="2394331"/>
                </a:lnTo>
                <a:lnTo>
                  <a:pt x="6006820" y="2393213"/>
                </a:lnTo>
                <a:lnTo>
                  <a:pt x="6006820" y="2390584"/>
                </a:lnTo>
                <a:close/>
              </a:path>
              <a:path w="6673215" h="3192779">
                <a:moveTo>
                  <a:pt x="6006820" y="1594878"/>
                </a:moveTo>
                <a:lnTo>
                  <a:pt x="6006350" y="1593748"/>
                </a:lnTo>
                <a:lnTo>
                  <a:pt x="6004496" y="1591894"/>
                </a:lnTo>
                <a:lnTo>
                  <a:pt x="6003366" y="1591424"/>
                </a:lnTo>
                <a:lnTo>
                  <a:pt x="6000737" y="1591424"/>
                </a:lnTo>
                <a:lnTo>
                  <a:pt x="5999619" y="1591894"/>
                </a:lnTo>
                <a:lnTo>
                  <a:pt x="5997765" y="1593748"/>
                </a:lnTo>
                <a:lnTo>
                  <a:pt x="5997295" y="1594878"/>
                </a:lnTo>
                <a:lnTo>
                  <a:pt x="5997295" y="1597507"/>
                </a:lnTo>
                <a:lnTo>
                  <a:pt x="5997765" y="1598625"/>
                </a:lnTo>
                <a:lnTo>
                  <a:pt x="5999619" y="1600479"/>
                </a:lnTo>
                <a:lnTo>
                  <a:pt x="6000737" y="1600949"/>
                </a:lnTo>
                <a:lnTo>
                  <a:pt x="6003366" y="1600949"/>
                </a:lnTo>
                <a:lnTo>
                  <a:pt x="6004496" y="1600479"/>
                </a:lnTo>
                <a:lnTo>
                  <a:pt x="6006350" y="1598625"/>
                </a:lnTo>
                <a:lnTo>
                  <a:pt x="6006820" y="1597507"/>
                </a:lnTo>
                <a:lnTo>
                  <a:pt x="6006820" y="1594878"/>
                </a:lnTo>
                <a:close/>
              </a:path>
              <a:path w="6673215" h="3192779">
                <a:moveTo>
                  <a:pt x="6006820" y="799160"/>
                </a:moveTo>
                <a:lnTo>
                  <a:pt x="6006350" y="798042"/>
                </a:lnTo>
                <a:lnTo>
                  <a:pt x="6004496" y="796175"/>
                </a:lnTo>
                <a:lnTo>
                  <a:pt x="6003366" y="795718"/>
                </a:lnTo>
                <a:lnTo>
                  <a:pt x="6000737" y="795718"/>
                </a:lnTo>
                <a:lnTo>
                  <a:pt x="5999619" y="796175"/>
                </a:lnTo>
                <a:lnTo>
                  <a:pt x="5997765" y="798042"/>
                </a:lnTo>
                <a:lnTo>
                  <a:pt x="5997295" y="799160"/>
                </a:lnTo>
                <a:lnTo>
                  <a:pt x="5997295" y="801789"/>
                </a:lnTo>
                <a:lnTo>
                  <a:pt x="5997765" y="802906"/>
                </a:lnTo>
                <a:lnTo>
                  <a:pt x="5999619" y="804773"/>
                </a:lnTo>
                <a:lnTo>
                  <a:pt x="6000737" y="805230"/>
                </a:lnTo>
                <a:lnTo>
                  <a:pt x="6003366" y="805230"/>
                </a:lnTo>
                <a:lnTo>
                  <a:pt x="6004496" y="804773"/>
                </a:lnTo>
                <a:lnTo>
                  <a:pt x="6006350" y="802906"/>
                </a:lnTo>
                <a:lnTo>
                  <a:pt x="6006820" y="801789"/>
                </a:lnTo>
                <a:lnTo>
                  <a:pt x="6006820" y="799160"/>
                </a:lnTo>
                <a:close/>
              </a:path>
              <a:path w="6673215" h="3192779">
                <a:moveTo>
                  <a:pt x="6006820" y="3454"/>
                </a:moveTo>
                <a:lnTo>
                  <a:pt x="6006350" y="2324"/>
                </a:lnTo>
                <a:lnTo>
                  <a:pt x="6004496" y="469"/>
                </a:lnTo>
                <a:lnTo>
                  <a:pt x="6003366" y="0"/>
                </a:lnTo>
                <a:lnTo>
                  <a:pt x="6000737" y="0"/>
                </a:lnTo>
                <a:lnTo>
                  <a:pt x="5999619" y="469"/>
                </a:lnTo>
                <a:lnTo>
                  <a:pt x="5997765" y="2324"/>
                </a:lnTo>
                <a:lnTo>
                  <a:pt x="5997295" y="3454"/>
                </a:lnTo>
                <a:lnTo>
                  <a:pt x="5997295" y="6083"/>
                </a:lnTo>
                <a:lnTo>
                  <a:pt x="5997765" y="7200"/>
                </a:lnTo>
                <a:lnTo>
                  <a:pt x="5999619" y="9055"/>
                </a:lnTo>
                <a:lnTo>
                  <a:pt x="6000737" y="9525"/>
                </a:lnTo>
                <a:lnTo>
                  <a:pt x="6003366" y="9525"/>
                </a:lnTo>
                <a:lnTo>
                  <a:pt x="6004496" y="9055"/>
                </a:lnTo>
                <a:lnTo>
                  <a:pt x="6006350" y="7200"/>
                </a:lnTo>
                <a:lnTo>
                  <a:pt x="6006820" y="6083"/>
                </a:lnTo>
                <a:lnTo>
                  <a:pt x="6006820" y="3454"/>
                </a:lnTo>
                <a:close/>
              </a:path>
              <a:path w="6673215" h="3192779">
                <a:moveTo>
                  <a:pt x="6054420" y="3186303"/>
                </a:moveTo>
                <a:lnTo>
                  <a:pt x="6053950" y="3185172"/>
                </a:lnTo>
                <a:lnTo>
                  <a:pt x="6052096" y="3183318"/>
                </a:lnTo>
                <a:lnTo>
                  <a:pt x="6050966" y="3182848"/>
                </a:lnTo>
                <a:lnTo>
                  <a:pt x="6048337" y="3182848"/>
                </a:lnTo>
                <a:lnTo>
                  <a:pt x="6047219" y="3183318"/>
                </a:lnTo>
                <a:lnTo>
                  <a:pt x="6045365" y="3185172"/>
                </a:lnTo>
                <a:lnTo>
                  <a:pt x="6044895" y="3186303"/>
                </a:lnTo>
                <a:lnTo>
                  <a:pt x="6044895" y="3188932"/>
                </a:lnTo>
                <a:lnTo>
                  <a:pt x="6045365" y="3190049"/>
                </a:lnTo>
                <a:lnTo>
                  <a:pt x="6047219" y="3191903"/>
                </a:lnTo>
                <a:lnTo>
                  <a:pt x="6048337" y="3192373"/>
                </a:lnTo>
                <a:lnTo>
                  <a:pt x="6050966" y="3192373"/>
                </a:lnTo>
                <a:lnTo>
                  <a:pt x="6052096" y="3191903"/>
                </a:lnTo>
                <a:lnTo>
                  <a:pt x="6053950" y="3190049"/>
                </a:lnTo>
                <a:lnTo>
                  <a:pt x="6054420" y="3188932"/>
                </a:lnTo>
                <a:lnTo>
                  <a:pt x="6054420" y="3186303"/>
                </a:lnTo>
                <a:close/>
              </a:path>
              <a:path w="6673215" h="3192779">
                <a:moveTo>
                  <a:pt x="6054420" y="2390584"/>
                </a:moveTo>
                <a:lnTo>
                  <a:pt x="6053950" y="2389467"/>
                </a:lnTo>
                <a:lnTo>
                  <a:pt x="6052096" y="2387600"/>
                </a:lnTo>
                <a:lnTo>
                  <a:pt x="6050966" y="2387142"/>
                </a:lnTo>
                <a:lnTo>
                  <a:pt x="6048337" y="2387142"/>
                </a:lnTo>
                <a:lnTo>
                  <a:pt x="6047219" y="2387600"/>
                </a:lnTo>
                <a:lnTo>
                  <a:pt x="6045365" y="2389467"/>
                </a:lnTo>
                <a:lnTo>
                  <a:pt x="6044895" y="2390584"/>
                </a:lnTo>
                <a:lnTo>
                  <a:pt x="6044895" y="2393213"/>
                </a:lnTo>
                <a:lnTo>
                  <a:pt x="6045365" y="2394331"/>
                </a:lnTo>
                <a:lnTo>
                  <a:pt x="6047219" y="2396198"/>
                </a:lnTo>
                <a:lnTo>
                  <a:pt x="6048337" y="2396655"/>
                </a:lnTo>
                <a:lnTo>
                  <a:pt x="6050966" y="2396655"/>
                </a:lnTo>
                <a:lnTo>
                  <a:pt x="6052096" y="2396198"/>
                </a:lnTo>
                <a:lnTo>
                  <a:pt x="6053950" y="2394331"/>
                </a:lnTo>
                <a:lnTo>
                  <a:pt x="6054420" y="2393213"/>
                </a:lnTo>
                <a:lnTo>
                  <a:pt x="6054420" y="2390584"/>
                </a:lnTo>
                <a:close/>
              </a:path>
              <a:path w="6673215" h="3192779">
                <a:moveTo>
                  <a:pt x="6054420" y="1594878"/>
                </a:moveTo>
                <a:lnTo>
                  <a:pt x="6053950" y="1593748"/>
                </a:lnTo>
                <a:lnTo>
                  <a:pt x="6052096" y="1591894"/>
                </a:lnTo>
                <a:lnTo>
                  <a:pt x="6050966" y="1591424"/>
                </a:lnTo>
                <a:lnTo>
                  <a:pt x="6048337" y="1591424"/>
                </a:lnTo>
                <a:lnTo>
                  <a:pt x="6047219" y="1591894"/>
                </a:lnTo>
                <a:lnTo>
                  <a:pt x="6045365" y="1593748"/>
                </a:lnTo>
                <a:lnTo>
                  <a:pt x="6044895" y="1594878"/>
                </a:lnTo>
                <a:lnTo>
                  <a:pt x="6044895" y="1597507"/>
                </a:lnTo>
                <a:lnTo>
                  <a:pt x="6045365" y="1598625"/>
                </a:lnTo>
                <a:lnTo>
                  <a:pt x="6047219" y="1600479"/>
                </a:lnTo>
                <a:lnTo>
                  <a:pt x="6048337" y="1600949"/>
                </a:lnTo>
                <a:lnTo>
                  <a:pt x="6050966" y="1600949"/>
                </a:lnTo>
                <a:lnTo>
                  <a:pt x="6052096" y="1600479"/>
                </a:lnTo>
                <a:lnTo>
                  <a:pt x="6053950" y="1598625"/>
                </a:lnTo>
                <a:lnTo>
                  <a:pt x="6054420" y="1597507"/>
                </a:lnTo>
                <a:lnTo>
                  <a:pt x="6054420" y="1594878"/>
                </a:lnTo>
                <a:close/>
              </a:path>
              <a:path w="6673215" h="3192779">
                <a:moveTo>
                  <a:pt x="6054420" y="799160"/>
                </a:moveTo>
                <a:lnTo>
                  <a:pt x="6053950" y="798042"/>
                </a:lnTo>
                <a:lnTo>
                  <a:pt x="6052096" y="796175"/>
                </a:lnTo>
                <a:lnTo>
                  <a:pt x="6050966" y="795718"/>
                </a:lnTo>
                <a:lnTo>
                  <a:pt x="6048337" y="795718"/>
                </a:lnTo>
                <a:lnTo>
                  <a:pt x="6047219" y="796175"/>
                </a:lnTo>
                <a:lnTo>
                  <a:pt x="6045365" y="798042"/>
                </a:lnTo>
                <a:lnTo>
                  <a:pt x="6044895" y="799160"/>
                </a:lnTo>
                <a:lnTo>
                  <a:pt x="6044895" y="801789"/>
                </a:lnTo>
                <a:lnTo>
                  <a:pt x="6045365" y="802906"/>
                </a:lnTo>
                <a:lnTo>
                  <a:pt x="6047219" y="804773"/>
                </a:lnTo>
                <a:lnTo>
                  <a:pt x="6048337" y="805230"/>
                </a:lnTo>
                <a:lnTo>
                  <a:pt x="6050966" y="805230"/>
                </a:lnTo>
                <a:lnTo>
                  <a:pt x="6052096" y="804773"/>
                </a:lnTo>
                <a:lnTo>
                  <a:pt x="6053950" y="802906"/>
                </a:lnTo>
                <a:lnTo>
                  <a:pt x="6054420" y="801789"/>
                </a:lnTo>
                <a:lnTo>
                  <a:pt x="6054420" y="799160"/>
                </a:lnTo>
                <a:close/>
              </a:path>
              <a:path w="6673215" h="3192779">
                <a:moveTo>
                  <a:pt x="6054420" y="3454"/>
                </a:moveTo>
                <a:lnTo>
                  <a:pt x="6053950" y="2324"/>
                </a:lnTo>
                <a:lnTo>
                  <a:pt x="6052096" y="469"/>
                </a:lnTo>
                <a:lnTo>
                  <a:pt x="6050966" y="0"/>
                </a:lnTo>
                <a:lnTo>
                  <a:pt x="6048337" y="0"/>
                </a:lnTo>
                <a:lnTo>
                  <a:pt x="6047219" y="469"/>
                </a:lnTo>
                <a:lnTo>
                  <a:pt x="6045365" y="2324"/>
                </a:lnTo>
                <a:lnTo>
                  <a:pt x="6044895" y="3454"/>
                </a:lnTo>
                <a:lnTo>
                  <a:pt x="6044895" y="6083"/>
                </a:lnTo>
                <a:lnTo>
                  <a:pt x="6045365" y="7200"/>
                </a:lnTo>
                <a:lnTo>
                  <a:pt x="6047219" y="9055"/>
                </a:lnTo>
                <a:lnTo>
                  <a:pt x="6048337" y="9525"/>
                </a:lnTo>
                <a:lnTo>
                  <a:pt x="6050966" y="9525"/>
                </a:lnTo>
                <a:lnTo>
                  <a:pt x="6052096" y="9055"/>
                </a:lnTo>
                <a:lnTo>
                  <a:pt x="6053950" y="7200"/>
                </a:lnTo>
                <a:lnTo>
                  <a:pt x="6054420" y="6083"/>
                </a:lnTo>
                <a:lnTo>
                  <a:pt x="6054420" y="3454"/>
                </a:lnTo>
                <a:close/>
              </a:path>
              <a:path w="6673215" h="3192779">
                <a:moveTo>
                  <a:pt x="6102007" y="3186303"/>
                </a:moveTo>
                <a:lnTo>
                  <a:pt x="6101550" y="3185172"/>
                </a:lnTo>
                <a:lnTo>
                  <a:pt x="6099683" y="3183318"/>
                </a:lnTo>
                <a:lnTo>
                  <a:pt x="6098565" y="3182848"/>
                </a:lnTo>
                <a:lnTo>
                  <a:pt x="6095936" y="3182848"/>
                </a:lnTo>
                <a:lnTo>
                  <a:pt x="6094819" y="3183318"/>
                </a:lnTo>
                <a:lnTo>
                  <a:pt x="6092952" y="3185172"/>
                </a:lnTo>
                <a:lnTo>
                  <a:pt x="6092495" y="3186303"/>
                </a:lnTo>
                <a:lnTo>
                  <a:pt x="6092495" y="3188932"/>
                </a:lnTo>
                <a:lnTo>
                  <a:pt x="6092952" y="3190049"/>
                </a:lnTo>
                <a:lnTo>
                  <a:pt x="6094819" y="3191903"/>
                </a:lnTo>
                <a:lnTo>
                  <a:pt x="6095936" y="3192373"/>
                </a:lnTo>
                <a:lnTo>
                  <a:pt x="6098565" y="3192373"/>
                </a:lnTo>
                <a:lnTo>
                  <a:pt x="6099683" y="3191903"/>
                </a:lnTo>
                <a:lnTo>
                  <a:pt x="6101550" y="3190049"/>
                </a:lnTo>
                <a:lnTo>
                  <a:pt x="6102007" y="3188932"/>
                </a:lnTo>
                <a:lnTo>
                  <a:pt x="6102007" y="3186303"/>
                </a:lnTo>
                <a:close/>
              </a:path>
              <a:path w="6673215" h="3192779">
                <a:moveTo>
                  <a:pt x="6102007" y="2390584"/>
                </a:moveTo>
                <a:lnTo>
                  <a:pt x="6101550" y="2389467"/>
                </a:lnTo>
                <a:lnTo>
                  <a:pt x="6099683" y="2387600"/>
                </a:lnTo>
                <a:lnTo>
                  <a:pt x="6098565" y="2387142"/>
                </a:lnTo>
                <a:lnTo>
                  <a:pt x="6095936" y="2387142"/>
                </a:lnTo>
                <a:lnTo>
                  <a:pt x="6094819" y="2387600"/>
                </a:lnTo>
                <a:lnTo>
                  <a:pt x="6092952" y="2389467"/>
                </a:lnTo>
                <a:lnTo>
                  <a:pt x="6092495" y="2390584"/>
                </a:lnTo>
                <a:lnTo>
                  <a:pt x="6092495" y="2393213"/>
                </a:lnTo>
                <a:lnTo>
                  <a:pt x="6092952" y="2394331"/>
                </a:lnTo>
                <a:lnTo>
                  <a:pt x="6094819" y="2396198"/>
                </a:lnTo>
                <a:lnTo>
                  <a:pt x="6095936" y="2396655"/>
                </a:lnTo>
                <a:lnTo>
                  <a:pt x="6098565" y="2396655"/>
                </a:lnTo>
                <a:lnTo>
                  <a:pt x="6099683" y="2396198"/>
                </a:lnTo>
                <a:lnTo>
                  <a:pt x="6101550" y="2394331"/>
                </a:lnTo>
                <a:lnTo>
                  <a:pt x="6102007" y="2393213"/>
                </a:lnTo>
                <a:lnTo>
                  <a:pt x="6102007" y="2390584"/>
                </a:lnTo>
                <a:close/>
              </a:path>
              <a:path w="6673215" h="3192779">
                <a:moveTo>
                  <a:pt x="6102007" y="1594878"/>
                </a:moveTo>
                <a:lnTo>
                  <a:pt x="6101550" y="1593748"/>
                </a:lnTo>
                <a:lnTo>
                  <a:pt x="6099683" y="1591894"/>
                </a:lnTo>
                <a:lnTo>
                  <a:pt x="6098565" y="1591424"/>
                </a:lnTo>
                <a:lnTo>
                  <a:pt x="6095936" y="1591424"/>
                </a:lnTo>
                <a:lnTo>
                  <a:pt x="6094819" y="1591894"/>
                </a:lnTo>
                <a:lnTo>
                  <a:pt x="6092952" y="1593748"/>
                </a:lnTo>
                <a:lnTo>
                  <a:pt x="6092495" y="1594878"/>
                </a:lnTo>
                <a:lnTo>
                  <a:pt x="6092495" y="1597507"/>
                </a:lnTo>
                <a:lnTo>
                  <a:pt x="6092952" y="1598625"/>
                </a:lnTo>
                <a:lnTo>
                  <a:pt x="6094819" y="1600479"/>
                </a:lnTo>
                <a:lnTo>
                  <a:pt x="6095936" y="1600949"/>
                </a:lnTo>
                <a:lnTo>
                  <a:pt x="6098565" y="1600949"/>
                </a:lnTo>
                <a:lnTo>
                  <a:pt x="6099683" y="1600479"/>
                </a:lnTo>
                <a:lnTo>
                  <a:pt x="6101550" y="1598625"/>
                </a:lnTo>
                <a:lnTo>
                  <a:pt x="6102007" y="1597507"/>
                </a:lnTo>
                <a:lnTo>
                  <a:pt x="6102007" y="1594878"/>
                </a:lnTo>
                <a:close/>
              </a:path>
              <a:path w="6673215" h="3192779">
                <a:moveTo>
                  <a:pt x="6102007" y="799160"/>
                </a:moveTo>
                <a:lnTo>
                  <a:pt x="6101550" y="798042"/>
                </a:lnTo>
                <a:lnTo>
                  <a:pt x="6099683" y="796175"/>
                </a:lnTo>
                <a:lnTo>
                  <a:pt x="6098565" y="795718"/>
                </a:lnTo>
                <a:lnTo>
                  <a:pt x="6095936" y="795718"/>
                </a:lnTo>
                <a:lnTo>
                  <a:pt x="6094819" y="796175"/>
                </a:lnTo>
                <a:lnTo>
                  <a:pt x="6092952" y="798042"/>
                </a:lnTo>
                <a:lnTo>
                  <a:pt x="6092495" y="799160"/>
                </a:lnTo>
                <a:lnTo>
                  <a:pt x="6092495" y="801789"/>
                </a:lnTo>
                <a:lnTo>
                  <a:pt x="6092952" y="802906"/>
                </a:lnTo>
                <a:lnTo>
                  <a:pt x="6094819" y="804773"/>
                </a:lnTo>
                <a:lnTo>
                  <a:pt x="6095936" y="805230"/>
                </a:lnTo>
                <a:lnTo>
                  <a:pt x="6098565" y="805230"/>
                </a:lnTo>
                <a:lnTo>
                  <a:pt x="6099683" y="804773"/>
                </a:lnTo>
                <a:lnTo>
                  <a:pt x="6101550" y="802906"/>
                </a:lnTo>
                <a:lnTo>
                  <a:pt x="6102007" y="801789"/>
                </a:lnTo>
                <a:lnTo>
                  <a:pt x="6102007" y="799160"/>
                </a:lnTo>
                <a:close/>
              </a:path>
              <a:path w="6673215" h="3192779">
                <a:moveTo>
                  <a:pt x="6102007" y="3454"/>
                </a:moveTo>
                <a:lnTo>
                  <a:pt x="6101550" y="2324"/>
                </a:lnTo>
                <a:lnTo>
                  <a:pt x="6099683" y="469"/>
                </a:lnTo>
                <a:lnTo>
                  <a:pt x="6098565" y="0"/>
                </a:lnTo>
                <a:lnTo>
                  <a:pt x="6095936" y="0"/>
                </a:lnTo>
                <a:lnTo>
                  <a:pt x="6094819" y="469"/>
                </a:lnTo>
                <a:lnTo>
                  <a:pt x="6092952" y="2324"/>
                </a:lnTo>
                <a:lnTo>
                  <a:pt x="6092495" y="3454"/>
                </a:lnTo>
                <a:lnTo>
                  <a:pt x="6092495" y="6083"/>
                </a:lnTo>
                <a:lnTo>
                  <a:pt x="6092952" y="7200"/>
                </a:lnTo>
                <a:lnTo>
                  <a:pt x="6094819" y="9055"/>
                </a:lnTo>
                <a:lnTo>
                  <a:pt x="6095936" y="9525"/>
                </a:lnTo>
                <a:lnTo>
                  <a:pt x="6098565" y="9525"/>
                </a:lnTo>
                <a:lnTo>
                  <a:pt x="6099683" y="9055"/>
                </a:lnTo>
                <a:lnTo>
                  <a:pt x="6101550" y="7200"/>
                </a:lnTo>
                <a:lnTo>
                  <a:pt x="6102007" y="6083"/>
                </a:lnTo>
                <a:lnTo>
                  <a:pt x="6102007" y="3454"/>
                </a:lnTo>
                <a:close/>
              </a:path>
              <a:path w="6673215" h="3192779">
                <a:moveTo>
                  <a:pt x="6149606" y="3186303"/>
                </a:moveTo>
                <a:lnTo>
                  <a:pt x="6149149" y="3185172"/>
                </a:lnTo>
                <a:lnTo>
                  <a:pt x="6147282" y="3183318"/>
                </a:lnTo>
                <a:lnTo>
                  <a:pt x="6146165" y="3182848"/>
                </a:lnTo>
                <a:lnTo>
                  <a:pt x="6143536" y="3182848"/>
                </a:lnTo>
                <a:lnTo>
                  <a:pt x="6142418" y="3183318"/>
                </a:lnTo>
                <a:lnTo>
                  <a:pt x="6140551" y="3185172"/>
                </a:lnTo>
                <a:lnTo>
                  <a:pt x="6140094" y="3186303"/>
                </a:lnTo>
                <a:lnTo>
                  <a:pt x="6140094" y="3188932"/>
                </a:lnTo>
                <a:lnTo>
                  <a:pt x="6140551" y="3190049"/>
                </a:lnTo>
                <a:lnTo>
                  <a:pt x="6142418" y="3191903"/>
                </a:lnTo>
                <a:lnTo>
                  <a:pt x="6143536" y="3192373"/>
                </a:lnTo>
                <a:lnTo>
                  <a:pt x="6146165" y="3192373"/>
                </a:lnTo>
                <a:lnTo>
                  <a:pt x="6147282" y="3191903"/>
                </a:lnTo>
                <a:lnTo>
                  <a:pt x="6149149" y="3190049"/>
                </a:lnTo>
                <a:lnTo>
                  <a:pt x="6149606" y="3188932"/>
                </a:lnTo>
                <a:lnTo>
                  <a:pt x="6149606" y="3186303"/>
                </a:lnTo>
                <a:close/>
              </a:path>
              <a:path w="6673215" h="3192779">
                <a:moveTo>
                  <a:pt x="6149606" y="2390584"/>
                </a:moveTo>
                <a:lnTo>
                  <a:pt x="6149149" y="2389467"/>
                </a:lnTo>
                <a:lnTo>
                  <a:pt x="6147282" y="2387600"/>
                </a:lnTo>
                <a:lnTo>
                  <a:pt x="6146165" y="2387142"/>
                </a:lnTo>
                <a:lnTo>
                  <a:pt x="6143536" y="2387142"/>
                </a:lnTo>
                <a:lnTo>
                  <a:pt x="6142418" y="2387600"/>
                </a:lnTo>
                <a:lnTo>
                  <a:pt x="6140551" y="2389467"/>
                </a:lnTo>
                <a:lnTo>
                  <a:pt x="6140094" y="2390584"/>
                </a:lnTo>
                <a:lnTo>
                  <a:pt x="6140094" y="2393213"/>
                </a:lnTo>
                <a:lnTo>
                  <a:pt x="6140551" y="2394331"/>
                </a:lnTo>
                <a:lnTo>
                  <a:pt x="6142418" y="2396198"/>
                </a:lnTo>
                <a:lnTo>
                  <a:pt x="6143536" y="2396655"/>
                </a:lnTo>
                <a:lnTo>
                  <a:pt x="6146165" y="2396655"/>
                </a:lnTo>
                <a:lnTo>
                  <a:pt x="6147282" y="2396198"/>
                </a:lnTo>
                <a:lnTo>
                  <a:pt x="6149149" y="2394331"/>
                </a:lnTo>
                <a:lnTo>
                  <a:pt x="6149606" y="2393213"/>
                </a:lnTo>
                <a:lnTo>
                  <a:pt x="6149606" y="2390584"/>
                </a:lnTo>
                <a:close/>
              </a:path>
              <a:path w="6673215" h="3192779">
                <a:moveTo>
                  <a:pt x="6149606" y="1594878"/>
                </a:moveTo>
                <a:lnTo>
                  <a:pt x="6149149" y="1593748"/>
                </a:lnTo>
                <a:lnTo>
                  <a:pt x="6147282" y="1591894"/>
                </a:lnTo>
                <a:lnTo>
                  <a:pt x="6146165" y="1591424"/>
                </a:lnTo>
                <a:lnTo>
                  <a:pt x="6143536" y="1591424"/>
                </a:lnTo>
                <a:lnTo>
                  <a:pt x="6142418" y="1591894"/>
                </a:lnTo>
                <a:lnTo>
                  <a:pt x="6140551" y="1593748"/>
                </a:lnTo>
                <a:lnTo>
                  <a:pt x="6140094" y="1594878"/>
                </a:lnTo>
                <a:lnTo>
                  <a:pt x="6140094" y="1597507"/>
                </a:lnTo>
                <a:lnTo>
                  <a:pt x="6140551" y="1598625"/>
                </a:lnTo>
                <a:lnTo>
                  <a:pt x="6142418" y="1600479"/>
                </a:lnTo>
                <a:lnTo>
                  <a:pt x="6143536" y="1600949"/>
                </a:lnTo>
                <a:lnTo>
                  <a:pt x="6146165" y="1600949"/>
                </a:lnTo>
                <a:lnTo>
                  <a:pt x="6147282" y="1600479"/>
                </a:lnTo>
                <a:lnTo>
                  <a:pt x="6149149" y="1598625"/>
                </a:lnTo>
                <a:lnTo>
                  <a:pt x="6149606" y="1597507"/>
                </a:lnTo>
                <a:lnTo>
                  <a:pt x="6149606" y="1594878"/>
                </a:lnTo>
                <a:close/>
              </a:path>
              <a:path w="6673215" h="3192779">
                <a:moveTo>
                  <a:pt x="6149606" y="799160"/>
                </a:moveTo>
                <a:lnTo>
                  <a:pt x="6149149" y="798042"/>
                </a:lnTo>
                <a:lnTo>
                  <a:pt x="6147282" y="796175"/>
                </a:lnTo>
                <a:lnTo>
                  <a:pt x="6146165" y="795718"/>
                </a:lnTo>
                <a:lnTo>
                  <a:pt x="6143536" y="795718"/>
                </a:lnTo>
                <a:lnTo>
                  <a:pt x="6142418" y="796175"/>
                </a:lnTo>
                <a:lnTo>
                  <a:pt x="6140551" y="798042"/>
                </a:lnTo>
                <a:lnTo>
                  <a:pt x="6140094" y="799160"/>
                </a:lnTo>
                <a:lnTo>
                  <a:pt x="6140094" y="801789"/>
                </a:lnTo>
                <a:lnTo>
                  <a:pt x="6140551" y="802906"/>
                </a:lnTo>
                <a:lnTo>
                  <a:pt x="6142418" y="804773"/>
                </a:lnTo>
                <a:lnTo>
                  <a:pt x="6143536" y="805230"/>
                </a:lnTo>
                <a:lnTo>
                  <a:pt x="6146165" y="805230"/>
                </a:lnTo>
                <a:lnTo>
                  <a:pt x="6147282" y="804773"/>
                </a:lnTo>
                <a:lnTo>
                  <a:pt x="6149149" y="802906"/>
                </a:lnTo>
                <a:lnTo>
                  <a:pt x="6149606" y="801789"/>
                </a:lnTo>
                <a:lnTo>
                  <a:pt x="6149606" y="799160"/>
                </a:lnTo>
                <a:close/>
              </a:path>
              <a:path w="6673215" h="3192779">
                <a:moveTo>
                  <a:pt x="6149606" y="3454"/>
                </a:moveTo>
                <a:lnTo>
                  <a:pt x="6149149" y="2324"/>
                </a:lnTo>
                <a:lnTo>
                  <a:pt x="6147282" y="469"/>
                </a:lnTo>
                <a:lnTo>
                  <a:pt x="6146165" y="0"/>
                </a:lnTo>
                <a:lnTo>
                  <a:pt x="6143536" y="0"/>
                </a:lnTo>
                <a:lnTo>
                  <a:pt x="6142418" y="469"/>
                </a:lnTo>
                <a:lnTo>
                  <a:pt x="6140551" y="2324"/>
                </a:lnTo>
                <a:lnTo>
                  <a:pt x="6140094" y="3454"/>
                </a:lnTo>
                <a:lnTo>
                  <a:pt x="6140094" y="6083"/>
                </a:lnTo>
                <a:lnTo>
                  <a:pt x="6140551" y="7200"/>
                </a:lnTo>
                <a:lnTo>
                  <a:pt x="6142418" y="9055"/>
                </a:lnTo>
                <a:lnTo>
                  <a:pt x="6143536" y="9525"/>
                </a:lnTo>
                <a:lnTo>
                  <a:pt x="6146165" y="9525"/>
                </a:lnTo>
                <a:lnTo>
                  <a:pt x="6147282" y="9055"/>
                </a:lnTo>
                <a:lnTo>
                  <a:pt x="6149149" y="7200"/>
                </a:lnTo>
                <a:lnTo>
                  <a:pt x="6149606" y="6083"/>
                </a:lnTo>
                <a:lnTo>
                  <a:pt x="6149606" y="3454"/>
                </a:lnTo>
                <a:close/>
              </a:path>
              <a:path w="6673215" h="3192779">
                <a:moveTo>
                  <a:pt x="6197206" y="3186303"/>
                </a:moveTo>
                <a:lnTo>
                  <a:pt x="6196736" y="3185172"/>
                </a:lnTo>
                <a:lnTo>
                  <a:pt x="6194882" y="3183318"/>
                </a:lnTo>
                <a:lnTo>
                  <a:pt x="6193764" y="3182848"/>
                </a:lnTo>
                <a:lnTo>
                  <a:pt x="6191135" y="3182848"/>
                </a:lnTo>
                <a:lnTo>
                  <a:pt x="6190005" y="3183318"/>
                </a:lnTo>
                <a:lnTo>
                  <a:pt x="6188151" y="3185172"/>
                </a:lnTo>
                <a:lnTo>
                  <a:pt x="6187694" y="3186303"/>
                </a:lnTo>
                <a:lnTo>
                  <a:pt x="6187694" y="3188932"/>
                </a:lnTo>
                <a:lnTo>
                  <a:pt x="6188151" y="3190049"/>
                </a:lnTo>
                <a:lnTo>
                  <a:pt x="6190005" y="3191903"/>
                </a:lnTo>
                <a:lnTo>
                  <a:pt x="6191135" y="3192373"/>
                </a:lnTo>
                <a:lnTo>
                  <a:pt x="6193764" y="3192373"/>
                </a:lnTo>
                <a:lnTo>
                  <a:pt x="6194882" y="3191903"/>
                </a:lnTo>
                <a:lnTo>
                  <a:pt x="6196736" y="3190049"/>
                </a:lnTo>
                <a:lnTo>
                  <a:pt x="6197206" y="3188932"/>
                </a:lnTo>
                <a:lnTo>
                  <a:pt x="6197206" y="3186303"/>
                </a:lnTo>
                <a:close/>
              </a:path>
              <a:path w="6673215" h="3192779">
                <a:moveTo>
                  <a:pt x="6197206" y="2390584"/>
                </a:moveTo>
                <a:lnTo>
                  <a:pt x="6196736" y="2389467"/>
                </a:lnTo>
                <a:lnTo>
                  <a:pt x="6194882" y="2387600"/>
                </a:lnTo>
                <a:lnTo>
                  <a:pt x="6193764" y="2387142"/>
                </a:lnTo>
                <a:lnTo>
                  <a:pt x="6191135" y="2387142"/>
                </a:lnTo>
                <a:lnTo>
                  <a:pt x="6190005" y="2387600"/>
                </a:lnTo>
                <a:lnTo>
                  <a:pt x="6188151" y="2389467"/>
                </a:lnTo>
                <a:lnTo>
                  <a:pt x="6187694" y="2390584"/>
                </a:lnTo>
                <a:lnTo>
                  <a:pt x="6187694" y="2393213"/>
                </a:lnTo>
                <a:lnTo>
                  <a:pt x="6188151" y="2394331"/>
                </a:lnTo>
                <a:lnTo>
                  <a:pt x="6190005" y="2396198"/>
                </a:lnTo>
                <a:lnTo>
                  <a:pt x="6191135" y="2396655"/>
                </a:lnTo>
                <a:lnTo>
                  <a:pt x="6193764" y="2396655"/>
                </a:lnTo>
                <a:lnTo>
                  <a:pt x="6194882" y="2396198"/>
                </a:lnTo>
                <a:lnTo>
                  <a:pt x="6196736" y="2394331"/>
                </a:lnTo>
                <a:lnTo>
                  <a:pt x="6197206" y="2393213"/>
                </a:lnTo>
                <a:lnTo>
                  <a:pt x="6197206" y="2390584"/>
                </a:lnTo>
                <a:close/>
              </a:path>
              <a:path w="6673215" h="3192779">
                <a:moveTo>
                  <a:pt x="6197206" y="1594878"/>
                </a:moveTo>
                <a:lnTo>
                  <a:pt x="6196736" y="1593748"/>
                </a:lnTo>
                <a:lnTo>
                  <a:pt x="6194882" y="1591894"/>
                </a:lnTo>
                <a:lnTo>
                  <a:pt x="6193764" y="1591424"/>
                </a:lnTo>
                <a:lnTo>
                  <a:pt x="6191135" y="1591424"/>
                </a:lnTo>
                <a:lnTo>
                  <a:pt x="6190005" y="1591894"/>
                </a:lnTo>
                <a:lnTo>
                  <a:pt x="6188151" y="1593748"/>
                </a:lnTo>
                <a:lnTo>
                  <a:pt x="6187694" y="1594878"/>
                </a:lnTo>
                <a:lnTo>
                  <a:pt x="6187694" y="1597507"/>
                </a:lnTo>
                <a:lnTo>
                  <a:pt x="6188151" y="1598625"/>
                </a:lnTo>
                <a:lnTo>
                  <a:pt x="6190005" y="1600479"/>
                </a:lnTo>
                <a:lnTo>
                  <a:pt x="6191135" y="1600949"/>
                </a:lnTo>
                <a:lnTo>
                  <a:pt x="6193764" y="1600949"/>
                </a:lnTo>
                <a:lnTo>
                  <a:pt x="6194882" y="1600479"/>
                </a:lnTo>
                <a:lnTo>
                  <a:pt x="6196736" y="1598625"/>
                </a:lnTo>
                <a:lnTo>
                  <a:pt x="6197206" y="1597507"/>
                </a:lnTo>
                <a:lnTo>
                  <a:pt x="6197206" y="1594878"/>
                </a:lnTo>
                <a:close/>
              </a:path>
              <a:path w="6673215" h="3192779">
                <a:moveTo>
                  <a:pt x="6197206" y="799160"/>
                </a:moveTo>
                <a:lnTo>
                  <a:pt x="6196736" y="798042"/>
                </a:lnTo>
                <a:lnTo>
                  <a:pt x="6194882" y="796175"/>
                </a:lnTo>
                <a:lnTo>
                  <a:pt x="6193764" y="795718"/>
                </a:lnTo>
                <a:lnTo>
                  <a:pt x="6191135" y="795718"/>
                </a:lnTo>
                <a:lnTo>
                  <a:pt x="6190005" y="796175"/>
                </a:lnTo>
                <a:lnTo>
                  <a:pt x="6188151" y="798042"/>
                </a:lnTo>
                <a:lnTo>
                  <a:pt x="6187694" y="799160"/>
                </a:lnTo>
                <a:lnTo>
                  <a:pt x="6187694" y="801789"/>
                </a:lnTo>
                <a:lnTo>
                  <a:pt x="6188151" y="802906"/>
                </a:lnTo>
                <a:lnTo>
                  <a:pt x="6190005" y="804773"/>
                </a:lnTo>
                <a:lnTo>
                  <a:pt x="6191135" y="805230"/>
                </a:lnTo>
                <a:lnTo>
                  <a:pt x="6193764" y="805230"/>
                </a:lnTo>
                <a:lnTo>
                  <a:pt x="6194882" y="804773"/>
                </a:lnTo>
                <a:lnTo>
                  <a:pt x="6196736" y="802906"/>
                </a:lnTo>
                <a:lnTo>
                  <a:pt x="6197206" y="801789"/>
                </a:lnTo>
                <a:lnTo>
                  <a:pt x="6197206" y="799160"/>
                </a:lnTo>
                <a:close/>
              </a:path>
              <a:path w="6673215" h="3192779">
                <a:moveTo>
                  <a:pt x="6197206" y="3454"/>
                </a:moveTo>
                <a:lnTo>
                  <a:pt x="6196736" y="2324"/>
                </a:lnTo>
                <a:lnTo>
                  <a:pt x="6194882" y="469"/>
                </a:lnTo>
                <a:lnTo>
                  <a:pt x="6193764" y="0"/>
                </a:lnTo>
                <a:lnTo>
                  <a:pt x="6191135" y="0"/>
                </a:lnTo>
                <a:lnTo>
                  <a:pt x="6190005" y="469"/>
                </a:lnTo>
                <a:lnTo>
                  <a:pt x="6188151" y="2324"/>
                </a:lnTo>
                <a:lnTo>
                  <a:pt x="6187694" y="3454"/>
                </a:lnTo>
                <a:lnTo>
                  <a:pt x="6187694" y="6083"/>
                </a:lnTo>
                <a:lnTo>
                  <a:pt x="6188151" y="7200"/>
                </a:lnTo>
                <a:lnTo>
                  <a:pt x="6190005" y="9055"/>
                </a:lnTo>
                <a:lnTo>
                  <a:pt x="6191135" y="9525"/>
                </a:lnTo>
                <a:lnTo>
                  <a:pt x="6193764" y="9525"/>
                </a:lnTo>
                <a:lnTo>
                  <a:pt x="6194882" y="9055"/>
                </a:lnTo>
                <a:lnTo>
                  <a:pt x="6196736" y="7200"/>
                </a:lnTo>
                <a:lnTo>
                  <a:pt x="6197206" y="6083"/>
                </a:lnTo>
                <a:lnTo>
                  <a:pt x="6197206" y="3454"/>
                </a:lnTo>
                <a:close/>
              </a:path>
              <a:path w="6673215" h="3192779">
                <a:moveTo>
                  <a:pt x="6244806" y="3186303"/>
                </a:moveTo>
                <a:lnTo>
                  <a:pt x="6244336" y="3185172"/>
                </a:lnTo>
                <a:lnTo>
                  <a:pt x="6242482" y="3183318"/>
                </a:lnTo>
                <a:lnTo>
                  <a:pt x="6241364" y="3182848"/>
                </a:lnTo>
                <a:lnTo>
                  <a:pt x="6238735" y="3182848"/>
                </a:lnTo>
                <a:lnTo>
                  <a:pt x="6237605" y="3183318"/>
                </a:lnTo>
                <a:lnTo>
                  <a:pt x="6235751" y="3185172"/>
                </a:lnTo>
                <a:lnTo>
                  <a:pt x="6235281" y="3186303"/>
                </a:lnTo>
                <a:lnTo>
                  <a:pt x="6235281" y="3188932"/>
                </a:lnTo>
                <a:lnTo>
                  <a:pt x="6235751" y="3190049"/>
                </a:lnTo>
                <a:lnTo>
                  <a:pt x="6237605" y="3191903"/>
                </a:lnTo>
                <a:lnTo>
                  <a:pt x="6238735" y="3192373"/>
                </a:lnTo>
                <a:lnTo>
                  <a:pt x="6241364" y="3192373"/>
                </a:lnTo>
                <a:lnTo>
                  <a:pt x="6242482" y="3191903"/>
                </a:lnTo>
                <a:lnTo>
                  <a:pt x="6244336" y="3190049"/>
                </a:lnTo>
                <a:lnTo>
                  <a:pt x="6244806" y="3188932"/>
                </a:lnTo>
                <a:lnTo>
                  <a:pt x="6244806" y="3186303"/>
                </a:lnTo>
                <a:close/>
              </a:path>
              <a:path w="6673215" h="3192779">
                <a:moveTo>
                  <a:pt x="6244806" y="2390584"/>
                </a:moveTo>
                <a:lnTo>
                  <a:pt x="6244336" y="2389467"/>
                </a:lnTo>
                <a:lnTo>
                  <a:pt x="6242482" y="2387600"/>
                </a:lnTo>
                <a:lnTo>
                  <a:pt x="6241364" y="2387142"/>
                </a:lnTo>
                <a:lnTo>
                  <a:pt x="6238735" y="2387142"/>
                </a:lnTo>
                <a:lnTo>
                  <a:pt x="6237605" y="2387600"/>
                </a:lnTo>
                <a:lnTo>
                  <a:pt x="6235751" y="2389467"/>
                </a:lnTo>
                <a:lnTo>
                  <a:pt x="6235281" y="2390584"/>
                </a:lnTo>
                <a:lnTo>
                  <a:pt x="6235281" y="2393213"/>
                </a:lnTo>
                <a:lnTo>
                  <a:pt x="6235751" y="2394331"/>
                </a:lnTo>
                <a:lnTo>
                  <a:pt x="6237605" y="2396198"/>
                </a:lnTo>
                <a:lnTo>
                  <a:pt x="6238735" y="2396655"/>
                </a:lnTo>
                <a:lnTo>
                  <a:pt x="6241364" y="2396655"/>
                </a:lnTo>
                <a:lnTo>
                  <a:pt x="6242482" y="2396198"/>
                </a:lnTo>
                <a:lnTo>
                  <a:pt x="6244336" y="2394331"/>
                </a:lnTo>
                <a:lnTo>
                  <a:pt x="6244806" y="2393213"/>
                </a:lnTo>
                <a:lnTo>
                  <a:pt x="6244806" y="2390584"/>
                </a:lnTo>
                <a:close/>
              </a:path>
              <a:path w="6673215" h="3192779">
                <a:moveTo>
                  <a:pt x="6244806" y="1594878"/>
                </a:moveTo>
                <a:lnTo>
                  <a:pt x="6244336" y="1593748"/>
                </a:lnTo>
                <a:lnTo>
                  <a:pt x="6242482" y="1591894"/>
                </a:lnTo>
                <a:lnTo>
                  <a:pt x="6241364" y="1591424"/>
                </a:lnTo>
                <a:lnTo>
                  <a:pt x="6238735" y="1591424"/>
                </a:lnTo>
                <a:lnTo>
                  <a:pt x="6237605" y="1591894"/>
                </a:lnTo>
                <a:lnTo>
                  <a:pt x="6235751" y="1593748"/>
                </a:lnTo>
                <a:lnTo>
                  <a:pt x="6235281" y="1594878"/>
                </a:lnTo>
                <a:lnTo>
                  <a:pt x="6235281" y="1597507"/>
                </a:lnTo>
                <a:lnTo>
                  <a:pt x="6235751" y="1598625"/>
                </a:lnTo>
                <a:lnTo>
                  <a:pt x="6237605" y="1600479"/>
                </a:lnTo>
                <a:lnTo>
                  <a:pt x="6238735" y="1600949"/>
                </a:lnTo>
                <a:lnTo>
                  <a:pt x="6241364" y="1600949"/>
                </a:lnTo>
                <a:lnTo>
                  <a:pt x="6242482" y="1600479"/>
                </a:lnTo>
                <a:lnTo>
                  <a:pt x="6244336" y="1598625"/>
                </a:lnTo>
                <a:lnTo>
                  <a:pt x="6244806" y="1597507"/>
                </a:lnTo>
                <a:lnTo>
                  <a:pt x="6244806" y="1594878"/>
                </a:lnTo>
                <a:close/>
              </a:path>
              <a:path w="6673215" h="3192779">
                <a:moveTo>
                  <a:pt x="6244806" y="799160"/>
                </a:moveTo>
                <a:lnTo>
                  <a:pt x="6244336" y="798042"/>
                </a:lnTo>
                <a:lnTo>
                  <a:pt x="6242482" y="796175"/>
                </a:lnTo>
                <a:lnTo>
                  <a:pt x="6241364" y="795718"/>
                </a:lnTo>
                <a:lnTo>
                  <a:pt x="6238735" y="795718"/>
                </a:lnTo>
                <a:lnTo>
                  <a:pt x="6237605" y="796175"/>
                </a:lnTo>
                <a:lnTo>
                  <a:pt x="6235751" y="798042"/>
                </a:lnTo>
                <a:lnTo>
                  <a:pt x="6235281" y="799160"/>
                </a:lnTo>
                <a:lnTo>
                  <a:pt x="6235281" y="801789"/>
                </a:lnTo>
                <a:lnTo>
                  <a:pt x="6235751" y="802906"/>
                </a:lnTo>
                <a:lnTo>
                  <a:pt x="6237605" y="804773"/>
                </a:lnTo>
                <a:lnTo>
                  <a:pt x="6238735" y="805230"/>
                </a:lnTo>
                <a:lnTo>
                  <a:pt x="6241364" y="805230"/>
                </a:lnTo>
                <a:lnTo>
                  <a:pt x="6242482" y="804773"/>
                </a:lnTo>
                <a:lnTo>
                  <a:pt x="6244336" y="802906"/>
                </a:lnTo>
                <a:lnTo>
                  <a:pt x="6244806" y="801789"/>
                </a:lnTo>
                <a:lnTo>
                  <a:pt x="6244806" y="799160"/>
                </a:lnTo>
                <a:close/>
              </a:path>
              <a:path w="6673215" h="3192779">
                <a:moveTo>
                  <a:pt x="6244806" y="3454"/>
                </a:moveTo>
                <a:lnTo>
                  <a:pt x="6244336" y="2324"/>
                </a:lnTo>
                <a:lnTo>
                  <a:pt x="6242482" y="469"/>
                </a:lnTo>
                <a:lnTo>
                  <a:pt x="6241364" y="0"/>
                </a:lnTo>
                <a:lnTo>
                  <a:pt x="6238735" y="0"/>
                </a:lnTo>
                <a:lnTo>
                  <a:pt x="6237605" y="469"/>
                </a:lnTo>
                <a:lnTo>
                  <a:pt x="6235751" y="2324"/>
                </a:lnTo>
                <a:lnTo>
                  <a:pt x="6235281" y="3454"/>
                </a:lnTo>
                <a:lnTo>
                  <a:pt x="6235281" y="6083"/>
                </a:lnTo>
                <a:lnTo>
                  <a:pt x="6235751" y="7200"/>
                </a:lnTo>
                <a:lnTo>
                  <a:pt x="6237605" y="9055"/>
                </a:lnTo>
                <a:lnTo>
                  <a:pt x="6238735" y="9525"/>
                </a:lnTo>
                <a:lnTo>
                  <a:pt x="6241364" y="9525"/>
                </a:lnTo>
                <a:lnTo>
                  <a:pt x="6242482" y="9055"/>
                </a:lnTo>
                <a:lnTo>
                  <a:pt x="6244336" y="7200"/>
                </a:lnTo>
                <a:lnTo>
                  <a:pt x="6244806" y="6083"/>
                </a:lnTo>
                <a:lnTo>
                  <a:pt x="6244806" y="3454"/>
                </a:lnTo>
                <a:close/>
              </a:path>
              <a:path w="6673215" h="3192779">
                <a:moveTo>
                  <a:pt x="6292405" y="3186303"/>
                </a:moveTo>
                <a:lnTo>
                  <a:pt x="6291935" y="3185172"/>
                </a:lnTo>
                <a:lnTo>
                  <a:pt x="6290081" y="3183318"/>
                </a:lnTo>
                <a:lnTo>
                  <a:pt x="6288951" y="3182848"/>
                </a:lnTo>
                <a:lnTo>
                  <a:pt x="6286335" y="3182848"/>
                </a:lnTo>
                <a:lnTo>
                  <a:pt x="6285204" y="3183318"/>
                </a:lnTo>
                <a:lnTo>
                  <a:pt x="6283350" y="3185172"/>
                </a:lnTo>
                <a:lnTo>
                  <a:pt x="6282880" y="3186303"/>
                </a:lnTo>
                <a:lnTo>
                  <a:pt x="6282880" y="3188932"/>
                </a:lnTo>
                <a:lnTo>
                  <a:pt x="6283350" y="3190049"/>
                </a:lnTo>
                <a:lnTo>
                  <a:pt x="6285204" y="3191903"/>
                </a:lnTo>
                <a:lnTo>
                  <a:pt x="6286335" y="3192373"/>
                </a:lnTo>
                <a:lnTo>
                  <a:pt x="6288951" y="3192373"/>
                </a:lnTo>
                <a:lnTo>
                  <a:pt x="6290081" y="3191903"/>
                </a:lnTo>
                <a:lnTo>
                  <a:pt x="6291935" y="3190049"/>
                </a:lnTo>
                <a:lnTo>
                  <a:pt x="6292405" y="3188932"/>
                </a:lnTo>
                <a:lnTo>
                  <a:pt x="6292405" y="3186303"/>
                </a:lnTo>
                <a:close/>
              </a:path>
              <a:path w="6673215" h="3192779">
                <a:moveTo>
                  <a:pt x="6292405" y="2390584"/>
                </a:moveTo>
                <a:lnTo>
                  <a:pt x="6291935" y="2389467"/>
                </a:lnTo>
                <a:lnTo>
                  <a:pt x="6290081" y="2387600"/>
                </a:lnTo>
                <a:lnTo>
                  <a:pt x="6288951" y="2387142"/>
                </a:lnTo>
                <a:lnTo>
                  <a:pt x="6286335" y="2387142"/>
                </a:lnTo>
                <a:lnTo>
                  <a:pt x="6285204" y="2387600"/>
                </a:lnTo>
                <a:lnTo>
                  <a:pt x="6283350" y="2389467"/>
                </a:lnTo>
                <a:lnTo>
                  <a:pt x="6282880" y="2390584"/>
                </a:lnTo>
                <a:lnTo>
                  <a:pt x="6282880" y="2393213"/>
                </a:lnTo>
                <a:lnTo>
                  <a:pt x="6283350" y="2394331"/>
                </a:lnTo>
                <a:lnTo>
                  <a:pt x="6285204" y="2396198"/>
                </a:lnTo>
                <a:lnTo>
                  <a:pt x="6286335" y="2396655"/>
                </a:lnTo>
                <a:lnTo>
                  <a:pt x="6288951" y="2396655"/>
                </a:lnTo>
                <a:lnTo>
                  <a:pt x="6290081" y="2396198"/>
                </a:lnTo>
                <a:lnTo>
                  <a:pt x="6291935" y="2394331"/>
                </a:lnTo>
                <a:lnTo>
                  <a:pt x="6292405" y="2393213"/>
                </a:lnTo>
                <a:lnTo>
                  <a:pt x="6292405" y="2390584"/>
                </a:lnTo>
                <a:close/>
              </a:path>
              <a:path w="6673215" h="3192779">
                <a:moveTo>
                  <a:pt x="6292405" y="1594878"/>
                </a:moveTo>
                <a:lnTo>
                  <a:pt x="6291935" y="1593748"/>
                </a:lnTo>
                <a:lnTo>
                  <a:pt x="6290081" y="1591894"/>
                </a:lnTo>
                <a:lnTo>
                  <a:pt x="6288951" y="1591424"/>
                </a:lnTo>
                <a:lnTo>
                  <a:pt x="6286335" y="1591424"/>
                </a:lnTo>
                <a:lnTo>
                  <a:pt x="6285204" y="1591894"/>
                </a:lnTo>
                <a:lnTo>
                  <a:pt x="6283350" y="1593748"/>
                </a:lnTo>
                <a:lnTo>
                  <a:pt x="6282880" y="1594878"/>
                </a:lnTo>
                <a:lnTo>
                  <a:pt x="6282880" y="1597507"/>
                </a:lnTo>
                <a:lnTo>
                  <a:pt x="6283350" y="1598625"/>
                </a:lnTo>
                <a:lnTo>
                  <a:pt x="6285204" y="1600479"/>
                </a:lnTo>
                <a:lnTo>
                  <a:pt x="6286335" y="1600949"/>
                </a:lnTo>
                <a:lnTo>
                  <a:pt x="6288951" y="1600949"/>
                </a:lnTo>
                <a:lnTo>
                  <a:pt x="6290081" y="1600479"/>
                </a:lnTo>
                <a:lnTo>
                  <a:pt x="6291935" y="1598625"/>
                </a:lnTo>
                <a:lnTo>
                  <a:pt x="6292405" y="1597507"/>
                </a:lnTo>
                <a:lnTo>
                  <a:pt x="6292405" y="1594878"/>
                </a:lnTo>
                <a:close/>
              </a:path>
              <a:path w="6673215" h="3192779">
                <a:moveTo>
                  <a:pt x="6292405" y="799160"/>
                </a:moveTo>
                <a:lnTo>
                  <a:pt x="6291935" y="798042"/>
                </a:lnTo>
                <a:lnTo>
                  <a:pt x="6290081" y="796175"/>
                </a:lnTo>
                <a:lnTo>
                  <a:pt x="6288951" y="795718"/>
                </a:lnTo>
                <a:lnTo>
                  <a:pt x="6286335" y="795718"/>
                </a:lnTo>
                <a:lnTo>
                  <a:pt x="6285204" y="796175"/>
                </a:lnTo>
                <a:lnTo>
                  <a:pt x="6283350" y="798042"/>
                </a:lnTo>
                <a:lnTo>
                  <a:pt x="6282880" y="799160"/>
                </a:lnTo>
                <a:lnTo>
                  <a:pt x="6282880" y="801789"/>
                </a:lnTo>
                <a:lnTo>
                  <a:pt x="6283350" y="802906"/>
                </a:lnTo>
                <a:lnTo>
                  <a:pt x="6285204" y="804773"/>
                </a:lnTo>
                <a:lnTo>
                  <a:pt x="6286335" y="805230"/>
                </a:lnTo>
                <a:lnTo>
                  <a:pt x="6288951" y="805230"/>
                </a:lnTo>
                <a:lnTo>
                  <a:pt x="6290081" y="804773"/>
                </a:lnTo>
                <a:lnTo>
                  <a:pt x="6291935" y="802906"/>
                </a:lnTo>
                <a:lnTo>
                  <a:pt x="6292405" y="801789"/>
                </a:lnTo>
                <a:lnTo>
                  <a:pt x="6292405" y="799160"/>
                </a:lnTo>
                <a:close/>
              </a:path>
              <a:path w="6673215" h="3192779">
                <a:moveTo>
                  <a:pt x="6292405" y="3454"/>
                </a:moveTo>
                <a:lnTo>
                  <a:pt x="6291935" y="2324"/>
                </a:lnTo>
                <a:lnTo>
                  <a:pt x="6290081" y="469"/>
                </a:lnTo>
                <a:lnTo>
                  <a:pt x="6288951" y="0"/>
                </a:lnTo>
                <a:lnTo>
                  <a:pt x="6286335" y="0"/>
                </a:lnTo>
                <a:lnTo>
                  <a:pt x="6285204" y="469"/>
                </a:lnTo>
                <a:lnTo>
                  <a:pt x="6283350" y="2324"/>
                </a:lnTo>
                <a:lnTo>
                  <a:pt x="6282880" y="3454"/>
                </a:lnTo>
                <a:lnTo>
                  <a:pt x="6282880" y="6083"/>
                </a:lnTo>
                <a:lnTo>
                  <a:pt x="6283350" y="7200"/>
                </a:lnTo>
                <a:lnTo>
                  <a:pt x="6285204" y="9055"/>
                </a:lnTo>
                <a:lnTo>
                  <a:pt x="6286335" y="9525"/>
                </a:lnTo>
                <a:lnTo>
                  <a:pt x="6288951" y="9525"/>
                </a:lnTo>
                <a:lnTo>
                  <a:pt x="6290081" y="9055"/>
                </a:lnTo>
                <a:lnTo>
                  <a:pt x="6291935" y="7200"/>
                </a:lnTo>
                <a:lnTo>
                  <a:pt x="6292405" y="6083"/>
                </a:lnTo>
                <a:lnTo>
                  <a:pt x="6292405" y="3454"/>
                </a:lnTo>
                <a:close/>
              </a:path>
              <a:path w="6673215" h="3192779">
                <a:moveTo>
                  <a:pt x="6340005" y="3186303"/>
                </a:moveTo>
                <a:lnTo>
                  <a:pt x="6339535" y="3185172"/>
                </a:lnTo>
                <a:lnTo>
                  <a:pt x="6337681" y="3183318"/>
                </a:lnTo>
                <a:lnTo>
                  <a:pt x="6336551" y="3182848"/>
                </a:lnTo>
                <a:lnTo>
                  <a:pt x="6333922" y="3182848"/>
                </a:lnTo>
                <a:lnTo>
                  <a:pt x="6332804" y="3183318"/>
                </a:lnTo>
                <a:lnTo>
                  <a:pt x="6330950" y="3185172"/>
                </a:lnTo>
                <a:lnTo>
                  <a:pt x="6330480" y="3186303"/>
                </a:lnTo>
                <a:lnTo>
                  <a:pt x="6330480" y="3188932"/>
                </a:lnTo>
                <a:lnTo>
                  <a:pt x="6330950" y="3190049"/>
                </a:lnTo>
                <a:lnTo>
                  <a:pt x="6332804" y="3191903"/>
                </a:lnTo>
                <a:lnTo>
                  <a:pt x="6333922" y="3192373"/>
                </a:lnTo>
                <a:lnTo>
                  <a:pt x="6336551" y="3192373"/>
                </a:lnTo>
                <a:lnTo>
                  <a:pt x="6337681" y="3191903"/>
                </a:lnTo>
                <a:lnTo>
                  <a:pt x="6339535" y="3190049"/>
                </a:lnTo>
                <a:lnTo>
                  <a:pt x="6340005" y="3188932"/>
                </a:lnTo>
                <a:lnTo>
                  <a:pt x="6340005" y="3186303"/>
                </a:lnTo>
                <a:close/>
              </a:path>
              <a:path w="6673215" h="3192779">
                <a:moveTo>
                  <a:pt x="6340005" y="2390584"/>
                </a:moveTo>
                <a:lnTo>
                  <a:pt x="6339535" y="2389467"/>
                </a:lnTo>
                <a:lnTo>
                  <a:pt x="6337681" y="2387600"/>
                </a:lnTo>
                <a:lnTo>
                  <a:pt x="6336551" y="2387142"/>
                </a:lnTo>
                <a:lnTo>
                  <a:pt x="6333922" y="2387142"/>
                </a:lnTo>
                <a:lnTo>
                  <a:pt x="6332804" y="2387600"/>
                </a:lnTo>
                <a:lnTo>
                  <a:pt x="6330950" y="2389467"/>
                </a:lnTo>
                <a:lnTo>
                  <a:pt x="6330480" y="2390584"/>
                </a:lnTo>
                <a:lnTo>
                  <a:pt x="6330480" y="2393213"/>
                </a:lnTo>
                <a:lnTo>
                  <a:pt x="6330950" y="2394331"/>
                </a:lnTo>
                <a:lnTo>
                  <a:pt x="6332804" y="2396198"/>
                </a:lnTo>
                <a:lnTo>
                  <a:pt x="6333922" y="2396655"/>
                </a:lnTo>
                <a:lnTo>
                  <a:pt x="6336551" y="2396655"/>
                </a:lnTo>
                <a:lnTo>
                  <a:pt x="6337681" y="2396198"/>
                </a:lnTo>
                <a:lnTo>
                  <a:pt x="6339535" y="2394331"/>
                </a:lnTo>
                <a:lnTo>
                  <a:pt x="6340005" y="2393213"/>
                </a:lnTo>
                <a:lnTo>
                  <a:pt x="6340005" y="2390584"/>
                </a:lnTo>
                <a:close/>
              </a:path>
              <a:path w="6673215" h="3192779">
                <a:moveTo>
                  <a:pt x="6340005" y="1594878"/>
                </a:moveTo>
                <a:lnTo>
                  <a:pt x="6339535" y="1593748"/>
                </a:lnTo>
                <a:lnTo>
                  <a:pt x="6337681" y="1591894"/>
                </a:lnTo>
                <a:lnTo>
                  <a:pt x="6336551" y="1591424"/>
                </a:lnTo>
                <a:lnTo>
                  <a:pt x="6333922" y="1591424"/>
                </a:lnTo>
                <a:lnTo>
                  <a:pt x="6332804" y="1591894"/>
                </a:lnTo>
                <a:lnTo>
                  <a:pt x="6330950" y="1593748"/>
                </a:lnTo>
                <a:lnTo>
                  <a:pt x="6330480" y="1594878"/>
                </a:lnTo>
                <a:lnTo>
                  <a:pt x="6330480" y="1597507"/>
                </a:lnTo>
                <a:lnTo>
                  <a:pt x="6330950" y="1598625"/>
                </a:lnTo>
                <a:lnTo>
                  <a:pt x="6332804" y="1600479"/>
                </a:lnTo>
                <a:lnTo>
                  <a:pt x="6333922" y="1600949"/>
                </a:lnTo>
                <a:lnTo>
                  <a:pt x="6336551" y="1600949"/>
                </a:lnTo>
                <a:lnTo>
                  <a:pt x="6337681" y="1600479"/>
                </a:lnTo>
                <a:lnTo>
                  <a:pt x="6339535" y="1598625"/>
                </a:lnTo>
                <a:lnTo>
                  <a:pt x="6340005" y="1597507"/>
                </a:lnTo>
                <a:lnTo>
                  <a:pt x="6340005" y="1594878"/>
                </a:lnTo>
                <a:close/>
              </a:path>
              <a:path w="6673215" h="3192779">
                <a:moveTo>
                  <a:pt x="6340005" y="799160"/>
                </a:moveTo>
                <a:lnTo>
                  <a:pt x="6339535" y="798042"/>
                </a:lnTo>
                <a:lnTo>
                  <a:pt x="6337681" y="796175"/>
                </a:lnTo>
                <a:lnTo>
                  <a:pt x="6336551" y="795718"/>
                </a:lnTo>
                <a:lnTo>
                  <a:pt x="6333922" y="795718"/>
                </a:lnTo>
                <a:lnTo>
                  <a:pt x="6332804" y="796175"/>
                </a:lnTo>
                <a:lnTo>
                  <a:pt x="6330950" y="798042"/>
                </a:lnTo>
                <a:lnTo>
                  <a:pt x="6330480" y="799160"/>
                </a:lnTo>
                <a:lnTo>
                  <a:pt x="6330480" y="801789"/>
                </a:lnTo>
                <a:lnTo>
                  <a:pt x="6330950" y="802906"/>
                </a:lnTo>
                <a:lnTo>
                  <a:pt x="6332804" y="804773"/>
                </a:lnTo>
                <a:lnTo>
                  <a:pt x="6333922" y="805230"/>
                </a:lnTo>
                <a:lnTo>
                  <a:pt x="6336551" y="805230"/>
                </a:lnTo>
                <a:lnTo>
                  <a:pt x="6337681" y="804773"/>
                </a:lnTo>
                <a:lnTo>
                  <a:pt x="6339535" y="802906"/>
                </a:lnTo>
                <a:lnTo>
                  <a:pt x="6340005" y="801789"/>
                </a:lnTo>
                <a:lnTo>
                  <a:pt x="6340005" y="799160"/>
                </a:lnTo>
                <a:close/>
              </a:path>
              <a:path w="6673215" h="3192779">
                <a:moveTo>
                  <a:pt x="6340005" y="3454"/>
                </a:moveTo>
                <a:lnTo>
                  <a:pt x="6339535" y="2324"/>
                </a:lnTo>
                <a:lnTo>
                  <a:pt x="6337681" y="469"/>
                </a:lnTo>
                <a:lnTo>
                  <a:pt x="6336551" y="0"/>
                </a:lnTo>
                <a:lnTo>
                  <a:pt x="6333922" y="0"/>
                </a:lnTo>
                <a:lnTo>
                  <a:pt x="6332804" y="469"/>
                </a:lnTo>
                <a:lnTo>
                  <a:pt x="6330950" y="2324"/>
                </a:lnTo>
                <a:lnTo>
                  <a:pt x="6330480" y="3454"/>
                </a:lnTo>
                <a:lnTo>
                  <a:pt x="6330480" y="6083"/>
                </a:lnTo>
                <a:lnTo>
                  <a:pt x="6330950" y="7200"/>
                </a:lnTo>
                <a:lnTo>
                  <a:pt x="6332804" y="9055"/>
                </a:lnTo>
                <a:lnTo>
                  <a:pt x="6333922" y="9525"/>
                </a:lnTo>
                <a:lnTo>
                  <a:pt x="6336551" y="9525"/>
                </a:lnTo>
                <a:lnTo>
                  <a:pt x="6337681" y="9055"/>
                </a:lnTo>
                <a:lnTo>
                  <a:pt x="6339535" y="7200"/>
                </a:lnTo>
                <a:lnTo>
                  <a:pt x="6340005" y="6083"/>
                </a:lnTo>
                <a:lnTo>
                  <a:pt x="6340005" y="3454"/>
                </a:lnTo>
                <a:close/>
              </a:path>
              <a:path w="6673215" h="3192779">
                <a:moveTo>
                  <a:pt x="6387592" y="3186303"/>
                </a:moveTo>
                <a:lnTo>
                  <a:pt x="6387135" y="3185172"/>
                </a:lnTo>
                <a:lnTo>
                  <a:pt x="6385280" y="3183318"/>
                </a:lnTo>
                <a:lnTo>
                  <a:pt x="6384150" y="3182848"/>
                </a:lnTo>
                <a:lnTo>
                  <a:pt x="6381521" y="3182848"/>
                </a:lnTo>
                <a:lnTo>
                  <a:pt x="6380404" y="3183318"/>
                </a:lnTo>
                <a:lnTo>
                  <a:pt x="6378549" y="3185172"/>
                </a:lnTo>
                <a:lnTo>
                  <a:pt x="6378080" y="3186303"/>
                </a:lnTo>
                <a:lnTo>
                  <a:pt x="6378080" y="3188932"/>
                </a:lnTo>
                <a:lnTo>
                  <a:pt x="6378549" y="3190049"/>
                </a:lnTo>
                <a:lnTo>
                  <a:pt x="6380404" y="3191903"/>
                </a:lnTo>
                <a:lnTo>
                  <a:pt x="6381521" y="3192373"/>
                </a:lnTo>
                <a:lnTo>
                  <a:pt x="6384150" y="3192373"/>
                </a:lnTo>
                <a:lnTo>
                  <a:pt x="6385280" y="3191903"/>
                </a:lnTo>
                <a:lnTo>
                  <a:pt x="6387135" y="3190049"/>
                </a:lnTo>
                <a:lnTo>
                  <a:pt x="6387592" y="3188932"/>
                </a:lnTo>
                <a:lnTo>
                  <a:pt x="6387592" y="3186303"/>
                </a:lnTo>
                <a:close/>
              </a:path>
              <a:path w="6673215" h="3192779">
                <a:moveTo>
                  <a:pt x="6387592" y="2390584"/>
                </a:moveTo>
                <a:lnTo>
                  <a:pt x="6387135" y="2389467"/>
                </a:lnTo>
                <a:lnTo>
                  <a:pt x="6385280" y="2387600"/>
                </a:lnTo>
                <a:lnTo>
                  <a:pt x="6384150" y="2387142"/>
                </a:lnTo>
                <a:lnTo>
                  <a:pt x="6381521" y="2387142"/>
                </a:lnTo>
                <a:lnTo>
                  <a:pt x="6380404" y="2387600"/>
                </a:lnTo>
                <a:lnTo>
                  <a:pt x="6378549" y="2389467"/>
                </a:lnTo>
                <a:lnTo>
                  <a:pt x="6378080" y="2390584"/>
                </a:lnTo>
                <a:lnTo>
                  <a:pt x="6378080" y="2393213"/>
                </a:lnTo>
                <a:lnTo>
                  <a:pt x="6378549" y="2394331"/>
                </a:lnTo>
                <a:lnTo>
                  <a:pt x="6380404" y="2396198"/>
                </a:lnTo>
                <a:lnTo>
                  <a:pt x="6381521" y="2396655"/>
                </a:lnTo>
                <a:lnTo>
                  <a:pt x="6384150" y="2396655"/>
                </a:lnTo>
                <a:lnTo>
                  <a:pt x="6385280" y="2396198"/>
                </a:lnTo>
                <a:lnTo>
                  <a:pt x="6387135" y="2394331"/>
                </a:lnTo>
                <a:lnTo>
                  <a:pt x="6387592" y="2393213"/>
                </a:lnTo>
                <a:lnTo>
                  <a:pt x="6387592" y="2390584"/>
                </a:lnTo>
                <a:close/>
              </a:path>
              <a:path w="6673215" h="3192779">
                <a:moveTo>
                  <a:pt x="6387592" y="1594878"/>
                </a:moveTo>
                <a:lnTo>
                  <a:pt x="6387135" y="1593748"/>
                </a:lnTo>
                <a:lnTo>
                  <a:pt x="6385280" y="1591894"/>
                </a:lnTo>
                <a:lnTo>
                  <a:pt x="6384150" y="1591424"/>
                </a:lnTo>
                <a:lnTo>
                  <a:pt x="6381521" y="1591424"/>
                </a:lnTo>
                <a:lnTo>
                  <a:pt x="6380404" y="1591894"/>
                </a:lnTo>
                <a:lnTo>
                  <a:pt x="6378549" y="1593748"/>
                </a:lnTo>
                <a:lnTo>
                  <a:pt x="6378080" y="1594878"/>
                </a:lnTo>
                <a:lnTo>
                  <a:pt x="6378080" y="1597507"/>
                </a:lnTo>
                <a:lnTo>
                  <a:pt x="6378549" y="1598625"/>
                </a:lnTo>
                <a:lnTo>
                  <a:pt x="6380404" y="1600479"/>
                </a:lnTo>
                <a:lnTo>
                  <a:pt x="6381521" y="1600949"/>
                </a:lnTo>
                <a:lnTo>
                  <a:pt x="6384150" y="1600949"/>
                </a:lnTo>
                <a:lnTo>
                  <a:pt x="6385280" y="1600479"/>
                </a:lnTo>
                <a:lnTo>
                  <a:pt x="6387135" y="1598625"/>
                </a:lnTo>
                <a:lnTo>
                  <a:pt x="6387592" y="1597507"/>
                </a:lnTo>
                <a:lnTo>
                  <a:pt x="6387592" y="1594878"/>
                </a:lnTo>
                <a:close/>
              </a:path>
              <a:path w="6673215" h="3192779">
                <a:moveTo>
                  <a:pt x="6387592" y="799160"/>
                </a:moveTo>
                <a:lnTo>
                  <a:pt x="6387135" y="798042"/>
                </a:lnTo>
                <a:lnTo>
                  <a:pt x="6385280" y="796175"/>
                </a:lnTo>
                <a:lnTo>
                  <a:pt x="6384150" y="795718"/>
                </a:lnTo>
                <a:lnTo>
                  <a:pt x="6381521" y="795718"/>
                </a:lnTo>
                <a:lnTo>
                  <a:pt x="6380404" y="796175"/>
                </a:lnTo>
                <a:lnTo>
                  <a:pt x="6378549" y="798042"/>
                </a:lnTo>
                <a:lnTo>
                  <a:pt x="6378080" y="799160"/>
                </a:lnTo>
                <a:lnTo>
                  <a:pt x="6378080" y="801789"/>
                </a:lnTo>
                <a:lnTo>
                  <a:pt x="6378549" y="802906"/>
                </a:lnTo>
                <a:lnTo>
                  <a:pt x="6380404" y="804773"/>
                </a:lnTo>
                <a:lnTo>
                  <a:pt x="6381521" y="805230"/>
                </a:lnTo>
                <a:lnTo>
                  <a:pt x="6384150" y="805230"/>
                </a:lnTo>
                <a:lnTo>
                  <a:pt x="6385280" y="804773"/>
                </a:lnTo>
                <a:lnTo>
                  <a:pt x="6387135" y="802906"/>
                </a:lnTo>
                <a:lnTo>
                  <a:pt x="6387592" y="801789"/>
                </a:lnTo>
                <a:lnTo>
                  <a:pt x="6387592" y="799160"/>
                </a:lnTo>
                <a:close/>
              </a:path>
              <a:path w="6673215" h="3192779">
                <a:moveTo>
                  <a:pt x="6387592" y="3454"/>
                </a:moveTo>
                <a:lnTo>
                  <a:pt x="6387135" y="2324"/>
                </a:lnTo>
                <a:lnTo>
                  <a:pt x="6385280" y="469"/>
                </a:lnTo>
                <a:lnTo>
                  <a:pt x="6384150" y="0"/>
                </a:lnTo>
                <a:lnTo>
                  <a:pt x="6381521" y="0"/>
                </a:lnTo>
                <a:lnTo>
                  <a:pt x="6380404" y="469"/>
                </a:lnTo>
                <a:lnTo>
                  <a:pt x="6378549" y="2324"/>
                </a:lnTo>
                <a:lnTo>
                  <a:pt x="6378080" y="3454"/>
                </a:lnTo>
                <a:lnTo>
                  <a:pt x="6378080" y="6083"/>
                </a:lnTo>
                <a:lnTo>
                  <a:pt x="6378549" y="7200"/>
                </a:lnTo>
                <a:lnTo>
                  <a:pt x="6380404" y="9055"/>
                </a:lnTo>
                <a:lnTo>
                  <a:pt x="6381521" y="9525"/>
                </a:lnTo>
                <a:lnTo>
                  <a:pt x="6384150" y="9525"/>
                </a:lnTo>
                <a:lnTo>
                  <a:pt x="6385280" y="9055"/>
                </a:lnTo>
                <a:lnTo>
                  <a:pt x="6387135" y="7200"/>
                </a:lnTo>
                <a:lnTo>
                  <a:pt x="6387592" y="6083"/>
                </a:lnTo>
                <a:lnTo>
                  <a:pt x="6387592" y="3454"/>
                </a:lnTo>
                <a:close/>
              </a:path>
              <a:path w="6673215" h="3192779">
                <a:moveTo>
                  <a:pt x="6435191" y="3186303"/>
                </a:moveTo>
                <a:lnTo>
                  <a:pt x="6434734" y="3185172"/>
                </a:lnTo>
                <a:lnTo>
                  <a:pt x="6432867" y="3183318"/>
                </a:lnTo>
                <a:lnTo>
                  <a:pt x="6431750" y="3182848"/>
                </a:lnTo>
                <a:lnTo>
                  <a:pt x="6429121" y="3182848"/>
                </a:lnTo>
                <a:lnTo>
                  <a:pt x="6428003" y="3183318"/>
                </a:lnTo>
                <a:lnTo>
                  <a:pt x="6426136" y="3185172"/>
                </a:lnTo>
                <a:lnTo>
                  <a:pt x="6425679" y="3186303"/>
                </a:lnTo>
                <a:lnTo>
                  <a:pt x="6425679" y="3188932"/>
                </a:lnTo>
                <a:lnTo>
                  <a:pt x="6426136" y="3190049"/>
                </a:lnTo>
                <a:lnTo>
                  <a:pt x="6428003" y="3191903"/>
                </a:lnTo>
                <a:lnTo>
                  <a:pt x="6429121" y="3192373"/>
                </a:lnTo>
                <a:lnTo>
                  <a:pt x="6431750" y="3192373"/>
                </a:lnTo>
                <a:lnTo>
                  <a:pt x="6432867" y="3191903"/>
                </a:lnTo>
                <a:lnTo>
                  <a:pt x="6434734" y="3190049"/>
                </a:lnTo>
                <a:lnTo>
                  <a:pt x="6435191" y="3188932"/>
                </a:lnTo>
                <a:lnTo>
                  <a:pt x="6435191" y="3186303"/>
                </a:lnTo>
                <a:close/>
              </a:path>
              <a:path w="6673215" h="3192779">
                <a:moveTo>
                  <a:pt x="6435191" y="2390584"/>
                </a:moveTo>
                <a:lnTo>
                  <a:pt x="6434734" y="2389467"/>
                </a:lnTo>
                <a:lnTo>
                  <a:pt x="6432867" y="2387600"/>
                </a:lnTo>
                <a:lnTo>
                  <a:pt x="6431750" y="2387142"/>
                </a:lnTo>
                <a:lnTo>
                  <a:pt x="6429121" y="2387142"/>
                </a:lnTo>
                <a:lnTo>
                  <a:pt x="6428003" y="2387600"/>
                </a:lnTo>
                <a:lnTo>
                  <a:pt x="6426136" y="2389467"/>
                </a:lnTo>
                <a:lnTo>
                  <a:pt x="6425679" y="2390584"/>
                </a:lnTo>
                <a:lnTo>
                  <a:pt x="6425679" y="2393213"/>
                </a:lnTo>
                <a:lnTo>
                  <a:pt x="6426136" y="2394331"/>
                </a:lnTo>
                <a:lnTo>
                  <a:pt x="6428003" y="2396198"/>
                </a:lnTo>
                <a:lnTo>
                  <a:pt x="6429121" y="2396655"/>
                </a:lnTo>
                <a:lnTo>
                  <a:pt x="6431750" y="2396655"/>
                </a:lnTo>
                <a:lnTo>
                  <a:pt x="6432867" y="2396198"/>
                </a:lnTo>
                <a:lnTo>
                  <a:pt x="6434734" y="2394331"/>
                </a:lnTo>
                <a:lnTo>
                  <a:pt x="6435191" y="2393213"/>
                </a:lnTo>
                <a:lnTo>
                  <a:pt x="6435191" y="2390584"/>
                </a:lnTo>
                <a:close/>
              </a:path>
              <a:path w="6673215" h="3192779">
                <a:moveTo>
                  <a:pt x="6435191" y="1594878"/>
                </a:moveTo>
                <a:lnTo>
                  <a:pt x="6434734" y="1593748"/>
                </a:lnTo>
                <a:lnTo>
                  <a:pt x="6432867" y="1591894"/>
                </a:lnTo>
                <a:lnTo>
                  <a:pt x="6431750" y="1591424"/>
                </a:lnTo>
                <a:lnTo>
                  <a:pt x="6429121" y="1591424"/>
                </a:lnTo>
                <a:lnTo>
                  <a:pt x="6428003" y="1591894"/>
                </a:lnTo>
                <a:lnTo>
                  <a:pt x="6426136" y="1593748"/>
                </a:lnTo>
                <a:lnTo>
                  <a:pt x="6425679" y="1594878"/>
                </a:lnTo>
                <a:lnTo>
                  <a:pt x="6425679" y="1597507"/>
                </a:lnTo>
                <a:lnTo>
                  <a:pt x="6426136" y="1598625"/>
                </a:lnTo>
                <a:lnTo>
                  <a:pt x="6428003" y="1600479"/>
                </a:lnTo>
                <a:lnTo>
                  <a:pt x="6429121" y="1600949"/>
                </a:lnTo>
                <a:lnTo>
                  <a:pt x="6431750" y="1600949"/>
                </a:lnTo>
                <a:lnTo>
                  <a:pt x="6432867" y="1600479"/>
                </a:lnTo>
                <a:lnTo>
                  <a:pt x="6434734" y="1598625"/>
                </a:lnTo>
                <a:lnTo>
                  <a:pt x="6435191" y="1597507"/>
                </a:lnTo>
                <a:lnTo>
                  <a:pt x="6435191" y="1594878"/>
                </a:lnTo>
                <a:close/>
              </a:path>
              <a:path w="6673215" h="3192779">
                <a:moveTo>
                  <a:pt x="6435191" y="799160"/>
                </a:moveTo>
                <a:lnTo>
                  <a:pt x="6434734" y="798042"/>
                </a:lnTo>
                <a:lnTo>
                  <a:pt x="6432867" y="796175"/>
                </a:lnTo>
                <a:lnTo>
                  <a:pt x="6431750" y="795718"/>
                </a:lnTo>
                <a:lnTo>
                  <a:pt x="6429121" y="795718"/>
                </a:lnTo>
                <a:lnTo>
                  <a:pt x="6428003" y="796175"/>
                </a:lnTo>
                <a:lnTo>
                  <a:pt x="6426136" y="798042"/>
                </a:lnTo>
                <a:lnTo>
                  <a:pt x="6425679" y="799160"/>
                </a:lnTo>
                <a:lnTo>
                  <a:pt x="6425679" y="801789"/>
                </a:lnTo>
                <a:lnTo>
                  <a:pt x="6426136" y="802906"/>
                </a:lnTo>
                <a:lnTo>
                  <a:pt x="6428003" y="804773"/>
                </a:lnTo>
                <a:lnTo>
                  <a:pt x="6429121" y="805230"/>
                </a:lnTo>
                <a:lnTo>
                  <a:pt x="6431750" y="805230"/>
                </a:lnTo>
                <a:lnTo>
                  <a:pt x="6432867" y="804773"/>
                </a:lnTo>
                <a:lnTo>
                  <a:pt x="6434734" y="802906"/>
                </a:lnTo>
                <a:lnTo>
                  <a:pt x="6435191" y="801789"/>
                </a:lnTo>
                <a:lnTo>
                  <a:pt x="6435191" y="799160"/>
                </a:lnTo>
                <a:close/>
              </a:path>
              <a:path w="6673215" h="3192779">
                <a:moveTo>
                  <a:pt x="6435191" y="3454"/>
                </a:moveTo>
                <a:lnTo>
                  <a:pt x="6434734" y="2324"/>
                </a:lnTo>
                <a:lnTo>
                  <a:pt x="6432867" y="469"/>
                </a:lnTo>
                <a:lnTo>
                  <a:pt x="6431750" y="0"/>
                </a:lnTo>
                <a:lnTo>
                  <a:pt x="6429121" y="0"/>
                </a:lnTo>
                <a:lnTo>
                  <a:pt x="6428003" y="469"/>
                </a:lnTo>
                <a:lnTo>
                  <a:pt x="6426136" y="2324"/>
                </a:lnTo>
                <a:lnTo>
                  <a:pt x="6425679" y="3454"/>
                </a:lnTo>
                <a:lnTo>
                  <a:pt x="6425679" y="6083"/>
                </a:lnTo>
                <a:lnTo>
                  <a:pt x="6426136" y="7200"/>
                </a:lnTo>
                <a:lnTo>
                  <a:pt x="6428003" y="9055"/>
                </a:lnTo>
                <a:lnTo>
                  <a:pt x="6429121" y="9525"/>
                </a:lnTo>
                <a:lnTo>
                  <a:pt x="6431750" y="9525"/>
                </a:lnTo>
                <a:lnTo>
                  <a:pt x="6432867" y="9055"/>
                </a:lnTo>
                <a:lnTo>
                  <a:pt x="6434734" y="7200"/>
                </a:lnTo>
                <a:lnTo>
                  <a:pt x="6435191" y="6083"/>
                </a:lnTo>
                <a:lnTo>
                  <a:pt x="6435191" y="3454"/>
                </a:lnTo>
                <a:close/>
              </a:path>
              <a:path w="6673215" h="3192779">
                <a:moveTo>
                  <a:pt x="6482791" y="3186303"/>
                </a:moveTo>
                <a:lnTo>
                  <a:pt x="6482334" y="3185172"/>
                </a:lnTo>
                <a:lnTo>
                  <a:pt x="6480467" y="3183318"/>
                </a:lnTo>
                <a:lnTo>
                  <a:pt x="6479349" y="3182848"/>
                </a:lnTo>
                <a:lnTo>
                  <a:pt x="6476720" y="3182848"/>
                </a:lnTo>
                <a:lnTo>
                  <a:pt x="6475603" y="3183318"/>
                </a:lnTo>
                <a:lnTo>
                  <a:pt x="6473736" y="3185172"/>
                </a:lnTo>
                <a:lnTo>
                  <a:pt x="6473279" y="3186303"/>
                </a:lnTo>
                <a:lnTo>
                  <a:pt x="6473279" y="3188932"/>
                </a:lnTo>
                <a:lnTo>
                  <a:pt x="6473736" y="3190049"/>
                </a:lnTo>
                <a:lnTo>
                  <a:pt x="6475603" y="3191903"/>
                </a:lnTo>
                <a:lnTo>
                  <a:pt x="6476720" y="3192373"/>
                </a:lnTo>
                <a:lnTo>
                  <a:pt x="6479349" y="3192373"/>
                </a:lnTo>
                <a:lnTo>
                  <a:pt x="6480467" y="3191903"/>
                </a:lnTo>
                <a:lnTo>
                  <a:pt x="6482334" y="3190049"/>
                </a:lnTo>
                <a:lnTo>
                  <a:pt x="6482791" y="3188932"/>
                </a:lnTo>
                <a:lnTo>
                  <a:pt x="6482791" y="3186303"/>
                </a:lnTo>
                <a:close/>
              </a:path>
              <a:path w="6673215" h="3192779">
                <a:moveTo>
                  <a:pt x="6482791" y="2390584"/>
                </a:moveTo>
                <a:lnTo>
                  <a:pt x="6482334" y="2389467"/>
                </a:lnTo>
                <a:lnTo>
                  <a:pt x="6480467" y="2387600"/>
                </a:lnTo>
                <a:lnTo>
                  <a:pt x="6479349" y="2387142"/>
                </a:lnTo>
                <a:lnTo>
                  <a:pt x="6476720" y="2387142"/>
                </a:lnTo>
                <a:lnTo>
                  <a:pt x="6475603" y="2387600"/>
                </a:lnTo>
                <a:lnTo>
                  <a:pt x="6473736" y="2389467"/>
                </a:lnTo>
                <a:lnTo>
                  <a:pt x="6473279" y="2390584"/>
                </a:lnTo>
                <a:lnTo>
                  <a:pt x="6473279" y="2393213"/>
                </a:lnTo>
                <a:lnTo>
                  <a:pt x="6473736" y="2394331"/>
                </a:lnTo>
                <a:lnTo>
                  <a:pt x="6475603" y="2396198"/>
                </a:lnTo>
                <a:lnTo>
                  <a:pt x="6476720" y="2396655"/>
                </a:lnTo>
                <a:lnTo>
                  <a:pt x="6479349" y="2396655"/>
                </a:lnTo>
                <a:lnTo>
                  <a:pt x="6480467" y="2396198"/>
                </a:lnTo>
                <a:lnTo>
                  <a:pt x="6482334" y="2394331"/>
                </a:lnTo>
                <a:lnTo>
                  <a:pt x="6482791" y="2393213"/>
                </a:lnTo>
                <a:lnTo>
                  <a:pt x="6482791" y="2390584"/>
                </a:lnTo>
                <a:close/>
              </a:path>
              <a:path w="6673215" h="3192779">
                <a:moveTo>
                  <a:pt x="6482791" y="1594878"/>
                </a:moveTo>
                <a:lnTo>
                  <a:pt x="6482334" y="1593748"/>
                </a:lnTo>
                <a:lnTo>
                  <a:pt x="6480467" y="1591894"/>
                </a:lnTo>
                <a:lnTo>
                  <a:pt x="6479349" y="1591424"/>
                </a:lnTo>
                <a:lnTo>
                  <a:pt x="6476720" y="1591424"/>
                </a:lnTo>
                <a:lnTo>
                  <a:pt x="6475603" y="1591894"/>
                </a:lnTo>
                <a:lnTo>
                  <a:pt x="6473736" y="1593748"/>
                </a:lnTo>
                <a:lnTo>
                  <a:pt x="6473279" y="1594878"/>
                </a:lnTo>
                <a:lnTo>
                  <a:pt x="6473279" y="1597507"/>
                </a:lnTo>
                <a:lnTo>
                  <a:pt x="6473736" y="1598625"/>
                </a:lnTo>
                <a:lnTo>
                  <a:pt x="6475603" y="1600479"/>
                </a:lnTo>
                <a:lnTo>
                  <a:pt x="6476720" y="1600949"/>
                </a:lnTo>
                <a:lnTo>
                  <a:pt x="6479349" y="1600949"/>
                </a:lnTo>
                <a:lnTo>
                  <a:pt x="6480467" y="1600479"/>
                </a:lnTo>
                <a:lnTo>
                  <a:pt x="6482334" y="1598625"/>
                </a:lnTo>
                <a:lnTo>
                  <a:pt x="6482791" y="1597507"/>
                </a:lnTo>
                <a:lnTo>
                  <a:pt x="6482791" y="1594878"/>
                </a:lnTo>
                <a:close/>
              </a:path>
              <a:path w="6673215" h="3192779">
                <a:moveTo>
                  <a:pt x="6482791" y="799160"/>
                </a:moveTo>
                <a:lnTo>
                  <a:pt x="6482334" y="798042"/>
                </a:lnTo>
                <a:lnTo>
                  <a:pt x="6480467" y="796175"/>
                </a:lnTo>
                <a:lnTo>
                  <a:pt x="6479349" y="795718"/>
                </a:lnTo>
                <a:lnTo>
                  <a:pt x="6476720" y="795718"/>
                </a:lnTo>
                <a:lnTo>
                  <a:pt x="6475603" y="796175"/>
                </a:lnTo>
                <a:lnTo>
                  <a:pt x="6473736" y="798042"/>
                </a:lnTo>
                <a:lnTo>
                  <a:pt x="6473279" y="799160"/>
                </a:lnTo>
                <a:lnTo>
                  <a:pt x="6473279" y="801789"/>
                </a:lnTo>
                <a:lnTo>
                  <a:pt x="6473736" y="802906"/>
                </a:lnTo>
                <a:lnTo>
                  <a:pt x="6475603" y="804773"/>
                </a:lnTo>
                <a:lnTo>
                  <a:pt x="6476720" y="805230"/>
                </a:lnTo>
                <a:lnTo>
                  <a:pt x="6479349" y="805230"/>
                </a:lnTo>
                <a:lnTo>
                  <a:pt x="6480467" y="804773"/>
                </a:lnTo>
                <a:lnTo>
                  <a:pt x="6482334" y="802906"/>
                </a:lnTo>
                <a:lnTo>
                  <a:pt x="6482791" y="801789"/>
                </a:lnTo>
                <a:lnTo>
                  <a:pt x="6482791" y="799160"/>
                </a:lnTo>
                <a:close/>
              </a:path>
              <a:path w="6673215" h="3192779">
                <a:moveTo>
                  <a:pt x="6482791" y="3454"/>
                </a:moveTo>
                <a:lnTo>
                  <a:pt x="6482334" y="2324"/>
                </a:lnTo>
                <a:lnTo>
                  <a:pt x="6480467" y="469"/>
                </a:lnTo>
                <a:lnTo>
                  <a:pt x="6479349" y="0"/>
                </a:lnTo>
                <a:lnTo>
                  <a:pt x="6476720" y="0"/>
                </a:lnTo>
                <a:lnTo>
                  <a:pt x="6475603" y="469"/>
                </a:lnTo>
                <a:lnTo>
                  <a:pt x="6473736" y="2324"/>
                </a:lnTo>
                <a:lnTo>
                  <a:pt x="6473279" y="3454"/>
                </a:lnTo>
                <a:lnTo>
                  <a:pt x="6473279" y="6083"/>
                </a:lnTo>
                <a:lnTo>
                  <a:pt x="6473736" y="7200"/>
                </a:lnTo>
                <a:lnTo>
                  <a:pt x="6475603" y="9055"/>
                </a:lnTo>
                <a:lnTo>
                  <a:pt x="6476720" y="9525"/>
                </a:lnTo>
                <a:lnTo>
                  <a:pt x="6479349" y="9525"/>
                </a:lnTo>
                <a:lnTo>
                  <a:pt x="6480467" y="9055"/>
                </a:lnTo>
                <a:lnTo>
                  <a:pt x="6482334" y="7200"/>
                </a:lnTo>
                <a:lnTo>
                  <a:pt x="6482791" y="6083"/>
                </a:lnTo>
                <a:lnTo>
                  <a:pt x="6482791" y="3454"/>
                </a:lnTo>
                <a:close/>
              </a:path>
              <a:path w="6673215" h="3192779">
                <a:moveTo>
                  <a:pt x="6530391" y="3186303"/>
                </a:moveTo>
                <a:lnTo>
                  <a:pt x="6529921" y="3185172"/>
                </a:lnTo>
                <a:lnTo>
                  <a:pt x="6528067" y="3183318"/>
                </a:lnTo>
                <a:lnTo>
                  <a:pt x="6526949" y="3182848"/>
                </a:lnTo>
                <a:lnTo>
                  <a:pt x="6524320" y="3182848"/>
                </a:lnTo>
                <a:lnTo>
                  <a:pt x="6523190" y="3183318"/>
                </a:lnTo>
                <a:lnTo>
                  <a:pt x="6521336" y="3185172"/>
                </a:lnTo>
                <a:lnTo>
                  <a:pt x="6520866" y="3186303"/>
                </a:lnTo>
                <a:lnTo>
                  <a:pt x="6520866" y="3188932"/>
                </a:lnTo>
                <a:lnTo>
                  <a:pt x="6521336" y="3190049"/>
                </a:lnTo>
                <a:lnTo>
                  <a:pt x="6523190" y="3191903"/>
                </a:lnTo>
                <a:lnTo>
                  <a:pt x="6524320" y="3192373"/>
                </a:lnTo>
                <a:lnTo>
                  <a:pt x="6526949" y="3192373"/>
                </a:lnTo>
                <a:lnTo>
                  <a:pt x="6528067" y="3191903"/>
                </a:lnTo>
                <a:lnTo>
                  <a:pt x="6529921" y="3190049"/>
                </a:lnTo>
                <a:lnTo>
                  <a:pt x="6530391" y="3188932"/>
                </a:lnTo>
                <a:lnTo>
                  <a:pt x="6530391" y="3186303"/>
                </a:lnTo>
                <a:close/>
              </a:path>
              <a:path w="6673215" h="3192779">
                <a:moveTo>
                  <a:pt x="6530391" y="2390584"/>
                </a:moveTo>
                <a:lnTo>
                  <a:pt x="6529921" y="2389467"/>
                </a:lnTo>
                <a:lnTo>
                  <a:pt x="6528067" y="2387600"/>
                </a:lnTo>
                <a:lnTo>
                  <a:pt x="6526949" y="2387142"/>
                </a:lnTo>
                <a:lnTo>
                  <a:pt x="6524320" y="2387142"/>
                </a:lnTo>
                <a:lnTo>
                  <a:pt x="6523190" y="2387600"/>
                </a:lnTo>
                <a:lnTo>
                  <a:pt x="6521336" y="2389467"/>
                </a:lnTo>
                <a:lnTo>
                  <a:pt x="6520866" y="2390584"/>
                </a:lnTo>
                <a:lnTo>
                  <a:pt x="6520866" y="2393213"/>
                </a:lnTo>
                <a:lnTo>
                  <a:pt x="6521336" y="2394331"/>
                </a:lnTo>
                <a:lnTo>
                  <a:pt x="6523190" y="2396198"/>
                </a:lnTo>
                <a:lnTo>
                  <a:pt x="6524320" y="2396655"/>
                </a:lnTo>
                <a:lnTo>
                  <a:pt x="6526949" y="2396655"/>
                </a:lnTo>
                <a:lnTo>
                  <a:pt x="6528067" y="2396198"/>
                </a:lnTo>
                <a:lnTo>
                  <a:pt x="6529921" y="2394331"/>
                </a:lnTo>
                <a:lnTo>
                  <a:pt x="6530391" y="2393213"/>
                </a:lnTo>
                <a:lnTo>
                  <a:pt x="6530391" y="2390584"/>
                </a:lnTo>
                <a:close/>
              </a:path>
              <a:path w="6673215" h="3192779">
                <a:moveTo>
                  <a:pt x="6530391" y="1594878"/>
                </a:moveTo>
                <a:lnTo>
                  <a:pt x="6529921" y="1593748"/>
                </a:lnTo>
                <a:lnTo>
                  <a:pt x="6528067" y="1591894"/>
                </a:lnTo>
                <a:lnTo>
                  <a:pt x="6526949" y="1591424"/>
                </a:lnTo>
                <a:lnTo>
                  <a:pt x="6524320" y="1591424"/>
                </a:lnTo>
                <a:lnTo>
                  <a:pt x="6523190" y="1591894"/>
                </a:lnTo>
                <a:lnTo>
                  <a:pt x="6521336" y="1593748"/>
                </a:lnTo>
                <a:lnTo>
                  <a:pt x="6520866" y="1594878"/>
                </a:lnTo>
                <a:lnTo>
                  <a:pt x="6520866" y="1597507"/>
                </a:lnTo>
                <a:lnTo>
                  <a:pt x="6521336" y="1598625"/>
                </a:lnTo>
                <a:lnTo>
                  <a:pt x="6523190" y="1600479"/>
                </a:lnTo>
                <a:lnTo>
                  <a:pt x="6524320" y="1600949"/>
                </a:lnTo>
                <a:lnTo>
                  <a:pt x="6526949" y="1600949"/>
                </a:lnTo>
                <a:lnTo>
                  <a:pt x="6528067" y="1600479"/>
                </a:lnTo>
                <a:lnTo>
                  <a:pt x="6529921" y="1598625"/>
                </a:lnTo>
                <a:lnTo>
                  <a:pt x="6530391" y="1597507"/>
                </a:lnTo>
                <a:lnTo>
                  <a:pt x="6530391" y="1594878"/>
                </a:lnTo>
                <a:close/>
              </a:path>
              <a:path w="6673215" h="3192779">
                <a:moveTo>
                  <a:pt x="6530391" y="799160"/>
                </a:moveTo>
                <a:lnTo>
                  <a:pt x="6529921" y="798042"/>
                </a:lnTo>
                <a:lnTo>
                  <a:pt x="6528067" y="796175"/>
                </a:lnTo>
                <a:lnTo>
                  <a:pt x="6526949" y="795718"/>
                </a:lnTo>
                <a:lnTo>
                  <a:pt x="6524320" y="795718"/>
                </a:lnTo>
                <a:lnTo>
                  <a:pt x="6523190" y="796175"/>
                </a:lnTo>
                <a:lnTo>
                  <a:pt x="6521336" y="798042"/>
                </a:lnTo>
                <a:lnTo>
                  <a:pt x="6520866" y="799160"/>
                </a:lnTo>
                <a:lnTo>
                  <a:pt x="6520866" y="801789"/>
                </a:lnTo>
                <a:lnTo>
                  <a:pt x="6521336" y="802906"/>
                </a:lnTo>
                <a:lnTo>
                  <a:pt x="6523190" y="804773"/>
                </a:lnTo>
                <a:lnTo>
                  <a:pt x="6524320" y="805230"/>
                </a:lnTo>
                <a:lnTo>
                  <a:pt x="6526949" y="805230"/>
                </a:lnTo>
                <a:lnTo>
                  <a:pt x="6528067" y="804773"/>
                </a:lnTo>
                <a:lnTo>
                  <a:pt x="6529921" y="802906"/>
                </a:lnTo>
                <a:lnTo>
                  <a:pt x="6530391" y="801789"/>
                </a:lnTo>
                <a:lnTo>
                  <a:pt x="6530391" y="799160"/>
                </a:lnTo>
                <a:close/>
              </a:path>
              <a:path w="6673215" h="3192779">
                <a:moveTo>
                  <a:pt x="6530391" y="3454"/>
                </a:moveTo>
                <a:lnTo>
                  <a:pt x="6529921" y="2324"/>
                </a:lnTo>
                <a:lnTo>
                  <a:pt x="6528067" y="469"/>
                </a:lnTo>
                <a:lnTo>
                  <a:pt x="6526949" y="0"/>
                </a:lnTo>
                <a:lnTo>
                  <a:pt x="6524320" y="0"/>
                </a:lnTo>
                <a:lnTo>
                  <a:pt x="6523190" y="469"/>
                </a:lnTo>
                <a:lnTo>
                  <a:pt x="6521336" y="2324"/>
                </a:lnTo>
                <a:lnTo>
                  <a:pt x="6520866" y="3454"/>
                </a:lnTo>
                <a:lnTo>
                  <a:pt x="6520866" y="6083"/>
                </a:lnTo>
                <a:lnTo>
                  <a:pt x="6521336" y="7200"/>
                </a:lnTo>
                <a:lnTo>
                  <a:pt x="6523190" y="9055"/>
                </a:lnTo>
                <a:lnTo>
                  <a:pt x="6524320" y="9525"/>
                </a:lnTo>
                <a:lnTo>
                  <a:pt x="6526949" y="9525"/>
                </a:lnTo>
                <a:lnTo>
                  <a:pt x="6528067" y="9055"/>
                </a:lnTo>
                <a:lnTo>
                  <a:pt x="6529921" y="7200"/>
                </a:lnTo>
                <a:lnTo>
                  <a:pt x="6530391" y="6083"/>
                </a:lnTo>
                <a:lnTo>
                  <a:pt x="6530391" y="3454"/>
                </a:lnTo>
                <a:close/>
              </a:path>
              <a:path w="6673215" h="3192779">
                <a:moveTo>
                  <a:pt x="6577990" y="3186303"/>
                </a:moveTo>
                <a:lnTo>
                  <a:pt x="6577520" y="3185172"/>
                </a:lnTo>
                <a:lnTo>
                  <a:pt x="6575666" y="3183318"/>
                </a:lnTo>
                <a:lnTo>
                  <a:pt x="6574549" y="3182848"/>
                </a:lnTo>
                <a:lnTo>
                  <a:pt x="6571920" y="3182848"/>
                </a:lnTo>
                <a:lnTo>
                  <a:pt x="6570789" y="3183318"/>
                </a:lnTo>
                <a:lnTo>
                  <a:pt x="6568935" y="3185172"/>
                </a:lnTo>
                <a:lnTo>
                  <a:pt x="6568465" y="3186303"/>
                </a:lnTo>
                <a:lnTo>
                  <a:pt x="6568465" y="3188932"/>
                </a:lnTo>
                <a:lnTo>
                  <a:pt x="6568935" y="3190049"/>
                </a:lnTo>
                <a:lnTo>
                  <a:pt x="6570789" y="3191903"/>
                </a:lnTo>
                <a:lnTo>
                  <a:pt x="6571920" y="3192373"/>
                </a:lnTo>
                <a:lnTo>
                  <a:pt x="6574549" y="3192373"/>
                </a:lnTo>
                <a:lnTo>
                  <a:pt x="6575666" y="3191903"/>
                </a:lnTo>
                <a:lnTo>
                  <a:pt x="6577520" y="3190049"/>
                </a:lnTo>
                <a:lnTo>
                  <a:pt x="6577990" y="3188932"/>
                </a:lnTo>
                <a:lnTo>
                  <a:pt x="6577990" y="3186303"/>
                </a:lnTo>
                <a:close/>
              </a:path>
              <a:path w="6673215" h="3192779">
                <a:moveTo>
                  <a:pt x="6577990" y="2390584"/>
                </a:moveTo>
                <a:lnTo>
                  <a:pt x="6577520" y="2389467"/>
                </a:lnTo>
                <a:lnTo>
                  <a:pt x="6575666" y="2387600"/>
                </a:lnTo>
                <a:lnTo>
                  <a:pt x="6574549" y="2387142"/>
                </a:lnTo>
                <a:lnTo>
                  <a:pt x="6571920" y="2387142"/>
                </a:lnTo>
                <a:lnTo>
                  <a:pt x="6570789" y="2387600"/>
                </a:lnTo>
                <a:lnTo>
                  <a:pt x="6568935" y="2389467"/>
                </a:lnTo>
                <a:lnTo>
                  <a:pt x="6568465" y="2390584"/>
                </a:lnTo>
                <a:lnTo>
                  <a:pt x="6568465" y="2393213"/>
                </a:lnTo>
                <a:lnTo>
                  <a:pt x="6568935" y="2394331"/>
                </a:lnTo>
                <a:lnTo>
                  <a:pt x="6570789" y="2396198"/>
                </a:lnTo>
                <a:lnTo>
                  <a:pt x="6571920" y="2396655"/>
                </a:lnTo>
                <a:lnTo>
                  <a:pt x="6574549" y="2396655"/>
                </a:lnTo>
                <a:lnTo>
                  <a:pt x="6575666" y="2396198"/>
                </a:lnTo>
                <a:lnTo>
                  <a:pt x="6577520" y="2394331"/>
                </a:lnTo>
                <a:lnTo>
                  <a:pt x="6577990" y="2393213"/>
                </a:lnTo>
                <a:lnTo>
                  <a:pt x="6577990" y="2390584"/>
                </a:lnTo>
                <a:close/>
              </a:path>
              <a:path w="6673215" h="3192779">
                <a:moveTo>
                  <a:pt x="6577990" y="1594878"/>
                </a:moveTo>
                <a:lnTo>
                  <a:pt x="6577520" y="1593748"/>
                </a:lnTo>
                <a:lnTo>
                  <a:pt x="6575666" y="1591894"/>
                </a:lnTo>
                <a:lnTo>
                  <a:pt x="6574549" y="1591424"/>
                </a:lnTo>
                <a:lnTo>
                  <a:pt x="6571920" y="1591424"/>
                </a:lnTo>
                <a:lnTo>
                  <a:pt x="6570789" y="1591894"/>
                </a:lnTo>
                <a:lnTo>
                  <a:pt x="6568935" y="1593748"/>
                </a:lnTo>
                <a:lnTo>
                  <a:pt x="6568465" y="1594878"/>
                </a:lnTo>
                <a:lnTo>
                  <a:pt x="6568465" y="1597507"/>
                </a:lnTo>
                <a:lnTo>
                  <a:pt x="6568935" y="1598625"/>
                </a:lnTo>
                <a:lnTo>
                  <a:pt x="6570789" y="1600479"/>
                </a:lnTo>
                <a:lnTo>
                  <a:pt x="6571920" y="1600949"/>
                </a:lnTo>
                <a:lnTo>
                  <a:pt x="6574549" y="1600949"/>
                </a:lnTo>
                <a:lnTo>
                  <a:pt x="6575666" y="1600479"/>
                </a:lnTo>
                <a:lnTo>
                  <a:pt x="6577520" y="1598625"/>
                </a:lnTo>
                <a:lnTo>
                  <a:pt x="6577990" y="1597507"/>
                </a:lnTo>
                <a:lnTo>
                  <a:pt x="6577990" y="1594878"/>
                </a:lnTo>
                <a:close/>
              </a:path>
              <a:path w="6673215" h="3192779">
                <a:moveTo>
                  <a:pt x="6577990" y="799160"/>
                </a:moveTo>
                <a:lnTo>
                  <a:pt x="6577520" y="798042"/>
                </a:lnTo>
                <a:lnTo>
                  <a:pt x="6575666" y="796175"/>
                </a:lnTo>
                <a:lnTo>
                  <a:pt x="6574549" y="795718"/>
                </a:lnTo>
                <a:lnTo>
                  <a:pt x="6571920" y="795718"/>
                </a:lnTo>
                <a:lnTo>
                  <a:pt x="6570789" y="796175"/>
                </a:lnTo>
                <a:lnTo>
                  <a:pt x="6568935" y="798042"/>
                </a:lnTo>
                <a:lnTo>
                  <a:pt x="6568465" y="799160"/>
                </a:lnTo>
                <a:lnTo>
                  <a:pt x="6568465" y="801789"/>
                </a:lnTo>
                <a:lnTo>
                  <a:pt x="6568935" y="802906"/>
                </a:lnTo>
                <a:lnTo>
                  <a:pt x="6570789" y="804773"/>
                </a:lnTo>
                <a:lnTo>
                  <a:pt x="6571920" y="805230"/>
                </a:lnTo>
                <a:lnTo>
                  <a:pt x="6574549" y="805230"/>
                </a:lnTo>
                <a:lnTo>
                  <a:pt x="6575666" y="804773"/>
                </a:lnTo>
                <a:lnTo>
                  <a:pt x="6577520" y="802906"/>
                </a:lnTo>
                <a:lnTo>
                  <a:pt x="6577990" y="801789"/>
                </a:lnTo>
                <a:lnTo>
                  <a:pt x="6577990" y="799160"/>
                </a:lnTo>
                <a:close/>
              </a:path>
              <a:path w="6673215" h="3192779">
                <a:moveTo>
                  <a:pt x="6577990" y="3454"/>
                </a:moveTo>
                <a:lnTo>
                  <a:pt x="6577520" y="2324"/>
                </a:lnTo>
                <a:lnTo>
                  <a:pt x="6575666" y="469"/>
                </a:lnTo>
                <a:lnTo>
                  <a:pt x="6574549" y="0"/>
                </a:lnTo>
                <a:lnTo>
                  <a:pt x="6571920" y="0"/>
                </a:lnTo>
                <a:lnTo>
                  <a:pt x="6570789" y="469"/>
                </a:lnTo>
                <a:lnTo>
                  <a:pt x="6568935" y="2324"/>
                </a:lnTo>
                <a:lnTo>
                  <a:pt x="6568465" y="3454"/>
                </a:lnTo>
                <a:lnTo>
                  <a:pt x="6568465" y="6083"/>
                </a:lnTo>
                <a:lnTo>
                  <a:pt x="6568935" y="7200"/>
                </a:lnTo>
                <a:lnTo>
                  <a:pt x="6570789" y="9055"/>
                </a:lnTo>
                <a:lnTo>
                  <a:pt x="6571920" y="9525"/>
                </a:lnTo>
                <a:lnTo>
                  <a:pt x="6574549" y="9525"/>
                </a:lnTo>
                <a:lnTo>
                  <a:pt x="6575666" y="9055"/>
                </a:lnTo>
                <a:lnTo>
                  <a:pt x="6577520" y="7200"/>
                </a:lnTo>
                <a:lnTo>
                  <a:pt x="6577990" y="6083"/>
                </a:lnTo>
                <a:lnTo>
                  <a:pt x="6577990" y="3454"/>
                </a:lnTo>
                <a:close/>
              </a:path>
              <a:path w="6673215" h="3192779">
                <a:moveTo>
                  <a:pt x="6625590" y="3186303"/>
                </a:moveTo>
                <a:lnTo>
                  <a:pt x="6625120" y="3185172"/>
                </a:lnTo>
                <a:lnTo>
                  <a:pt x="6623266" y="3183318"/>
                </a:lnTo>
                <a:lnTo>
                  <a:pt x="6622135" y="3182848"/>
                </a:lnTo>
                <a:lnTo>
                  <a:pt x="6619507" y="3182848"/>
                </a:lnTo>
                <a:lnTo>
                  <a:pt x="6618389" y="3183318"/>
                </a:lnTo>
                <a:lnTo>
                  <a:pt x="6616535" y="3185172"/>
                </a:lnTo>
                <a:lnTo>
                  <a:pt x="6616065" y="3186303"/>
                </a:lnTo>
                <a:lnTo>
                  <a:pt x="6616065" y="3188932"/>
                </a:lnTo>
                <a:lnTo>
                  <a:pt x="6616535" y="3190049"/>
                </a:lnTo>
                <a:lnTo>
                  <a:pt x="6618389" y="3191903"/>
                </a:lnTo>
                <a:lnTo>
                  <a:pt x="6619507" y="3192373"/>
                </a:lnTo>
                <a:lnTo>
                  <a:pt x="6622135" y="3192373"/>
                </a:lnTo>
                <a:lnTo>
                  <a:pt x="6623266" y="3191903"/>
                </a:lnTo>
                <a:lnTo>
                  <a:pt x="6625120" y="3190049"/>
                </a:lnTo>
                <a:lnTo>
                  <a:pt x="6625590" y="3188932"/>
                </a:lnTo>
                <a:lnTo>
                  <a:pt x="6625590" y="3186303"/>
                </a:lnTo>
                <a:close/>
              </a:path>
              <a:path w="6673215" h="3192779">
                <a:moveTo>
                  <a:pt x="6625590" y="2390584"/>
                </a:moveTo>
                <a:lnTo>
                  <a:pt x="6625120" y="2389467"/>
                </a:lnTo>
                <a:lnTo>
                  <a:pt x="6623266" y="2387600"/>
                </a:lnTo>
                <a:lnTo>
                  <a:pt x="6622135" y="2387142"/>
                </a:lnTo>
                <a:lnTo>
                  <a:pt x="6619507" y="2387142"/>
                </a:lnTo>
                <a:lnTo>
                  <a:pt x="6618389" y="2387600"/>
                </a:lnTo>
                <a:lnTo>
                  <a:pt x="6616535" y="2389467"/>
                </a:lnTo>
                <a:lnTo>
                  <a:pt x="6616065" y="2390584"/>
                </a:lnTo>
                <a:lnTo>
                  <a:pt x="6616065" y="2393213"/>
                </a:lnTo>
                <a:lnTo>
                  <a:pt x="6616535" y="2394331"/>
                </a:lnTo>
                <a:lnTo>
                  <a:pt x="6618389" y="2396198"/>
                </a:lnTo>
                <a:lnTo>
                  <a:pt x="6619507" y="2396655"/>
                </a:lnTo>
                <a:lnTo>
                  <a:pt x="6622135" y="2396655"/>
                </a:lnTo>
                <a:lnTo>
                  <a:pt x="6623266" y="2396198"/>
                </a:lnTo>
                <a:lnTo>
                  <a:pt x="6625120" y="2394331"/>
                </a:lnTo>
                <a:lnTo>
                  <a:pt x="6625590" y="2393213"/>
                </a:lnTo>
                <a:lnTo>
                  <a:pt x="6625590" y="2390584"/>
                </a:lnTo>
                <a:close/>
              </a:path>
              <a:path w="6673215" h="3192779">
                <a:moveTo>
                  <a:pt x="6625590" y="1594878"/>
                </a:moveTo>
                <a:lnTo>
                  <a:pt x="6625120" y="1593748"/>
                </a:lnTo>
                <a:lnTo>
                  <a:pt x="6623266" y="1591894"/>
                </a:lnTo>
                <a:lnTo>
                  <a:pt x="6622135" y="1591424"/>
                </a:lnTo>
                <a:lnTo>
                  <a:pt x="6619507" y="1591424"/>
                </a:lnTo>
                <a:lnTo>
                  <a:pt x="6618389" y="1591894"/>
                </a:lnTo>
                <a:lnTo>
                  <a:pt x="6616535" y="1593748"/>
                </a:lnTo>
                <a:lnTo>
                  <a:pt x="6616065" y="1594878"/>
                </a:lnTo>
                <a:lnTo>
                  <a:pt x="6616065" y="1597507"/>
                </a:lnTo>
                <a:lnTo>
                  <a:pt x="6616535" y="1598625"/>
                </a:lnTo>
                <a:lnTo>
                  <a:pt x="6618389" y="1600479"/>
                </a:lnTo>
                <a:lnTo>
                  <a:pt x="6619507" y="1600949"/>
                </a:lnTo>
                <a:lnTo>
                  <a:pt x="6622135" y="1600949"/>
                </a:lnTo>
                <a:lnTo>
                  <a:pt x="6623266" y="1600479"/>
                </a:lnTo>
                <a:lnTo>
                  <a:pt x="6625120" y="1598625"/>
                </a:lnTo>
                <a:lnTo>
                  <a:pt x="6625590" y="1597507"/>
                </a:lnTo>
                <a:lnTo>
                  <a:pt x="6625590" y="1594878"/>
                </a:lnTo>
                <a:close/>
              </a:path>
              <a:path w="6673215" h="3192779">
                <a:moveTo>
                  <a:pt x="6625590" y="799160"/>
                </a:moveTo>
                <a:lnTo>
                  <a:pt x="6625120" y="798042"/>
                </a:lnTo>
                <a:lnTo>
                  <a:pt x="6623266" y="796175"/>
                </a:lnTo>
                <a:lnTo>
                  <a:pt x="6622135" y="795718"/>
                </a:lnTo>
                <a:lnTo>
                  <a:pt x="6619507" y="795718"/>
                </a:lnTo>
                <a:lnTo>
                  <a:pt x="6618389" y="796175"/>
                </a:lnTo>
                <a:lnTo>
                  <a:pt x="6616535" y="798042"/>
                </a:lnTo>
                <a:lnTo>
                  <a:pt x="6616065" y="799160"/>
                </a:lnTo>
                <a:lnTo>
                  <a:pt x="6616065" y="801789"/>
                </a:lnTo>
                <a:lnTo>
                  <a:pt x="6616535" y="802906"/>
                </a:lnTo>
                <a:lnTo>
                  <a:pt x="6618389" y="804773"/>
                </a:lnTo>
                <a:lnTo>
                  <a:pt x="6619507" y="805230"/>
                </a:lnTo>
                <a:lnTo>
                  <a:pt x="6622135" y="805230"/>
                </a:lnTo>
                <a:lnTo>
                  <a:pt x="6623266" y="804773"/>
                </a:lnTo>
                <a:lnTo>
                  <a:pt x="6625120" y="802906"/>
                </a:lnTo>
                <a:lnTo>
                  <a:pt x="6625590" y="801789"/>
                </a:lnTo>
                <a:lnTo>
                  <a:pt x="6625590" y="799160"/>
                </a:lnTo>
                <a:close/>
              </a:path>
              <a:path w="6673215" h="3192779">
                <a:moveTo>
                  <a:pt x="6625590" y="3454"/>
                </a:moveTo>
                <a:lnTo>
                  <a:pt x="6625120" y="2324"/>
                </a:lnTo>
                <a:lnTo>
                  <a:pt x="6623266" y="469"/>
                </a:lnTo>
                <a:lnTo>
                  <a:pt x="6622135" y="0"/>
                </a:lnTo>
                <a:lnTo>
                  <a:pt x="6619507" y="0"/>
                </a:lnTo>
                <a:lnTo>
                  <a:pt x="6618389" y="469"/>
                </a:lnTo>
                <a:lnTo>
                  <a:pt x="6616535" y="2324"/>
                </a:lnTo>
                <a:lnTo>
                  <a:pt x="6616065" y="3454"/>
                </a:lnTo>
                <a:lnTo>
                  <a:pt x="6616065" y="6083"/>
                </a:lnTo>
                <a:lnTo>
                  <a:pt x="6616535" y="7200"/>
                </a:lnTo>
                <a:lnTo>
                  <a:pt x="6618389" y="9055"/>
                </a:lnTo>
                <a:lnTo>
                  <a:pt x="6619507" y="9525"/>
                </a:lnTo>
                <a:lnTo>
                  <a:pt x="6622135" y="9525"/>
                </a:lnTo>
                <a:lnTo>
                  <a:pt x="6623266" y="9055"/>
                </a:lnTo>
                <a:lnTo>
                  <a:pt x="6625120" y="7200"/>
                </a:lnTo>
                <a:lnTo>
                  <a:pt x="6625590" y="6083"/>
                </a:lnTo>
                <a:lnTo>
                  <a:pt x="6625590" y="3454"/>
                </a:lnTo>
                <a:close/>
              </a:path>
              <a:path w="6673215" h="3192779">
                <a:moveTo>
                  <a:pt x="6673189" y="3186303"/>
                </a:moveTo>
                <a:lnTo>
                  <a:pt x="6672720" y="3185172"/>
                </a:lnTo>
                <a:lnTo>
                  <a:pt x="6670865" y="3183318"/>
                </a:lnTo>
                <a:lnTo>
                  <a:pt x="6669735" y="3182848"/>
                </a:lnTo>
                <a:lnTo>
                  <a:pt x="6667106" y="3182848"/>
                </a:lnTo>
                <a:lnTo>
                  <a:pt x="6665989" y="3183318"/>
                </a:lnTo>
                <a:lnTo>
                  <a:pt x="6664134" y="3185172"/>
                </a:lnTo>
                <a:lnTo>
                  <a:pt x="6663664" y="3186303"/>
                </a:lnTo>
                <a:lnTo>
                  <a:pt x="6663664" y="3188932"/>
                </a:lnTo>
                <a:lnTo>
                  <a:pt x="6664134" y="3190049"/>
                </a:lnTo>
                <a:lnTo>
                  <a:pt x="6665989" y="3191903"/>
                </a:lnTo>
                <a:lnTo>
                  <a:pt x="6667106" y="3192373"/>
                </a:lnTo>
                <a:lnTo>
                  <a:pt x="6669735" y="3192373"/>
                </a:lnTo>
                <a:lnTo>
                  <a:pt x="6670865" y="3191903"/>
                </a:lnTo>
                <a:lnTo>
                  <a:pt x="6672720" y="3190049"/>
                </a:lnTo>
                <a:lnTo>
                  <a:pt x="6673189" y="3188932"/>
                </a:lnTo>
                <a:lnTo>
                  <a:pt x="6673189" y="3186303"/>
                </a:lnTo>
                <a:close/>
              </a:path>
              <a:path w="6673215" h="3192779">
                <a:moveTo>
                  <a:pt x="6673189" y="2390584"/>
                </a:moveTo>
                <a:lnTo>
                  <a:pt x="6672720" y="2389467"/>
                </a:lnTo>
                <a:lnTo>
                  <a:pt x="6670865" y="2387600"/>
                </a:lnTo>
                <a:lnTo>
                  <a:pt x="6669735" y="2387142"/>
                </a:lnTo>
                <a:lnTo>
                  <a:pt x="6667106" y="2387142"/>
                </a:lnTo>
                <a:lnTo>
                  <a:pt x="6665989" y="2387600"/>
                </a:lnTo>
                <a:lnTo>
                  <a:pt x="6664134" y="2389467"/>
                </a:lnTo>
                <a:lnTo>
                  <a:pt x="6663664" y="2390584"/>
                </a:lnTo>
                <a:lnTo>
                  <a:pt x="6663664" y="2393213"/>
                </a:lnTo>
                <a:lnTo>
                  <a:pt x="6664134" y="2394331"/>
                </a:lnTo>
                <a:lnTo>
                  <a:pt x="6665989" y="2396198"/>
                </a:lnTo>
                <a:lnTo>
                  <a:pt x="6667106" y="2396655"/>
                </a:lnTo>
                <a:lnTo>
                  <a:pt x="6669735" y="2396655"/>
                </a:lnTo>
                <a:lnTo>
                  <a:pt x="6670865" y="2396198"/>
                </a:lnTo>
                <a:lnTo>
                  <a:pt x="6672720" y="2394331"/>
                </a:lnTo>
                <a:lnTo>
                  <a:pt x="6673189" y="2393213"/>
                </a:lnTo>
                <a:lnTo>
                  <a:pt x="6673189" y="2390584"/>
                </a:lnTo>
                <a:close/>
              </a:path>
              <a:path w="6673215" h="3192779">
                <a:moveTo>
                  <a:pt x="6673189" y="1594878"/>
                </a:moveTo>
                <a:lnTo>
                  <a:pt x="6672720" y="1593748"/>
                </a:lnTo>
                <a:lnTo>
                  <a:pt x="6670865" y="1591894"/>
                </a:lnTo>
                <a:lnTo>
                  <a:pt x="6669735" y="1591424"/>
                </a:lnTo>
                <a:lnTo>
                  <a:pt x="6667106" y="1591424"/>
                </a:lnTo>
                <a:lnTo>
                  <a:pt x="6665989" y="1591894"/>
                </a:lnTo>
                <a:lnTo>
                  <a:pt x="6664134" y="1593748"/>
                </a:lnTo>
                <a:lnTo>
                  <a:pt x="6663664" y="1594878"/>
                </a:lnTo>
                <a:lnTo>
                  <a:pt x="6663664" y="1597507"/>
                </a:lnTo>
                <a:lnTo>
                  <a:pt x="6664134" y="1598625"/>
                </a:lnTo>
                <a:lnTo>
                  <a:pt x="6665989" y="1600479"/>
                </a:lnTo>
                <a:lnTo>
                  <a:pt x="6667106" y="1600949"/>
                </a:lnTo>
                <a:lnTo>
                  <a:pt x="6669735" y="1600949"/>
                </a:lnTo>
                <a:lnTo>
                  <a:pt x="6670865" y="1600479"/>
                </a:lnTo>
                <a:lnTo>
                  <a:pt x="6672720" y="1598625"/>
                </a:lnTo>
                <a:lnTo>
                  <a:pt x="6673189" y="1597507"/>
                </a:lnTo>
                <a:lnTo>
                  <a:pt x="6673189" y="1594878"/>
                </a:lnTo>
                <a:close/>
              </a:path>
              <a:path w="6673215" h="3192779">
                <a:moveTo>
                  <a:pt x="6673189" y="799160"/>
                </a:moveTo>
                <a:lnTo>
                  <a:pt x="6672720" y="798042"/>
                </a:lnTo>
                <a:lnTo>
                  <a:pt x="6670865" y="796175"/>
                </a:lnTo>
                <a:lnTo>
                  <a:pt x="6669735" y="795718"/>
                </a:lnTo>
                <a:lnTo>
                  <a:pt x="6667106" y="795718"/>
                </a:lnTo>
                <a:lnTo>
                  <a:pt x="6665989" y="796175"/>
                </a:lnTo>
                <a:lnTo>
                  <a:pt x="6664134" y="798042"/>
                </a:lnTo>
                <a:lnTo>
                  <a:pt x="6663664" y="799160"/>
                </a:lnTo>
                <a:lnTo>
                  <a:pt x="6663664" y="801789"/>
                </a:lnTo>
                <a:lnTo>
                  <a:pt x="6664134" y="802906"/>
                </a:lnTo>
                <a:lnTo>
                  <a:pt x="6665989" y="804773"/>
                </a:lnTo>
                <a:lnTo>
                  <a:pt x="6667106" y="805230"/>
                </a:lnTo>
                <a:lnTo>
                  <a:pt x="6669735" y="805230"/>
                </a:lnTo>
                <a:lnTo>
                  <a:pt x="6670865" y="804773"/>
                </a:lnTo>
                <a:lnTo>
                  <a:pt x="6672720" y="802906"/>
                </a:lnTo>
                <a:lnTo>
                  <a:pt x="6673189" y="801789"/>
                </a:lnTo>
                <a:lnTo>
                  <a:pt x="6673189" y="799160"/>
                </a:lnTo>
                <a:close/>
              </a:path>
              <a:path w="6673215" h="3192779">
                <a:moveTo>
                  <a:pt x="6673189" y="3454"/>
                </a:moveTo>
                <a:lnTo>
                  <a:pt x="6672720" y="2324"/>
                </a:lnTo>
                <a:lnTo>
                  <a:pt x="6670865" y="469"/>
                </a:lnTo>
                <a:lnTo>
                  <a:pt x="6669735" y="0"/>
                </a:lnTo>
                <a:lnTo>
                  <a:pt x="6667106" y="0"/>
                </a:lnTo>
                <a:lnTo>
                  <a:pt x="6665989" y="469"/>
                </a:lnTo>
                <a:lnTo>
                  <a:pt x="6664134" y="2324"/>
                </a:lnTo>
                <a:lnTo>
                  <a:pt x="6663664" y="3454"/>
                </a:lnTo>
                <a:lnTo>
                  <a:pt x="6663664" y="6083"/>
                </a:lnTo>
                <a:lnTo>
                  <a:pt x="6664134" y="7200"/>
                </a:lnTo>
                <a:lnTo>
                  <a:pt x="6665989" y="9055"/>
                </a:lnTo>
                <a:lnTo>
                  <a:pt x="6667106" y="9525"/>
                </a:lnTo>
                <a:lnTo>
                  <a:pt x="6669735" y="9525"/>
                </a:lnTo>
                <a:lnTo>
                  <a:pt x="6670865" y="9055"/>
                </a:lnTo>
                <a:lnTo>
                  <a:pt x="6672720" y="7200"/>
                </a:lnTo>
                <a:lnTo>
                  <a:pt x="6673189" y="6083"/>
                </a:lnTo>
                <a:lnTo>
                  <a:pt x="6673189" y="3454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9" name="object 19"/>
          <p:cNvSpPr txBox="1"/>
          <p:nvPr/>
        </p:nvSpPr>
        <p:spPr>
          <a:xfrm>
            <a:off x="3766037" y="4407573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74211" y="3832358"/>
            <a:ext cx="15653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100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74211" y="3257145"/>
            <a:ext cx="15653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200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74211" y="2681931"/>
            <a:ext cx="15653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300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4211" y="2106717"/>
            <a:ext cx="15653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400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85136" y="5791753"/>
            <a:ext cx="1043847" cy="163159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1000" b="1" spc="-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Departamentos</a:t>
            </a:r>
            <a:endParaRPr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89909" y="2338759"/>
            <a:ext cx="141064" cy="158918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1110"/>
              </a:lnSpc>
            </a:pPr>
            <a:r>
              <a:rPr sz="940" b="1" dirty="0">
                <a:solidFill>
                  <a:srgbClr val="FFFFFF"/>
                </a:solidFill>
                <a:latin typeface="Arial"/>
                <a:cs typeface="Arial"/>
              </a:rPr>
              <a:t>Nùmero</a:t>
            </a:r>
            <a:r>
              <a:rPr sz="940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940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0" b="1" spc="-7" dirty="0">
                <a:solidFill>
                  <a:srgbClr val="FFFFFF"/>
                </a:solidFill>
                <a:latin typeface="Arial"/>
                <a:cs typeface="Arial"/>
              </a:rPr>
              <a:t>Establecimiento</a:t>
            </a:r>
            <a:endParaRPr sz="94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19560000">
            <a:off x="3383259" y="4662508"/>
            <a:ext cx="66599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25" dirty="0">
                <a:solidFill>
                  <a:srgbClr val="D1D0CD"/>
                </a:solidFill>
                <a:latin typeface="Arial MT"/>
                <a:cs typeface="Arial MT"/>
              </a:rPr>
              <a:t>VAL</a:t>
            </a:r>
            <a:r>
              <a:rPr sz="867" spc="-38" baseline="3472" dirty="0">
                <a:solidFill>
                  <a:srgbClr val="D1D0CD"/>
                </a:solidFill>
                <a:latin typeface="Arial MT"/>
                <a:cs typeface="Arial MT"/>
              </a:rPr>
              <a:t>LE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DEL</a:t>
            </a:r>
            <a:r>
              <a:rPr sz="867" spc="-38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11" baseline="6944" dirty="0">
                <a:solidFill>
                  <a:srgbClr val="D1D0CD"/>
                </a:solidFill>
                <a:latin typeface="Arial MT"/>
                <a:cs typeface="Arial MT"/>
              </a:rPr>
              <a:t>CAUCA</a:t>
            </a:r>
            <a:endParaRPr sz="867" baseline="6944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 rot="19560000">
            <a:off x="3674946" y="4616296"/>
            <a:ext cx="50843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BOG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OTÁ,</a:t>
            </a:r>
            <a:r>
              <a:rPr sz="867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D</a:t>
            </a:r>
            <a:r>
              <a:rPr sz="867" spc="-22" baseline="6944" dirty="0">
                <a:solidFill>
                  <a:srgbClr val="D1D0CD"/>
                </a:solidFill>
                <a:latin typeface="Arial MT"/>
                <a:cs typeface="Arial MT"/>
              </a:rPr>
              <a:t>.C.</a:t>
            </a:r>
            <a:endParaRPr sz="867" baseline="6944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 rot="19560000">
            <a:off x="3940304" y="4578417"/>
            <a:ext cx="37945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CÓR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DOBA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 rot="19560000">
            <a:off x="4056591" y="4588645"/>
            <a:ext cx="41418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4" dirty="0">
                <a:solidFill>
                  <a:srgbClr val="D1D0CD"/>
                </a:solidFill>
                <a:latin typeface="Arial MT"/>
                <a:cs typeface="Arial MT"/>
              </a:rPr>
              <a:t>ATLÁ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NTICO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 rot="19560000">
            <a:off x="4324924" y="4549629"/>
            <a:ext cx="28327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TOL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IMA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 rot="19560000">
            <a:off x="4354961" y="4587874"/>
            <a:ext cx="41147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ANT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IOQUIA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 rot="19560000">
            <a:off x="4546868" y="4573657"/>
            <a:ext cx="36370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CAQ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UETÁ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 rot="19560000">
            <a:off x="4732487" y="4561451"/>
            <a:ext cx="32245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BOL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ÍVAR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 rot="19560000">
            <a:off x="4930111" y="4545297"/>
            <a:ext cx="26867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CAU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CA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 rot="19560000">
            <a:off x="5078086" y="4545297"/>
            <a:ext cx="26867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SUC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RE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 rot="19560000">
            <a:off x="5193413" y="4555920"/>
            <a:ext cx="3041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CAL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DAS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 rot="19560000">
            <a:off x="5323239" y="4561836"/>
            <a:ext cx="32379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QUIN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DIO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 rot="19560000">
            <a:off x="4991942" y="4716125"/>
            <a:ext cx="84964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4" dirty="0">
                <a:solidFill>
                  <a:srgbClr val="D1D0CD"/>
                </a:solidFill>
                <a:latin typeface="Arial MT"/>
                <a:cs typeface="Arial MT"/>
              </a:rPr>
              <a:t>NOR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TE</a:t>
            </a:r>
            <a:r>
              <a:rPr sz="867" spc="-38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baseline="3472" dirty="0">
                <a:solidFill>
                  <a:srgbClr val="D1D0CD"/>
                </a:solidFill>
                <a:latin typeface="Arial MT"/>
                <a:cs typeface="Arial MT"/>
              </a:rPr>
              <a:t>DE</a:t>
            </a:r>
            <a:r>
              <a:rPr sz="867" spc="-38" baseline="34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11" baseline="6944" dirty="0">
                <a:solidFill>
                  <a:srgbClr val="D1D0CD"/>
                </a:solidFill>
                <a:latin typeface="Arial MT"/>
                <a:cs typeface="Arial MT"/>
              </a:rPr>
              <a:t>SANTAN</a:t>
            </a:r>
            <a:r>
              <a:rPr sz="867" spc="-11" baseline="10416" dirty="0">
                <a:solidFill>
                  <a:srgbClr val="D1D0CD"/>
                </a:solidFill>
                <a:latin typeface="Arial MT"/>
                <a:cs typeface="Arial MT"/>
              </a:rPr>
              <a:t>DER</a:t>
            </a:r>
            <a:endParaRPr sz="867" baseline="10416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 rot="19560000">
            <a:off x="5520296" y="4593852"/>
            <a:ext cx="43181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LA</a:t>
            </a:r>
            <a:r>
              <a:rPr sz="578" spc="-33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G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UAJIRA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 rot="19560000">
            <a:off x="5510395" y="4644668"/>
            <a:ext cx="60535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CUN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DINAM</a:t>
            </a:r>
            <a:r>
              <a:rPr sz="867" spc="-11" baseline="6944" dirty="0">
                <a:solidFill>
                  <a:srgbClr val="D1D0CD"/>
                </a:solidFill>
                <a:latin typeface="Arial MT"/>
                <a:cs typeface="Arial MT"/>
              </a:rPr>
              <a:t>ARCA</a:t>
            </a:r>
            <a:endParaRPr sz="867" baseline="6944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 rot="19560000">
            <a:off x="5828624" y="4589842"/>
            <a:ext cx="41825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4" dirty="0">
                <a:solidFill>
                  <a:srgbClr val="D1D0CD"/>
                </a:solidFill>
                <a:latin typeface="Arial MT"/>
                <a:cs typeface="Arial MT"/>
              </a:rPr>
              <a:t>PUT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UMAYO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 rot="19560000">
            <a:off x="5971573" y="4591477"/>
            <a:ext cx="42367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RISA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RALDA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 rot="19560000">
            <a:off x="6223195" y="4557889"/>
            <a:ext cx="31084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BOY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ACÁ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 rot="19560000">
            <a:off x="6239461" y="4600538"/>
            <a:ext cx="45445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4" dirty="0">
                <a:solidFill>
                  <a:srgbClr val="D1D0CD"/>
                </a:solidFill>
                <a:latin typeface="Arial MT"/>
                <a:cs typeface="Arial MT"/>
              </a:rPr>
              <a:t>SAN</a:t>
            </a:r>
            <a:r>
              <a:rPr sz="867" spc="-22" baseline="3472" dirty="0">
                <a:solidFill>
                  <a:srgbClr val="D1D0CD"/>
                </a:solidFill>
                <a:latin typeface="Arial MT"/>
                <a:cs typeface="Arial MT"/>
              </a:rPr>
              <a:t>TANDER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 rot="19560000">
            <a:off x="6426524" y="4587915"/>
            <a:ext cx="41192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CAS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ANARE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 rot="19560000">
            <a:off x="6691374" y="4550004"/>
            <a:ext cx="28415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CHO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CÓ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 rot="19560000">
            <a:off x="6671177" y="4604444"/>
            <a:ext cx="46804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MAG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DALEN</a:t>
            </a:r>
            <a:r>
              <a:rPr sz="867" spc="-11" baseline="6944" dirty="0">
                <a:solidFill>
                  <a:srgbClr val="D1D0CD"/>
                </a:solidFill>
                <a:latin typeface="Arial MT"/>
                <a:cs typeface="Arial MT"/>
              </a:rPr>
              <a:t>A</a:t>
            </a:r>
            <a:endParaRPr sz="867" baseline="6944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 rot="19560000">
            <a:off x="7053410" y="4528299"/>
            <a:ext cx="21319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22" dirty="0">
                <a:solidFill>
                  <a:srgbClr val="D1D0CD"/>
                </a:solidFill>
                <a:latin typeface="Arial MT"/>
                <a:cs typeface="Arial MT"/>
              </a:rPr>
              <a:t>MET</a:t>
            </a:r>
            <a:r>
              <a:rPr sz="867" spc="-32" baseline="3472" dirty="0">
                <a:solidFill>
                  <a:srgbClr val="D1D0CD"/>
                </a:solidFill>
                <a:latin typeface="Arial MT"/>
                <a:cs typeface="Arial MT"/>
              </a:rPr>
              <a:t>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 rot="19560000">
            <a:off x="7185788" y="4533454"/>
            <a:ext cx="22964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HUIL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 rot="19560000">
            <a:off x="7272359" y="4553566"/>
            <a:ext cx="29614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NAR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IÑO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 rot="19560000">
            <a:off x="7307119" y="4590248"/>
            <a:ext cx="41961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AMA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ZONAS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 rot="19560000">
            <a:off x="7597289" y="4544099"/>
            <a:ext cx="26469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CES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AR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 rot="19560000">
            <a:off x="7701705" y="4558315"/>
            <a:ext cx="3121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GUA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INÍA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 rot="19560000">
            <a:off x="6618305" y="4953684"/>
            <a:ext cx="166608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ARC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HIPIÉLA</a:t>
            </a:r>
            <a:r>
              <a:rPr sz="867" spc="-27" baseline="6944" dirty="0">
                <a:solidFill>
                  <a:srgbClr val="D1D0CD"/>
                </a:solidFill>
                <a:latin typeface="Arial MT"/>
                <a:cs typeface="Arial MT"/>
              </a:rPr>
              <a:t>GO</a:t>
            </a:r>
            <a:r>
              <a:rPr sz="867" spc="-16" baseline="694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baseline="6944" dirty="0">
                <a:solidFill>
                  <a:srgbClr val="D1D0CD"/>
                </a:solidFill>
                <a:latin typeface="Arial MT"/>
                <a:cs typeface="Arial MT"/>
              </a:rPr>
              <a:t>DE</a:t>
            </a:r>
            <a:r>
              <a:rPr sz="867" spc="-16" baseline="694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27" baseline="10416" dirty="0">
                <a:solidFill>
                  <a:srgbClr val="D1D0CD"/>
                </a:solidFill>
                <a:latin typeface="Arial MT"/>
                <a:cs typeface="Arial MT"/>
              </a:rPr>
              <a:t>SAN</a:t>
            </a:r>
            <a:r>
              <a:rPr sz="867" spc="-59" baseline="1041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22" baseline="10416" dirty="0">
                <a:solidFill>
                  <a:srgbClr val="D1D0CD"/>
                </a:solidFill>
                <a:latin typeface="Arial MT"/>
                <a:cs typeface="Arial MT"/>
              </a:rPr>
              <a:t>AN</a:t>
            </a:r>
            <a:r>
              <a:rPr sz="867" spc="-22" baseline="13888" dirty="0">
                <a:solidFill>
                  <a:srgbClr val="D1D0CD"/>
                </a:solidFill>
                <a:latin typeface="Arial MT"/>
                <a:cs typeface="Arial MT"/>
              </a:rPr>
              <a:t>DRÉS,</a:t>
            </a:r>
            <a:r>
              <a:rPr sz="867" spc="-11" baseline="13888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867" spc="-11" baseline="17361" dirty="0">
                <a:solidFill>
                  <a:srgbClr val="D1D0CD"/>
                </a:solidFill>
                <a:latin typeface="Arial MT"/>
                <a:cs typeface="Arial MT"/>
              </a:rPr>
              <a:t>PROVID</a:t>
            </a:r>
            <a:r>
              <a:rPr sz="867" spc="-11" baseline="20833" dirty="0">
                <a:solidFill>
                  <a:srgbClr val="D1D0CD"/>
                </a:solidFill>
                <a:latin typeface="Arial MT"/>
                <a:cs typeface="Arial MT"/>
              </a:rPr>
              <a:t>EN…</a:t>
            </a:r>
            <a:endParaRPr sz="867" baseline="20833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 rot="19560000">
            <a:off x="7994007" y="4559502"/>
            <a:ext cx="31620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ARA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UCA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 rot="19560000">
            <a:off x="8123803" y="4565387"/>
            <a:ext cx="33588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7" dirty="0">
                <a:solidFill>
                  <a:srgbClr val="D1D0CD"/>
                </a:solidFill>
                <a:latin typeface="Arial MT"/>
                <a:cs typeface="Arial MT"/>
              </a:rPr>
              <a:t>VICH</a:t>
            </a:r>
            <a:r>
              <a:rPr sz="867" spc="-11" baseline="3472" dirty="0">
                <a:solidFill>
                  <a:srgbClr val="D1D0CD"/>
                </a:solidFill>
                <a:latin typeface="Arial MT"/>
                <a:cs typeface="Arial MT"/>
              </a:rPr>
              <a:t>ADA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 rot="19560000">
            <a:off x="8302049" y="4555566"/>
            <a:ext cx="30282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"/>
              </a:lnSpc>
            </a:pPr>
            <a:r>
              <a:rPr sz="578" spc="-18" dirty="0">
                <a:solidFill>
                  <a:srgbClr val="D1D0CD"/>
                </a:solidFill>
                <a:latin typeface="Arial MT"/>
                <a:cs typeface="Arial MT"/>
              </a:rPr>
              <a:t>VAU</a:t>
            </a:r>
            <a:r>
              <a:rPr sz="867" spc="-27" baseline="3472" dirty="0">
                <a:solidFill>
                  <a:srgbClr val="D1D0CD"/>
                </a:solidFill>
                <a:latin typeface="Arial MT"/>
                <a:cs typeface="Arial MT"/>
              </a:rPr>
              <a:t>PÉS</a:t>
            </a:r>
            <a:endParaRPr sz="867" baseline="3472">
              <a:latin typeface="Arial MT"/>
              <a:cs typeface="Arial M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949244" y="1961516"/>
            <a:ext cx="4705120" cy="2508173"/>
          </a:xfrm>
          <a:custGeom>
            <a:avLst/>
            <a:gdLst/>
            <a:ahLst/>
            <a:cxnLst/>
            <a:rect l="l" t="t" r="r" b="b"/>
            <a:pathLst>
              <a:path w="6508750" h="3469640">
                <a:moveTo>
                  <a:pt x="162750" y="0"/>
                </a:moveTo>
                <a:lnTo>
                  <a:pt x="0" y="0"/>
                </a:lnTo>
                <a:lnTo>
                  <a:pt x="0" y="3469297"/>
                </a:lnTo>
                <a:lnTo>
                  <a:pt x="162750" y="3469297"/>
                </a:lnTo>
                <a:lnTo>
                  <a:pt x="162750" y="0"/>
                </a:lnTo>
                <a:close/>
              </a:path>
              <a:path w="6508750" h="3469640">
                <a:moveTo>
                  <a:pt x="367449" y="660438"/>
                </a:moveTo>
                <a:lnTo>
                  <a:pt x="204698" y="660438"/>
                </a:lnTo>
                <a:lnTo>
                  <a:pt x="204698" y="3469297"/>
                </a:lnTo>
                <a:lnTo>
                  <a:pt x="367449" y="3469297"/>
                </a:lnTo>
                <a:lnTo>
                  <a:pt x="367449" y="660438"/>
                </a:lnTo>
                <a:close/>
              </a:path>
              <a:path w="6508750" h="3469640">
                <a:moveTo>
                  <a:pt x="572147" y="1663039"/>
                </a:moveTo>
                <a:lnTo>
                  <a:pt x="409397" y="1663039"/>
                </a:lnTo>
                <a:lnTo>
                  <a:pt x="409397" y="3469297"/>
                </a:lnTo>
                <a:lnTo>
                  <a:pt x="572147" y="3469297"/>
                </a:lnTo>
                <a:lnTo>
                  <a:pt x="572147" y="1663039"/>
                </a:lnTo>
                <a:close/>
              </a:path>
              <a:path w="6508750" h="3469640">
                <a:moveTo>
                  <a:pt x="776846" y="1909699"/>
                </a:moveTo>
                <a:lnTo>
                  <a:pt x="614095" y="1909699"/>
                </a:lnTo>
                <a:lnTo>
                  <a:pt x="614095" y="3469297"/>
                </a:lnTo>
                <a:lnTo>
                  <a:pt x="776846" y="3469297"/>
                </a:lnTo>
                <a:lnTo>
                  <a:pt x="776846" y="1909699"/>
                </a:lnTo>
                <a:close/>
              </a:path>
              <a:path w="6508750" h="3469640">
                <a:moveTo>
                  <a:pt x="981557" y="2037016"/>
                </a:moveTo>
                <a:lnTo>
                  <a:pt x="818794" y="2037016"/>
                </a:lnTo>
                <a:lnTo>
                  <a:pt x="818794" y="3469297"/>
                </a:lnTo>
                <a:lnTo>
                  <a:pt x="981557" y="3469297"/>
                </a:lnTo>
                <a:lnTo>
                  <a:pt x="981557" y="2037016"/>
                </a:lnTo>
                <a:close/>
              </a:path>
              <a:path w="6508750" h="3469640">
                <a:moveTo>
                  <a:pt x="1186256" y="2140458"/>
                </a:moveTo>
                <a:lnTo>
                  <a:pt x="1023493" y="2140458"/>
                </a:lnTo>
                <a:lnTo>
                  <a:pt x="1023493" y="3469297"/>
                </a:lnTo>
                <a:lnTo>
                  <a:pt x="1186256" y="3469297"/>
                </a:lnTo>
                <a:lnTo>
                  <a:pt x="1186256" y="2140458"/>
                </a:lnTo>
                <a:close/>
              </a:path>
              <a:path w="6508750" h="3469640">
                <a:moveTo>
                  <a:pt x="1390954" y="2617889"/>
                </a:moveTo>
                <a:lnTo>
                  <a:pt x="1228191" y="2617889"/>
                </a:lnTo>
                <a:lnTo>
                  <a:pt x="1228191" y="3469297"/>
                </a:lnTo>
                <a:lnTo>
                  <a:pt x="1390954" y="3469297"/>
                </a:lnTo>
                <a:lnTo>
                  <a:pt x="1390954" y="2617889"/>
                </a:lnTo>
                <a:close/>
              </a:path>
              <a:path w="6508750" h="3469640">
                <a:moveTo>
                  <a:pt x="1595653" y="2625852"/>
                </a:moveTo>
                <a:lnTo>
                  <a:pt x="1432890" y="2625852"/>
                </a:lnTo>
                <a:lnTo>
                  <a:pt x="1432890" y="3469297"/>
                </a:lnTo>
                <a:lnTo>
                  <a:pt x="1595653" y="3469297"/>
                </a:lnTo>
                <a:lnTo>
                  <a:pt x="1595653" y="2625852"/>
                </a:lnTo>
                <a:close/>
              </a:path>
              <a:path w="6508750" h="3469640">
                <a:moveTo>
                  <a:pt x="1800352" y="2649715"/>
                </a:moveTo>
                <a:lnTo>
                  <a:pt x="1637588" y="2649715"/>
                </a:lnTo>
                <a:lnTo>
                  <a:pt x="1637588" y="3469297"/>
                </a:lnTo>
                <a:lnTo>
                  <a:pt x="1800352" y="3469297"/>
                </a:lnTo>
                <a:lnTo>
                  <a:pt x="1800352" y="2649715"/>
                </a:lnTo>
                <a:close/>
              </a:path>
              <a:path w="6508750" h="3469640">
                <a:moveTo>
                  <a:pt x="2005050" y="2689504"/>
                </a:moveTo>
                <a:lnTo>
                  <a:pt x="1842287" y="2689504"/>
                </a:lnTo>
                <a:lnTo>
                  <a:pt x="1842287" y="3469297"/>
                </a:lnTo>
                <a:lnTo>
                  <a:pt x="2005050" y="3469297"/>
                </a:lnTo>
                <a:lnTo>
                  <a:pt x="2005050" y="2689504"/>
                </a:lnTo>
                <a:close/>
              </a:path>
              <a:path w="6508750" h="3469640">
                <a:moveTo>
                  <a:pt x="2209749" y="2769070"/>
                </a:moveTo>
                <a:lnTo>
                  <a:pt x="2046986" y="2769070"/>
                </a:lnTo>
                <a:lnTo>
                  <a:pt x="2046986" y="3469297"/>
                </a:lnTo>
                <a:lnTo>
                  <a:pt x="2209749" y="3469297"/>
                </a:lnTo>
                <a:lnTo>
                  <a:pt x="2209749" y="2769070"/>
                </a:lnTo>
                <a:close/>
              </a:path>
              <a:path w="6508750" h="3469640">
                <a:moveTo>
                  <a:pt x="2414447" y="2808859"/>
                </a:moveTo>
                <a:lnTo>
                  <a:pt x="2251684" y="2808859"/>
                </a:lnTo>
                <a:lnTo>
                  <a:pt x="2251684" y="3469297"/>
                </a:lnTo>
                <a:lnTo>
                  <a:pt x="2414447" y="3469297"/>
                </a:lnTo>
                <a:lnTo>
                  <a:pt x="2414447" y="2808859"/>
                </a:lnTo>
                <a:close/>
              </a:path>
              <a:path w="6508750" h="3469640">
                <a:moveTo>
                  <a:pt x="2619146" y="2856598"/>
                </a:moveTo>
                <a:lnTo>
                  <a:pt x="2456383" y="2856598"/>
                </a:lnTo>
                <a:lnTo>
                  <a:pt x="2456383" y="3469297"/>
                </a:lnTo>
                <a:lnTo>
                  <a:pt x="2619146" y="3469297"/>
                </a:lnTo>
                <a:lnTo>
                  <a:pt x="2619146" y="2856598"/>
                </a:lnTo>
                <a:close/>
              </a:path>
              <a:path w="6508750" h="3469640">
                <a:moveTo>
                  <a:pt x="2823845" y="2864561"/>
                </a:moveTo>
                <a:lnTo>
                  <a:pt x="2661081" y="2864561"/>
                </a:lnTo>
                <a:lnTo>
                  <a:pt x="2661081" y="3469297"/>
                </a:lnTo>
                <a:lnTo>
                  <a:pt x="2823845" y="3469297"/>
                </a:lnTo>
                <a:lnTo>
                  <a:pt x="2823845" y="2864561"/>
                </a:lnTo>
                <a:close/>
              </a:path>
              <a:path w="6508750" h="3469640">
                <a:moveTo>
                  <a:pt x="3028543" y="2928213"/>
                </a:moveTo>
                <a:lnTo>
                  <a:pt x="2865780" y="2928213"/>
                </a:lnTo>
                <a:lnTo>
                  <a:pt x="2865780" y="3469297"/>
                </a:lnTo>
                <a:lnTo>
                  <a:pt x="3028543" y="3469297"/>
                </a:lnTo>
                <a:lnTo>
                  <a:pt x="3028543" y="2928213"/>
                </a:lnTo>
                <a:close/>
              </a:path>
              <a:path w="6508750" h="3469640">
                <a:moveTo>
                  <a:pt x="3233242" y="2983915"/>
                </a:moveTo>
                <a:lnTo>
                  <a:pt x="3070479" y="2983915"/>
                </a:lnTo>
                <a:lnTo>
                  <a:pt x="3070479" y="3469297"/>
                </a:lnTo>
                <a:lnTo>
                  <a:pt x="3233242" y="3469297"/>
                </a:lnTo>
                <a:lnTo>
                  <a:pt x="3233242" y="2983915"/>
                </a:lnTo>
                <a:close/>
              </a:path>
              <a:path w="6508750" h="3469640">
                <a:moveTo>
                  <a:pt x="3437940" y="2991878"/>
                </a:moveTo>
                <a:lnTo>
                  <a:pt x="3275177" y="2991878"/>
                </a:lnTo>
                <a:lnTo>
                  <a:pt x="3275177" y="3469297"/>
                </a:lnTo>
                <a:lnTo>
                  <a:pt x="3437940" y="3469297"/>
                </a:lnTo>
                <a:lnTo>
                  <a:pt x="3437940" y="2991878"/>
                </a:lnTo>
                <a:close/>
              </a:path>
              <a:path w="6508750" h="3469640">
                <a:moveTo>
                  <a:pt x="3642639" y="3015742"/>
                </a:moveTo>
                <a:lnTo>
                  <a:pt x="3479876" y="3015742"/>
                </a:lnTo>
                <a:lnTo>
                  <a:pt x="3479876" y="3469297"/>
                </a:lnTo>
                <a:lnTo>
                  <a:pt x="3642639" y="3469297"/>
                </a:lnTo>
                <a:lnTo>
                  <a:pt x="3642639" y="3015742"/>
                </a:lnTo>
                <a:close/>
              </a:path>
              <a:path w="6508750" h="3469640">
                <a:moveTo>
                  <a:pt x="3847338" y="3039618"/>
                </a:moveTo>
                <a:lnTo>
                  <a:pt x="3684574" y="3039618"/>
                </a:lnTo>
                <a:lnTo>
                  <a:pt x="3684574" y="3469297"/>
                </a:lnTo>
                <a:lnTo>
                  <a:pt x="3847338" y="3469297"/>
                </a:lnTo>
                <a:lnTo>
                  <a:pt x="3847338" y="3039618"/>
                </a:lnTo>
                <a:close/>
              </a:path>
              <a:path w="6508750" h="3469640">
                <a:moveTo>
                  <a:pt x="4052036" y="3079407"/>
                </a:moveTo>
                <a:lnTo>
                  <a:pt x="3889273" y="3079407"/>
                </a:lnTo>
                <a:lnTo>
                  <a:pt x="3889273" y="3469297"/>
                </a:lnTo>
                <a:lnTo>
                  <a:pt x="4052036" y="3469297"/>
                </a:lnTo>
                <a:lnTo>
                  <a:pt x="4052036" y="3079407"/>
                </a:lnTo>
                <a:close/>
              </a:path>
              <a:path w="6508750" h="3469640">
                <a:moveTo>
                  <a:pt x="4256735" y="3079407"/>
                </a:moveTo>
                <a:lnTo>
                  <a:pt x="4093972" y="3079407"/>
                </a:lnTo>
                <a:lnTo>
                  <a:pt x="4093972" y="3469297"/>
                </a:lnTo>
                <a:lnTo>
                  <a:pt x="4256735" y="3469297"/>
                </a:lnTo>
                <a:lnTo>
                  <a:pt x="4256735" y="3079407"/>
                </a:lnTo>
                <a:close/>
              </a:path>
              <a:path w="6508750" h="3469640">
                <a:moveTo>
                  <a:pt x="4461434" y="3087357"/>
                </a:moveTo>
                <a:lnTo>
                  <a:pt x="4298670" y="3087357"/>
                </a:lnTo>
                <a:lnTo>
                  <a:pt x="4298670" y="3469297"/>
                </a:lnTo>
                <a:lnTo>
                  <a:pt x="4461434" y="3469297"/>
                </a:lnTo>
                <a:lnTo>
                  <a:pt x="4461434" y="3087357"/>
                </a:lnTo>
                <a:close/>
              </a:path>
              <a:path w="6508750" h="3469640">
                <a:moveTo>
                  <a:pt x="4666132" y="3270377"/>
                </a:moveTo>
                <a:lnTo>
                  <a:pt x="4503369" y="3270377"/>
                </a:lnTo>
                <a:lnTo>
                  <a:pt x="4503369" y="3469297"/>
                </a:lnTo>
                <a:lnTo>
                  <a:pt x="4666132" y="3469297"/>
                </a:lnTo>
                <a:lnTo>
                  <a:pt x="4666132" y="3270377"/>
                </a:lnTo>
                <a:close/>
              </a:path>
              <a:path w="6508750" h="3469640">
                <a:moveTo>
                  <a:pt x="4870831" y="3278327"/>
                </a:moveTo>
                <a:lnTo>
                  <a:pt x="4708068" y="3278327"/>
                </a:lnTo>
                <a:lnTo>
                  <a:pt x="4708068" y="3469297"/>
                </a:lnTo>
                <a:lnTo>
                  <a:pt x="4870831" y="3469297"/>
                </a:lnTo>
                <a:lnTo>
                  <a:pt x="4870831" y="3278327"/>
                </a:lnTo>
                <a:close/>
              </a:path>
              <a:path w="6508750" h="3469640">
                <a:moveTo>
                  <a:pt x="5075529" y="3302203"/>
                </a:moveTo>
                <a:lnTo>
                  <a:pt x="4912779" y="3302203"/>
                </a:lnTo>
                <a:lnTo>
                  <a:pt x="4912779" y="3469297"/>
                </a:lnTo>
                <a:lnTo>
                  <a:pt x="5075529" y="3469297"/>
                </a:lnTo>
                <a:lnTo>
                  <a:pt x="5075529" y="3302203"/>
                </a:lnTo>
                <a:close/>
              </a:path>
              <a:path w="6508750" h="3469640">
                <a:moveTo>
                  <a:pt x="5280228" y="3334029"/>
                </a:moveTo>
                <a:lnTo>
                  <a:pt x="5117477" y="3334029"/>
                </a:lnTo>
                <a:lnTo>
                  <a:pt x="5117477" y="3469297"/>
                </a:lnTo>
                <a:lnTo>
                  <a:pt x="5280228" y="3469297"/>
                </a:lnTo>
                <a:lnTo>
                  <a:pt x="5280228" y="3334029"/>
                </a:lnTo>
                <a:close/>
              </a:path>
              <a:path w="6508750" h="3469640">
                <a:moveTo>
                  <a:pt x="5484927" y="3334029"/>
                </a:moveTo>
                <a:lnTo>
                  <a:pt x="5322176" y="3334029"/>
                </a:lnTo>
                <a:lnTo>
                  <a:pt x="5322176" y="3469297"/>
                </a:lnTo>
                <a:lnTo>
                  <a:pt x="5484927" y="3469297"/>
                </a:lnTo>
                <a:lnTo>
                  <a:pt x="5484927" y="3334029"/>
                </a:lnTo>
                <a:close/>
              </a:path>
              <a:path w="6508750" h="3469640">
                <a:moveTo>
                  <a:pt x="5689625" y="3334029"/>
                </a:moveTo>
                <a:lnTo>
                  <a:pt x="5526875" y="3334029"/>
                </a:lnTo>
                <a:lnTo>
                  <a:pt x="5526875" y="3469297"/>
                </a:lnTo>
                <a:lnTo>
                  <a:pt x="5689625" y="3469297"/>
                </a:lnTo>
                <a:lnTo>
                  <a:pt x="5689625" y="3334029"/>
                </a:lnTo>
                <a:close/>
              </a:path>
              <a:path w="6508750" h="3469640">
                <a:moveTo>
                  <a:pt x="5894324" y="3341992"/>
                </a:moveTo>
                <a:lnTo>
                  <a:pt x="5731573" y="3341992"/>
                </a:lnTo>
                <a:lnTo>
                  <a:pt x="5731573" y="3469297"/>
                </a:lnTo>
                <a:lnTo>
                  <a:pt x="5894324" y="3469297"/>
                </a:lnTo>
                <a:lnTo>
                  <a:pt x="5894324" y="3341992"/>
                </a:lnTo>
                <a:close/>
              </a:path>
              <a:path w="6508750" h="3469640">
                <a:moveTo>
                  <a:pt x="6099022" y="3413607"/>
                </a:moveTo>
                <a:lnTo>
                  <a:pt x="5936272" y="3413607"/>
                </a:lnTo>
                <a:lnTo>
                  <a:pt x="5936272" y="3469297"/>
                </a:lnTo>
                <a:lnTo>
                  <a:pt x="6099022" y="3469297"/>
                </a:lnTo>
                <a:lnTo>
                  <a:pt x="6099022" y="3413607"/>
                </a:lnTo>
                <a:close/>
              </a:path>
              <a:path w="6508750" h="3469640">
                <a:moveTo>
                  <a:pt x="6303721" y="3429520"/>
                </a:moveTo>
                <a:lnTo>
                  <a:pt x="6140970" y="3429520"/>
                </a:lnTo>
                <a:lnTo>
                  <a:pt x="6140970" y="3469297"/>
                </a:lnTo>
                <a:lnTo>
                  <a:pt x="6303721" y="3469297"/>
                </a:lnTo>
                <a:lnTo>
                  <a:pt x="6303721" y="3429520"/>
                </a:lnTo>
                <a:close/>
              </a:path>
              <a:path w="6508750" h="3469640">
                <a:moveTo>
                  <a:pt x="6508432" y="3453384"/>
                </a:moveTo>
                <a:lnTo>
                  <a:pt x="6345669" y="3453384"/>
                </a:lnTo>
                <a:lnTo>
                  <a:pt x="6345669" y="3469297"/>
                </a:lnTo>
                <a:lnTo>
                  <a:pt x="6508432" y="3469297"/>
                </a:lnTo>
                <a:lnTo>
                  <a:pt x="6508432" y="3453384"/>
                </a:lnTo>
                <a:close/>
              </a:path>
            </a:pathLst>
          </a:custGeom>
          <a:solidFill>
            <a:srgbClr val="6FB0DF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59" name="object 59"/>
          <p:cNvSpPr txBox="1"/>
          <p:nvPr/>
        </p:nvSpPr>
        <p:spPr>
          <a:xfrm>
            <a:off x="3942941" y="1979853"/>
            <a:ext cx="119392" cy="18682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951"/>
              </a:lnSpc>
            </a:pPr>
            <a:r>
              <a:rPr sz="795" b="1" spc="-18" dirty="0">
                <a:solidFill>
                  <a:srgbClr val="3A3A3A"/>
                </a:solidFill>
                <a:latin typeface="Arial"/>
                <a:cs typeface="Arial"/>
              </a:rPr>
              <a:t>436</a:t>
            </a:r>
            <a:endParaRPr sz="795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090916" y="2178855"/>
            <a:ext cx="119392" cy="18682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353</a:t>
            </a:r>
            <a:endParaRPr sz="795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38891" y="2903625"/>
            <a:ext cx="119392" cy="18682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227</a:t>
            </a:r>
            <a:endParaRPr sz="795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386867" y="3081941"/>
            <a:ext cx="424219" cy="35391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5812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196</a:t>
            </a:r>
            <a:endParaRPr sz="795">
              <a:latin typeface="Arial"/>
              <a:cs typeface="Arial"/>
            </a:endParaRPr>
          </a:p>
          <a:p>
            <a:pPr marL="83546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180</a:t>
            </a:r>
            <a:endParaRPr sz="795">
              <a:latin typeface="Arial"/>
              <a:cs typeface="Arial"/>
            </a:endParaRPr>
          </a:p>
          <a:p>
            <a:pPr marL="9181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167</a:t>
            </a:r>
            <a:endParaRPr sz="795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30792" y="3593882"/>
            <a:ext cx="2348079" cy="526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348412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107</a:t>
            </a:r>
            <a:endParaRPr sz="795">
              <a:latin typeface="Arial"/>
              <a:cs typeface="Arial"/>
            </a:endParaRPr>
          </a:p>
          <a:p>
            <a:pPr marL="342444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106</a:t>
            </a:r>
            <a:endParaRPr sz="795">
              <a:latin typeface="Arial"/>
              <a:cs typeface="Arial"/>
            </a:endParaRPr>
          </a:p>
          <a:p>
            <a:pPr marL="325460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103</a:t>
            </a:r>
            <a:endParaRPr sz="795">
              <a:latin typeface="Arial"/>
              <a:cs typeface="Arial"/>
            </a:endParaRPr>
          </a:p>
          <a:p>
            <a:pPr marL="296540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98</a:t>
            </a:r>
            <a:endParaRPr sz="795">
              <a:latin typeface="Arial"/>
              <a:cs typeface="Arial"/>
            </a:endParaRPr>
          </a:p>
          <a:p>
            <a:pPr marL="239161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88</a:t>
            </a:r>
            <a:endParaRPr sz="795">
              <a:latin typeface="Arial"/>
              <a:cs typeface="Arial"/>
            </a:endParaRPr>
          </a:p>
          <a:p>
            <a:pPr marL="210241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83</a:t>
            </a:r>
            <a:endParaRPr sz="795">
              <a:latin typeface="Arial"/>
              <a:cs typeface="Arial"/>
            </a:endParaRPr>
          </a:p>
          <a:p>
            <a:pPr marL="175812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77</a:t>
            </a:r>
            <a:endParaRPr sz="795">
              <a:latin typeface="Arial"/>
              <a:cs typeface="Arial"/>
            </a:endParaRPr>
          </a:p>
          <a:p>
            <a:pPr marL="169845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76</a:t>
            </a:r>
            <a:endParaRPr sz="795">
              <a:latin typeface="Arial"/>
              <a:cs typeface="Arial"/>
            </a:endParaRPr>
          </a:p>
          <a:p>
            <a:pPr marL="123941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68</a:t>
            </a:r>
            <a:endParaRPr sz="795">
              <a:latin typeface="Arial"/>
              <a:cs typeface="Arial"/>
            </a:endParaRPr>
          </a:p>
          <a:p>
            <a:pPr marL="83546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61</a:t>
            </a:r>
            <a:endParaRPr sz="795">
              <a:latin typeface="Arial"/>
              <a:cs typeface="Arial"/>
            </a:endParaRPr>
          </a:p>
          <a:p>
            <a:pPr marL="78037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60</a:t>
            </a:r>
            <a:endParaRPr sz="795">
              <a:latin typeface="Arial"/>
              <a:cs typeface="Arial"/>
            </a:endParaRPr>
          </a:p>
          <a:p>
            <a:pPr marL="60593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57</a:t>
            </a:r>
            <a:endParaRPr sz="795">
              <a:latin typeface="Arial"/>
              <a:cs typeface="Arial"/>
            </a:endParaRPr>
          </a:p>
          <a:p>
            <a:pPr marL="43609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54</a:t>
            </a:r>
            <a:endParaRPr sz="795">
              <a:latin typeface="Arial"/>
              <a:cs typeface="Arial"/>
            </a:endParaRPr>
          </a:p>
          <a:p>
            <a:pPr marL="14689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49</a:t>
            </a:r>
            <a:endParaRPr sz="795">
              <a:latin typeface="Arial"/>
              <a:cs typeface="Arial"/>
            </a:endParaRPr>
          </a:p>
          <a:p>
            <a:pPr marL="14689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49</a:t>
            </a:r>
            <a:endParaRPr sz="795">
              <a:latin typeface="Arial"/>
              <a:cs typeface="Arial"/>
            </a:endParaRPr>
          </a:p>
          <a:p>
            <a:pPr marL="9181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48</a:t>
            </a:r>
            <a:endParaRPr sz="795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98396" y="4121663"/>
            <a:ext cx="1460143" cy="26302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41385">
              <a:lnSpc>
                <a:spcPts val="951"/>
              </a:lnSpc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25</a:t>
            </a:r>
            <a:endParaRPr sz="795">
              <a:latin typeface="Arial"/>
              <a:cs typeface="Arial"/>
            </a:endParaRPr>
          </a:p>
          <a:p>
            <a:pPr marL="135417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24</a:t>
            </a:r>
            <a:endParaRPr sz="795">
              <a:latin typeface="Arial"/>
              <a:cs typeface="Arial"/>
            </a:endParaRPr>
          </a:p>
          <a:p>
            <a:pPr marL="118433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21</a:t>
            </a:r>
            <a:endParaRPr sz="795">
              <a:latin typeface="Arial"/>
              <a:cs typeface="Arial"/>
            </a:endParaRPr>
          </a:p>
          <a:p>
            <a:pPr marL="95022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17</a:t>
            </a:r>
            <a:endParaRPr sz="795">
              <a:latin typeface="Arial"/>
              <a:cs typeface="Arial"/>
            </a:endParaRPr>
          </a:p>
          <a:p>
            <a:pPr marL="95022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17</a:t>
            </a:r>
            <a:endParaRPr sz="795">
              <a:latin typeface="Arial"/>
              <a:cs typeface="Arial"/>
            </a:endParaRPr>
          </a:p>
          <a:p>
            <a:pPr marL="95022">
              <a:spcBef>
                <a:spcPts val="213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17</a:t>
            </a:r>
            <a:endParaRPr sz="795">
              <a:latin typeface="Arial"/>
              <a:cs typeface="Arial"/>
            </a:endParaRPr>
          </a:p>
          <a:p>
            <a:pPr marL="89513">
              <a:spcBef>
                <a:spcPts val="210"/>
              </a:spcBef>
            </a:pPr>
            <a:r>
              <a:rPr sz="795" b="1" spc="-18" dirty="0">
                <a:solidFill>
                  <a:srgbClr val="D1D0CD"/>
                </a:solidFill>
                <a:latin typeface="Arial"/>
                <a:cs typeface="Arial"/>
              </a:rPr>
              <a:t>16</a:t>
            </a:r>
            <a:endParaRPr sz="795">
              <a:latin typeface="Arial"/>
              <a:cs typeface="Arial"/>
            </a:endParaRPr>
          </a:p>
          <a:p>
            <a:pPr marL="37641">
              <a:spcBef>
                <a:spcPts val="210"/>
              </a:spcBef>
            </a:pPr>
            <a:r>
              <a:rPr sz="795" b="1" spc="-36" dirty="0">
                <a:solidFill>
                  <a:srgbClr val="D1D0CD"/>
                </a:solidFill>
                <a:latin typeface="Arial"/>
                <a:cs typeface="Arial"/>
              </a:rPr>
              <a:t>7</a:t>
            </a:r>
            <a:endParaRPr sz="795">
              <a:latin typeface="Arial"/>
              <a:cs typeface="Arial"/>
            </a:endParaRPr>
          </a:p>
          <a:p>
            <a:pPr marL="26165">
              <a:spcBef>
                <a:spcPts val="213"/>
              </a:spcBef>
            </a:pPr>
            <a:r>
              <a:rPr sz="795" b="1" spc="-36" dirty="0">
                <a:solidFill>
                  <a:srgbClr val="D1D0CD"/>
                </a:solidFill>
                <a:latin typeface="Arial"/>
                <a:cs typeface="Arial"/>
              </a:rPr>
              <a:t>5</a:t>
            </a:r>
            <a:endParaRPr sz="795">
              <a:latin typeface="Arial"/>
              <a:cs typeface="Arial"/>
            </a:endParaRPr>
          </a:p>
          <a:p>
            <a:pPr marL="9181">
              <a:spcBef>
                <a:spcPts val="210"/>
              </a:spcBef>
            </a:pPr>
            <a:r>
              <a:rPr sz="795" b="1" spc="-36" dirty="0">
                <a:solidFill>
                  <a:srgbClr val="D1D0CD"/>
                </a:solidFill>
                <a:latin typeface="Arial"/>
                <a:cs typeface="Arial"/>
              </a:rPr>
              <a:t>2</a:t>
            </a:r>
            <a:endParaRPr sz="795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981105" y="134955"/>
            <a:ext cx="7334480" cy="871045"/>
          </a:xfrm>
          <a:prstGeom prst="rect">
            <a:avLst/>
          </a:prstGeom>
        </p:spPr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28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INCLUSIÓN EDUCATIVA: DESIGUAL Y TERRITORIAL</a:t>
            </a:r>
            <a:endParaRPr sz="2800" b="1" spc="-7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1823" y="1012524"/>
            <a:ext cx="640355" cy="106645"/>
          </a:xfrm>
          <a:prstGeom prst="rect">
            <a:avLst/>
          </a:prstGeom>
        </p:spPr>
        <p:txBody>
          <a:bodyPr vert="horz" wrap="square" lIns="0" tIns="6427" rIns="0" bIns="0" rtlCol="0">
            <a:spAutoFit/>
          </a:bodyPr>
          <a:lstStyle/>
          <a:p>
            <a:pPr>
              <a:spcBef>
                <a:spcPts val="51"/>
              </a:spcBef>
            </a:pP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651" spc="-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651" spc="-1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spc="-7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651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>
            <a:alphaModFix amt="43000"/>
          </a:blip>
          <a:stretch>
            <a:fillRect/>
          </a:stretch>
        </p:blipFill>
        <p:spPr>
          <a:xfrm>
            <a:off x="165254" y="950205"/>
            <a:ext cx="8813493" cy="50877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19489" y="1331388"/>
            <a:ext cx="8617486" cy="3968367"/>
            <a:chOff x="441959" y="755903"/>
            <a:chExt cx="11920855" cy="5489575"/>
          </a:xfrm>
        </p:grpSpPr>
        <p:sp>
          <p:nvSpPr>
            <p:cNvPr id="5" name="object 5"/>
            <p:cNvSpPr/>
            <p:nvPr/>
          </p:nvSpPr>
          <p:spPr>
            <a:xfrm>
              <a:off x="441959" y="755903"/>
              <a:ext cx="11920855" cy="5489575"/>
            </a:xfrm>
            <a:custGeom>
              <a:avLst/>
              <a:gdLst/>
              <a:ahLst/>
              <a:cxnLst/>
              <a:rect l="l" t="t" r="r" b="b"/>
              <a:pathLst>
                <a:path w="11920855" h="5489575">
                  <a:moveTo>
                    <a:pt x="11920727" y="5489447"/>
                  </a:moveTo>
                  <a:lnTo>
                    <a:pt x="0" y="5489447"/>
                  </a:lnTo>
                  <a:lnTo>
                    <a:pt x="0" y="0"/>
                  </a:lnTo>
                  <a:lnTo>
                    <a:pt x="11920727" y="0"/>
                  </a:lnTo>
                  <a:lnTo>
                    <a:pt x="11920727" y="91820"/>
                  </a:lnTo>
                  <a:lnTo>
                    <a:pt x="234314" y="91820"/>
                  </a:lnTo>
                  <a:lnTo>
                    <a:pt x="220240" y="92500"/>
                  </a:lnTo>
                  <a:lnTo>
                    <a:pt x="179639" y="102696"/>
                  </a:lnTo>
                  <a:lnTo>
                    <a:pt x="143719" y="124196"/>
                  </a:lnTo>
                  <a:lnTo>
                    <a:pt x="115496" y="155303"/>
                  </a:lnTo>
                  <a:lnTo>
                    <a:pt x="97557" y="193283"/>
                  </a:lnTo>
                  <a:lnTo>
                    <a:pt x="91439" y="234695"/>
                  </a:lnTo>
                  <a:lnTo>
                    <a:pt x="91439" y="5121020"/>
                  </a:lnTo>
                  <a:lnTo>
                    <a:pt x="97557" y="5162432"/>
                  </a:lnTo>
                  <a:lnTo>
                    <a:pt x="115496" y="5200412"/>
                  </a:lnTo>
                  <a:lnTo>
                    <a:pt x="143719" y="5231519"/>
                  </a:lnTo>
                  <a:lnTo>
                    <a:pt x="179639" y="5253019"/>
                  </a:lnTo>
                  <a:lnTo>
                    <a:pt x="220240" y="5263215"/>
                  </a:lnTo>
                  <a:lnTo>
                    <a:pt x="234314" y="5263895"/>
                  </a:lnTo>
                  <a:lnTo>
                    <a:pt x="11920727" y="5263895"/>
                  </a:lnTo>
                  <a:lnTo>
                    <a:pt x="11920727" y="5489447"/>
                  </a:lnTo>
                  <a:close/>
                </a:path>
                <a:path w="11920855" h="5489575">
                  <a:moveTo>
                    <a:pt x="11920727" y="5263895"/>
                  </a:moveTo>
                  <a:lnTo>
                    <a:pt x="11550014" y="5263895"/>
                  </a:lnTo>
                  <a:lnTo>
                    <a:pt x="11564088" y="5263215"/>
                  </a:lnTo>
                  <a:lnTo>
                    <a:pt x="11577892" y="5261176"/>
                  </a:lnTo>
                  <a:lnTo>
                    <a:pt x="11617432" y="5247005"/>
                  </a:lnTo>
                  <a:lnTo>
                    <a:pt x="11651042" y="5222048"/>
                  </a:lnTo>
                  <a:lnTo>
                    <a:pt x="11675998" y="5188439"/>
                  </a:lnTo>
                  <a:lnTo>
                    <a:pt x="11690169" y="5148899"/>
                  </a:lnTo>
                  <a:lnTo>
                    <a:pt x="11692889" y="5121020"/>
                  </a:lnTo>
                  <a:lnTo>
                    <a:pt x="11692889" y="234695"/>
                  </a:lnTo>
                  <a:lnTo>
                    <a:pt x="11686770" y="193283"/>
                  </a:lnTo>
                  <a:lnTo>
                    <a:pt x="11668832" y="155303"/>
                  </a:lnTo>
                  <a:lnTo>
                    <a:pt x="11640608" y="124196"/>
                  </a:lnTo>
                  <a:lnTo>
                    <a:pt x="11604688" y="102696"/>
                  </a:lnTo>
                  <a:lnTo>
                    <a:pt x="11564088" y="92500"/>
                  </a:lnTo>
                  <a:lnTo>
                    <a:pt x="11550014" y="91820"/>
                  </a:lnTo>
                  <a:lnTo>
                    <a:pt x="11920727" y="91820"/>
                  </a:lnTo>
                  <a:lnTo>
                    <a:pt x="11920727" y="5263895"/>
                  </a:lnTo>
                  <a:close/>
                </a:path>
              </a:pathLst>
            </a:custGeom>
            <a:solidFill>
              <a:srgbClr val="FFFFF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6" name="object 6"/>
            <p:cNvSpPr/>
            <p:nvPr/>
          </p:nvSpPr>
          <p:spPr>
            <a:xfrm>
              <a:off x="557212" y="871537"/>
              <a:ext cx="11553825" cy="5124450"/>
            </a:xfrm>
            <a:custGeom>
              <a:avLst/>
              <a:gdLst/>
              <a:ahLst/>
              <a:cxnLst/>
              <a:rect l="l" t="t" r="r" b="b"/>
              <a:pathLst>
                <a:path w="11553825" h="5124450">
                  <a:moveTo>
                    <a:pt x="11442578" y="5124449"/>
                  </a:moveTo>
                  <a:lnTo>
                    <a:pt x="111244" y="5124449"/>
                  </a:lnTo>
                  <a:lnTo>
                    <a:pt x="103502" y="5123686"/>
                  </a:lnTo>
                  <a:lnTo>
                    <a:pt x="66276" y="5112393"/>
                  </a:lnTo>
                  <a:lnTo>
                    <a:pt x="29344" y="5084048"/>
                  </a:lnTo>
                  <a:lnTo>
                    <a:pt x="6071" y="5043727"/>
                  </a:lnTo>
                  <a:lnTo>
                    <a:pt x="0" y="5013204"/>
                  </a:lnTo>
                  <a:lnTo>
                    <a:pt x="0" y="5005387"/>
                  </a:lnTo>
                  <a:lnTo>
                    <a:pt x="0" y="111244"/>
                  </a:lnTo>
                  <a:lnTo>
                    <a:pt x="12054" y="66276"/>
                  </a:lnTo>
                  <a:lnTo>
                    <a:pt x="40400" y="29344"/>
                  </a:lnTo>
                  <a:lnTo>
                    <a:pt x="80721" y="6071"/>
                  </a:lnTo>
                  <a:lnTo>
                    <a:pt x="111244" y="0"/>
                  </a:lnTo>
                  <a:lnTo>
                    <a:pt x="11442578" y="0"/>
                  </a:lnTo>
                  <a:lnTo>
                    <a:pt x="11487544" y="12054"/>
                  </a:lnTo>
                  <a:lnTo>
                    <a:pt x="11524478" y="40400"/>
                  </a:lnTo>
                  <a:lnTo>
                    <a:pt x="11547749" y="80721"/>
                  </a:lnTo>
                  <a:lnTo>
                    <a:pt x="11553824" y="111244"/>
                  </a:lnTo>
                  <a:lnTo>
                    <a:pt x="11553824" y="5013204"/>
                  </a:lnTo>
                  <a:lnTo>
                    <a:pt x="11541766" y="5058172"/>
                  </a:lnTo>
                  <a:lnTo>
                    <a:pt x="11513421" y="5095104"/>
                  </a:lnTo>
                  <a:lnTo>
                    <a:pt x="11473099" y="5118377"/>
                  </a:lnTo>
                  <a:lnTo>
                    <a:pt x="11450321" y="5123686"/>
                  </a:lnTo>
                  <a:lnTo>
                    <a:pt x="11442578" y="5124449"/>
                  </a:lnTo>
                  <a:close/>
                </a:path>
              </a:pathLst>
            </a:custGeom>
            <a:solidFill>
              <a:srgbClr val="3A3A3A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7" name="object 7"/>
            <p:cNvSpPr/>
            <p:nvPr/>
          </p:nvSpPr>
          <p:spPr>
            <a:xfrm>
              <a:off x="557212" y="871537"/>
              <a:ext cx="11553825" cy="5124450"/>
            </a:xfrm>
            <a:custGeom>
              <a:avLst/>
              <a:gdLst/>
              <a:ahLst/>
              <a:cxnLst/>
              <a:rect l="l" t="t" r="r" b="b"/>
              <a:pathLst>
                <a:path w="11553825" h="5124450">
                  <a:moveTo>
                    <a:pt x="0" y="5005387"/>
                  </a:moveTo>
                  <a:lnTo>
                    <a:pt x="0" y="119062"/>
                  </a:lnTo>
                  <a:lnTo>
                    <a:pt x="0" y="111244"/>
                  </a:lnTo>
                  <a:lnTo>
                    <a:pt x="762" y="103502"/>
                  </a:lnTo>
                  <a:lnTo>
                    <a:pt x="2287" y="95834"/>
                  </a:lnTo>
                  <a:lnTo>
                    <a:pt x="3812" y="88167"/>
                  </a:lnTo>
                  <a:lnTo>
                    <a:pt x="6071" y="80721"/>
                  </a:lnTo>
                  <a:lnTo>
                    <a:pt x="9063" y="73499"/>
                  </a:lnTo>
                  <a:lnTo>
                    <a:pt x="12054" y="66276"/>
                  </a:lnTo>
                  <a:lnTo>
                    <a:pt x="15722" y="59415"/>
                  </a:lnTo>
                  <a:lnTo>
                    <a:pt x="20065" y="52914"/>
                  </a:lnTo>
                  <a:lnTo>
                    <a:pt x="24408" y="46414"/>
                  </a:lnTo>
                  <a:lnTo>
                    <a:pt x="29344" y="40400"/>
                  </a:lnTo>
                  <a:lnTo>
                    <a:pt x="34872" y="34872"/>
                  </a:lnTo>
                  <a:lnTo>
                    <a:pt x="40400" y="29344"/>
                  </a:lnTo>
                  <a:lnTo>
                    <a:pt x="46414" y="24408"/>
                  </a:lnTo>
                  <a:lnTo>
                    <a:pt x="52914" y="20065"/>
                  </a:lnTo>
                  <a:lnTo>
                    <a:pt x="59415" y="15722"/>
                  </a:lnTo>
                  <a:lnTo>
                    <a:pt x="66276" y="12054"/>
                  </a:lnTo>
                  <a:lnTo>
                    <a:pt x="73499" y="9063"/>
                  </a:lnTo>
                  <a:lnTo>
                    <a:pt x="80721" y="6071"/>
                  </a:lnTo>
                  <a:lnTo>
                    <a:pt x="88167" y="3812"/>
                  </a:lnTo>
                  <a:lnTo>
                    <a:pt x="95834" y="2287"/>
                  </a:lnTo>
                  <a:lnTo>
                    <a:pt x="103502" y="762"/>
                  </a:lnTo>
                  <a:lnTo>
                    <a:pt x="111244" y="0"/>
                  </a:lnTo>
                  <a:lnTo>
                    <a:pt x="119062" y="0"/>
                  </a:lnTo>
                  <a:lnTo>
                    <a:pt x="11434761" y="0"/>
                  </a:lnTo>
                  <a:lnTo>
                    <a:pt x="11442578" y="0"/>
                  </a:lnTo>
                  <a:lnTo>
                    <a:pt x="11450321" y="762"/>
                  </a:lnTo>
                  <a:lnTo>
                    <a:pt x="11487544" y="12054"/>
                  </a:lnTo>
                  <a:lnTo>
                    <a:pt x="11518950" y="34872"/>
                  </a:lnTo>
                  <a:lnTo>
                    <a:pt x="11533756" y="52914"/>
                  </a:lnTo>
                  <a:lnTo>
                    <a:pt x="11538099" y="59415"/>
                  </a:lnTo>
                  <a:lnTo>
                    <a:pt x="11551534" y="95834"/>
                  </a:lnTo>
                  <a:lnTo>
                    <a:pt x="11553061" y="103502"/>
                  </a:lnTo>
                  <a:lnTo>
                    <a:pt x="11553824" y="111244"/>
                  </a:lnTo>
                  <a:lnTo>
                    <a:pt x="11553824" y="119062"/>
                  </a:lnTo>
                  <a:lnTo>
                    <a:pt x="11553824" y="5005387"/>
                  </a:lnTo>
                  <a:lnTo>
                    <a:pt x="11553824" y="5013204"/>
                  </a:lnTo>
                  <a:lnTo>
                    <a:pt x="11553061" y="5020947"/>
                  </a:lnTo>
                  <a:lnTo>
                    <a:pt x="11551534" y="5028614"/>
                  </a:lnTo>
                  <a:lnTo>
                    <a:pt x="11550009" y="5036282"/>
                  </a:lnTo>
                  <a:lnTo>
                    <a:pt x="11533756" y="5071534"/>
                  </a:lnTo>
                  <a:lnTo>
                    <a:pt x="11507408" y="5100040"/>
                  </a:lnTo>
                  <a:lnTo>
                    <a:pt x="11473099" y="5118377"/>
                  </a:lnTo>
                  <a:lnTo>
                    <a:pt x="11457988" y="5122161"/>
                  </a:lnTo>
                  <a:lnTo>
                    <a:pt x="11450321" y="5123686"/>
                  </a:lnTo>
                  <a:lnTo>
                    <a:pt x="11442578" y="5124449"/>
                  </a:lnTo>
                  <a:lnTo>
                    <a:pt x="11434761" y="5124449"/>
                  </a:lnTo>
                  <a:lnTo>
                    <a:pt x="119062" y="5124449"/>
                  </a:lnTo>
                  <a:lnTo>
                    <a:pt x="111244" y="5124449"/>
                  </a:lnTo>
                  <a:lnTo>
                    <a:pt x="103502" y="5123686"/>
                  </a:lnTo>
                  <a:lnTo>
                    <a:pt x="95834" y="5122161"/>
                  </a:lnTo>
                  <a:lnTo>
                    <a:pt x="88167" y="5120636"/>
                  </a:lnTo>
                  <a:lnTo>
                    <a:pt x="52914" y="5104383"/>
                  </a:lnTo>
                  <a:lnTo>
                    <a:pt x="46414" y="5100040"/>
                  </a:lnTo>
                  <a:lnTo>
                    <a:pt x="20065" y="5071533"/>
                  </a:lnTo>
                  <a:lnTo>
                    <a:pt x="3812" y="5036282"/>
                  </a:lnTo>
                  <a:lnTo>
                    <a:pt x="0" y="5013204"/>
                  </a:lnTo>
                  <a:lnTo>
                    <a:pt x="0" y="5005387"/>
                  </a:lnTo>
                  <a:close/>
                </a:path>
              </a:pathLst>
            </a:custGeom>
            <a:ln w="47624">
              <a:solidFill>
                <a:srgbClr val="7D5C09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8" name="object 8"/>
            <p:cNvSpPr/>
            <p:nvPr/>
          </p:nvSpPr>
          <p:spPr>
            <a:xfrm>
              <a:off x="1319199" y="1628774"/>
              <a:ext cx="10629900" cy="2895600"/>
            </a:xfrm>
            <a:custGeom>
              <a:avLst/>
              <a:gdLst/>
              <a:ahLst/>
              <a:cxnLst/>
              <a:rect l="l" t="t" r="r" b="b"/>
              <a:pathLst>
                <a:path w="10629900" h="2895600">
                  <a:moveTo>
                    <a:pt x="9525" y="2889529"/>
                  </a:moveTo>
                  <a:lnTo>
                    <a:pt x="9067" y="2888411"/>
                  </a:lnTo>
                  <a:lnTo>
                    <a:pt x="7200" y="2886545"/>
                  </a:lnTo>
                  <a:lnTo>
                    <a:pt x="6083" y="2886075"/>
                  </a:lnTo>
                  <a:lnTo>
                    <a:pt x="3454" y="2886075"/>
                  </a:lnTo>
                  <a:lnTo>
                    <a:pt x="2336" y="2886545"/>
                  </a:lnTo>
                  <a:lnTo>
                    <a:pt x="469" y="2888411"/>
                  </a:lnTo>
                  <a:lnTo>
                    <a:pt x="0" y="2889529"/>
                  </a:lnTo>
                  <a:lnTo>
                    <a:pt x="0" y="2892158"/>
                  </a:lnTo>
                  <a:lnTo>
                    <a:pt x="469" y="2893276"/>
                  </a:lnTo>
                  <a:lnTo>
                    <a:pt x="2336" y="2895142"/>
                  </a:lnTo>
                  <a:lnTo>
                    <a:pt x="3454" y="2895600"/>
                  </a:lnTo>
                  <a:lnTo>
                    <a:pt x="6083" y="2895600"/>
                  </a:lnTo>
                  <a:lnTo>
                    <a:pt x="7200" y="2895142"/>
                  </a:lnTo>
                  <a:lnTo>
                    <a:pt x="9067" y="2893276"/>
                  </a:lnTo>
                  <a:lnTo>
                    <a:pt x="9525" y="2892158"/>
                  </a:lnTo>
                  <a:lnTo>
                    <a:pt x="9525" y="2889529"/>
                  </a:lnTo>
                  <a:close/>
                </a:path>
                <a:path w="10629900" h="2895600">
                  <a:moveTo>
                    <a:pt x="9525" y="2477236"/>
                  </a:moveTo>
                  <a:lnTo>
                    <a:pt x="9067" y="2476106"/>
                  </a:lnTo>
                  <a:lnTo>
                    <a:pt x="7200" y="2474252"/>
                  </a:lnTo>
                  <a:lnTo>
                    <a:pt x="6083" y="2473782"/>
                  </a:lnTo>
                  <a:lnTo>
                    <a:pt x="3454" y="2473782"/>
                  </a:lnTo>
                  <a:lnTo>
                    <a:pt x="2336" y="2474252"/>
                  </a:lnTo>
                  <a:lnTo>
                    <a:pt x="469" y="2476106"/>
                  </a:lnTo>
                  <a:lnTo>
                    <a:pt x="0" y="2477236"/>
                  </a:lnTo>
                  <a:lnTo>
                    <a:pt x="0" y="2479865"/>
                  </a:lnTo>
                  <a:lnTo>
                    <a:pt x="469" y="2480983"/>
                  </a:lnTo>
                  <a:lnTo>
                    <a:pt x="2336" y="2482850"/>
                  </a:lnTo>
                  <a:lnTo>
                    <a:pt x="3454" y="2483307"/>
                  </a:lnTo>
                  <a:lnTo>
                    <a:pt x="6083" y="2483307"/>
                  </a:lnTo>
                  <a:lnTo>
                    <a:pt x="7200" y="2482850"/>
                  </a:lnTo>
                  <a:lnTo>
                    <a:pt x="9067" y="2480983"/>
                  </a:lnTo>
                  <a:lnTo>
                    <a:pt x="9525" y="2479865"/>
                  </a:lnTo>
                  <a:lnTo>
                    <a:pt x="9525" y="2477236"/>
                  </a:lnTo>
                  <a:close/>
                </a:path>
                <a:path w="10629900" h="2895600">
                  <a:moveTo>
                    <a:pt x="9525" y="2064931"/>
                  </a:moveTo>
                  <a:lnTo>
                    <a:pt x="9067" y="2063813"/>
                  </a:lnTo>
                  <a:lnTo>
                    <a:pt x="7200" y="2061959"/>
                  </a:lnTo>
                  <a:lnTo>
                    <a:pt x="6083" y="2061489"/>
                  </a:lnTo>
                  <a:lnTo>
                    <a:pt x="3454" y="2061489"/>
                  </a:lnTo>
                  <a:lnTo>
                    <a:pt x="2336" y="2061959"/>
                  </a:lnTo>
                  <a:lnTo>
                    <a:pt x="469" y="2063813"/>
                  </a:lnTo>
                  <a:lnTo>
                    <a:pt x="0" y="2064931"/>
                  </a:lnTo>
                  <a:lnTo>
                    <a:pt x="0" y="2067560"/>
                  </a:lnTo>
                  <a:lnTo>
                    <a:pt x="469" y="2068690"/>
                  </a:lnTo>
                  <a:lnTo>
                    <a:pt x="2336" y="2070544"/>
                  </a:lnTo>
                  <a:lnTo>
                    <a:pt x="3454" y="2071014"/>
                  </a:lnTo>
                  <a:lnTo>
                    <a:pt x="6083" y="2071014"/>
                  </a:lnTo>
                  <a:lnTo>
                    <a:pt x="7200" y="2070544"/>
                  </a:lnTo>
                  <a:lnTo>
                    <a:pt x="9067" y="2068690"/>
                  </a:lnTo>
                  <a:lnTo>
                    <a:pt x="9525" y="2067560"/>
                  </a:lnTo>
                  <a:lnTo>
                    <a:pt x="9525" y="2064931"/>
                  </a:lnTo>
                  <a:close/>
                </a:path>
                <a:path w="10629900" h="2895600">
                  <a:moveTo>
                    <a:pt x="9525" y="1652638"/>
                  </a:moveTo>
                  <a:lnTo>
                    <a:pt x="9067" y="1651520"/>
                  </a:lnTo>
                  <a:lnTo>
                    <a:pt x="7200" y="1649653"/>
                  </a:lnTo>
                  <a:lnTo>
                    <a:pt x="6083" y="1649196"/>
                  </a:lnTo>
                  <a:lnTo>
                    <a:pt x="3454" y="1649196"/>
                  </a:lnTo>
                  <a:lnTo>
                    <a:pt x="2336" y="1649653"/>
                  </a:lnTo>
                  <a:lnTo>
                    <a:pt x="469" y="1651520"/>
                  </a:lnTo>
                  <a:lnTo>
                    <a:pt x="0" y="1652638"/>
                  </a:lnTo>
                  <a:lnTo>
                    <a:pt x="0" y="1655267"/>
                  </a:lnTo>
                  <a:lnTo>
                    <a:pt x="469" y="1656397"/>
                  </a:lnTo>
                  <a:lnTo>
                    <a:pt x="2336" y="1658251"/>
                  </a:lnTo>
                  <a:lnTo>
                    <a:pt x="3454" y="1658721"/>
                  </a:lnTo>
                  <a:lnTo>
                    <a:pt x="6083" y="1658721"/>
                  </a:lnTo>
                  <a:lnTo>
                    <a:pt x="7200" y="1658251"/>
                  </a:lnTo>
                  <a:lnTo>
                    <a:pt x="9067" y="1656397"/>
                  </a:lnTo>
                  <a:lnTo>
                    <a:pt x="9525" y="1655267"/>
                  </a:lnTo>
                  <a:lnTo>
                    <a:pt x="9525" y="1652638"/>
                  </a:lnTo>
                  <a:close/>
                </a:path>
                <a:path w="10629900" h="2895600">
                  <a:moveTo>
                    <a:pt x="9525" y="1240345"/>
                  </a:moveTo>
                  <a:lnTo>
                    <a:pt x="9067" y="1239215"/>
                  </a:lnTo>
                  <a:lnTo>
                    <a:pt x="7200" y="1237361"/>
                  </a:lnTo>
                  <a:lnTo>
                    <a:pt x="6083" y="1236891"/>
                  </a:lnTo>
                  <a:lnTo>
                    <a:pt x="3454" y="1236891"/>
                  </a:lnTo>
                  <a:lnTo>
                    <a:pt x="2336" y="1237361"/>
                  </a:lnTo>
                  <a:lnTo>
                    <a:pt x="469" y="1239215"/>
                  </a:lnTo>
                  <a:lnTo>
                    <a:pt x="0" y="1240345"/>
                  </a:lnTo>
                  <a:lnTo>
                    <a:pt x="0" y="1242974"/>
                  </a:lnTo>
                  <a:lnTo>
                    <a:pt x="469" y="1244092"/>
                  </a:lnTo>
                  <a:lnTo>
                    <a:pt x="2336" y="1245958"/>
                  </a:lnTo>
                  <a:lnTo>
                    <a:pt x="3454" y="1246416"/>
                  </a:lnTo>
                  <a:lnTo>
                    <a:pt x="6083" y="1246416"/>
                  </a:lnTo>
                  <a:lnTo>
                    <a:pt x="7200" y="1245958"/>
                  </a:lnTo>
                  <a:lnTo>
                    <a:pt x="9067" y="1244092"/>
                  </a:lnTo>
                  <a:lnTo>
                    <a:pt x="9525" y="1242974"/>
                  </a:lnTo>
                  <a:lnTo>
                    <a:pt x="9525" y="1240345"/>
                  </a:lnTo>
                  <a:close/>
                </a:path>
                <a:path w="10629900" h="2895600">
                  <a:moveTo>
                    <a:pt x="9525" y="828040"/>
                  </a:moveTo>
                  <a:lnTo>
                    <a:pt x="9067" y="826922"/>
                  </a:lnTo>
                  <a:lnTo>
                    <a:pt x="7200" y="825068"/>
                  </a:lnTo>
                  <a:lnTo>
                    <a:pt x="6083" y="824598"/>
                  </a:lnTo>
                  <a:lnTo>
                    <a:pt x="3454" y="824598"/>
                  </a:lnTo>
                  <a:lnTo>
                    <a:pt x="2336" y="825068"/>
                  </a:lnTo>
                  <a:lnTo>
                    <a:pt x="469" y="826922"/>
                  </a:lnTo>
                  <a:lnTo>
                    <a:pt x="0" y="828040"/>
                  </a:lnTo>
                  <a:lnTo>
                    <a:pt x="0" y="830681"/>
                  </a:lnTo>
                  <a:lnTo>
                    <a:pt x="469" y="831799"/>
                  </a:lnTo>
                  <a:lnTo>
                    <a:pt x="2336" y="833653"/>
                  </a:lnTo>
                  <a:lnTo>
                    <a:pt x="3454" y="834123"/>
                  </a:lnTo>
                  <a:lnTo>
                    <a:pt x="6083" y="834123"/>
                  </a:lnTo>
                  <a:lnTo>
                    <a:pt x="7200" y="833653"/>
                  </a:lnTo>
                  <a:lnTo>
                    <a:pt x="9067" y="831799"/>
                  </a:lnTo>
                  <a:lnTo>
                    <a:pt x="9525" y="830681"/>
                  </a:lnTo>
                  <a:lnTo>
                    <a:pt x="9525" y="828040"/>
                  </a:lnTo>
                  <a:close/>
                </a:path>
                <a:path w="10629900" h="2895600">
                  <a:moveTo>
                    <a:pt x="9525" y="415747"/>
                  </a:moveTo>
                  <a:lnTo>
                    <a:pt x="9067" y="414629"/>
                  </a:lnTo>
                  <a:lnTo>
                    <a:pt x="7200" y="412762"/>
                  </a:lnTo>
                  <a:lnTo>
                    <a:pt x="6083" y="412305"/>
                  </a:lnTo>
                  <a:lnTo>
                    <a:pt x="3454" y="412305"/>
                  </a:lnTo>
                  <a:lnTo>
                    <a:pt x="2336" y="412762"/>
                  </a:lnTo>
                  <a:lnTo>
                    <a:pt x="469" y="414629"/>
                  </a:lnTo>
                  <a:lnTo>
                    <a:pt x="0" y="415747"/>
                  </a:lnTo>
                  <a:lnTo>
                    <a:pt x="0" y="418376"/>
                  </a:lnTo>
                  <a:lnTo>
                    <a:pt x="469" y="419506"/>
                  </a:lnTo>
                  <a:lnTo>
                    <a:pt x="2336" y="421360"/>
                  </a:lnTo>
                  <a:lnTo>
                    <a:pt x="3454" y="421830"/>
                  </a:lnTo>
                  <a:lnTo>
                    <a:pt x="6083" y="421830"/>
                  </a:lnTo>
                  <a:lnTo>
                    <a:pt x="7200" y="421360"/>
                  </a:lnTo>
                  <a:lnTo>
                    <a:pt x="9067" y="419506"/>
                  </a:lnTo>
                  <a:lnTo>
                    <a:pt x="9525" y="418376"/>
                  </a:lnTo>
                  <a:lnTo>
                    <a:pt x="9525" y="415747"/>
                  </a:lnTo>
                  <a:close/>
                </a:path>
                <a:path w="10629900" h="2895600">
                  <a:moveTo>
                    <a:pt x="9525" y="3454"/>
                  </a:moveTo>
                  <a:lnTo>
                    <a:pt x="9067" y="2336"/>
                  </a:lnTo>
                  <a:lnTo>
                    <a:pt x="7200" y="469"/>
                  </a:lnTo>
                  <a:lnTo>
                    <a:pt x="6083" y="0"/>
                  </a:lnTo>
                  <a:lnTo>
                    <a:pt x="3454" y="0"/>
                  </a:lnTo>
                  <a:lnTo>
                    <a:pt x="2336" y="469"/>
                  </a:lnTo>
                  <a:lnTo>
                    <a:pt x="469" y="2336"/>
                  </a:lnTo>
                  <a:lnTo>
                    <a:pt x="0" y="3454"/>
                  </a:lnTo>
                  <a:lnTo>
                    <a:pt x="0" y="6083"/>
                  </a:lnTo>
                  <a:lnTo>
                    <a:pt x="469" y="7200"/>
                  </a:lnTo>
                  <a:lnTo>
                    <a:pt x="2336" y="9067"/>
                  </a:lnTo>
                  <a:lnTo>
                    <a:pt x="3454" y="9525"/>
                  </a:lnTo>
                  <a:lnTo>
                    <a:pt x="6083" y="9525"/>
                  </a:lnTo>
                  <a:lnTo>
                    <a:pt x="7200" y="9067"/>
                  </a:lnTo>
                  <a:lnTo>
                    <a:pt x="9067" y="7200"/>
                  </a:lnTo>
                  <a:lnTo>
                    <a:pt x="9525" y="6083"/>
                  </a:lnTo>
                  <a:lnTo>
                    <a:pt x="9525" y="3454"/>
                  </a:lnTo>
                  <a:close/>
                </a:path>
                <a:path w="10629900" h="2895600">
                  <a:moveTo>
                    <a:pt x="57150" y="2889529"/>
                  </a:moveTo>
                  <a:lnTo>
                    <a:pt x="56692" y="2888411"/>
                  </a:lnTo>
                  <a:lnTo>
                    <a:pt x="54825" y="2886545"/>
                  </a:lnTo>
                  <a:lnTo>
                    <a:pt x="53708" y="2886075"/>
                  </a:lnTo>
                  <a:lnTo>
                    <a:pt x="51079" y="2886075"/>
                  </a:lnTo>
                  <a:lnTo>
                    <a:pt x="49961" y="2886545"/>
                  </a:lnTo>
                  <a:lnTo>
                    <a:pt x="48094" y="2888411"/>
                  </a:lnTo>
                  <a:lnTo>
                    <a:pt x="47625" y="2889529"/>
                  </a:lnTo>
                  <a:lnTo>
                    <a:pt x="47625" y="2892158"/>
                  </a:lnTo>
                  <a:lnTo>
                    <a:pt x="48094" y="2893276"/>
                  </a:lnTo>
                  <a:lnTo>
                    <a:pt x="49961" y="2895142"/>
                  </a:lnTo>
                  <a:lnTo>
                    <a:pt x="51079" y="2895600"/>
                  </a:lnTo>
                  <a:lnTo>
                    <a:pt x="53708" y="2895600"/>
                  </a:lnTo>
                  <a:lnTo>
                    <a:pt x="54825" y="2895142"/>
                  </a:lnTo>
                  <a:lnTo>
                    <a:pt x="56692" y="2893276"/>
                  </a:lnTo>
                  <a:lnTo>
                    <a:pt x="57150" y="2892158"/>
                  </a:lnTo>
                  <a:lnTo>
                    <a:pt x="57150" y="2889529"/>
                  </a:lnTo>
                  <a:close/>
                </a:path>
                <a:path w="10629900" h="2895600">
                  <a:moveTo>
                    <a:pt x="57150" y="2477236"/>
                  </a:moveTo>
                  <a:lnTo>
                    <a:pt x="56692" y="2476106"/>
                  </a:lnTo>
                  <a:lnTo>
                    <a:pt x="54825" y="2474252"/>
                  </a:lnTo>
                  <a:lnTo>
                    <a:pt x="53708" y="2473782"/>
                  </a:lnTo>
                  <a:lnTo>
                    <a:pt x="51079" y="2473782"/>
                  </a:lnTo>
                  <a:lnTo>
                    <a:pt x="49961" y="2474252"/>
                  </a:lnTo>
                  <a:lnTo>
                    <a:pt x="48094" y="2476106"/>
                  </a:lnTo>
                  <a:lnTo>
                    <a:pt x="47625" y="2477236"/>
                  </a:lnTo>
                  <a:lnTo>
                    <a:pt x="47625" y="2479865"/>
                  </a:lnTo>
                  <a:lnTo>
                    <a:pt x="48094" y="2480983"/>
                  </a:lnTo>
                  <a:lnTo>
                    <a:pt x="49961" y="2482850"/>
                  </a:lnTo>
                  <a:lnTo>
                    <a:pt x="51079" y="2483307"/>
                  </a:lnTo>
                  <a:lnTo>
                    <a:pt x="53708" y="2483307"/>
                  </a:lnTo>
                  <a:lnTo>
                    <a:pt x="54825" y="2482850"/>
                  </a:lnTo>
                  <a:lnTo>
                    <a:pt x="56692" y="2480983"/>
                  </a:lnTo>
                  <a:lnTo>
                    <a:pt x="57150" y="2479865"/>
                  </a:lnTo>
                  <a:lnTo>
                    <a:pt x="57150" y="2477236"/>
                  </a:lnTo>
                  <a:close/>
                </a:path>
                <a:path w="10629900" h="2895600">
                  <a:moveTo>
                    <a:pt x="57150" y="2064931"/>
                  </a:moveTo>
                  <a:lnTo>
                    <a:pt x="56692" y="2063813"/>
                  </a:lnTo>
                  <a:lnTo>
                    <a:pt x="54825" y="2061959"/>
                  </a:lnTo>
                  <a:lnTo>
                    <a:pt x="53708" y="2061489"/>
                  </a:lnTo>
                  <a:lnTo>
                    <a:pt x="51079" y="2061489"/>
                  </a:lnTo>
                  <a:lnTo>
                    <a:pt x="49961" y="2061959"/>
                  </a:lnTo>
                  <a:lnTo>
                    <a:pt x="48094" y="2063813"/>
                  </a:lnTo>
                  <a:lnTo>
                    <a:pt x="47625" y="2064931"/>
                  </a:lnTo>
                  <a:lnTo>
                    <a:pt x="47625" y="2067560"/>
                  </a:lnTo>
                  <a:lnTo>
                    <a:pt x="48094" y="2068690"/>
                  </a:lnTo>
                  <a:lnTo>
                    <a:pt x="49961" y="2070544"/>
                  </a:lnTo>
                  <a:lnTo>
                    <a:pt x="51079" y="2071014"/>
                  </a:lnTo>
                  <a:lnTo>
                    <a:pt x="53708" y="2071014"/>
                  </a:lnTo>
                  <a:lnTo>
                    <a:pt x="54825" y="2070544"/>
                  </a:lnTo>
                  <a:lnTo>
                    <a:pt x="56692" y="2068690"/>
                  </a:lnTo>
                  <a:lnTo>
                    <a:pt x="57150" y="2067560"/>
                  </a:lnTo>
                  <a:lnTo>
                    <a:pt x="57150" y="2064931"/>
                  </a:lnTo>
                  <a:close/>
                </a:path>
                <a:path w="10629900" h="2895600">
                  <a:moveTo>
                    <a:pt x="57150" y="1652638"/>
                  </a:moveTo>
                  <a:lnTo>
                    <a:pt x="56692" y="1651520"/>
                  </a:lnTo>
                  <a:lnTo>
                    <a:pt x="54825" y="1649653"/>
                  </a:lnTo>
                  <a:lnTo>
                    <a:pt x="53708" y="1649196"/>
                  </a:lnTo>
                  <a:lnTo>
                    <a:pt x="51079" y="1649196"/>
                  </a:lnTo>
                  <a:lnTo>
                    <a:pt x="49961" y="1649653"/>
                  </a:lnTo>
                  <a:lnTo>
                    <a:pt x="48094" y="1651520"/>
                  </a:lnTo>
                  <a:lnTo>
                    <a:pt x="47625" y="1652638"/>
                  </a:lnTo>
                  <a:lnTo>
                    <a:pt x="47625" y="1655267"/>
                  </a:lnTo>
                  <a:lnTo>
                    <a:pt x="48094" y="1656397"/>
                  </a:lnTo>
                  <a:lnTo>
                    <a:pt x="49961" y="1658251"/>
                  </a:lnTo>
                  <a:lnTo>
                    <a:pt x="51079" y="1658721"/>
                  </a:lnTo>
                  <a:lnTo>
                    <a:pt x="53708" y="1658721"/>
                  </a:lnTo>
                  <a:lnTo>
                    <a:pt x="54825" y="1658251"/>
                  </a:lnTo>
                  <a:lnTo>
                    <a:pt x="56692" y="1656397"/>
                  </a:lnTo>
                  <a:lnTo>
                    <a:pt x="57150" y="1655267"/>
                  </a:lnTo>
                  <a:lnTo>
                    <a:pt x="57150" y="1652638"/>
                  </a:lnTo>
                  <a:close/>
                </a:path>
                <a:path w="10629900" h="2895600">
                  <a:moveTo>
                    <a:pt x="57150" y="1240345"/>
                  </a:moveTo>
                  <a:lnTo>
                    <a:pt x="56692" y="1239215"/>
                  </a:lnTo>
                  <a:lnTo>
                    <a:pt x="54825" y="1237361"/>
                  </a:lnTo>
                  <a:lnTo>
                    <a:pt x="53708" y="1236891"/>
                  </a:lnTo>
                  <a:lnTo>
                    <a:pt x="51079" y="1236891"/>
                  </a:lnTo>
                  <a:lnTo>
                    <a:pt x="49961" y="1237361"/>
                  </a:lnTo>
                  <a:lnTo>
                    <a:pt x="48094" y="1239215"/>
                  </a:lnTo>
                  <a:lnTo>
                    <a:pt x="47625" y="1240345"/>
                  </a:lnTo>
                  <a:lnTo>
                    <a:pt x="47625" y="1242974"/>
                  </a:lnTo>
                  <a:lnTo>
                    <a:pt x="48094" y="1244092"/>
                  </a:lnTo>
                  <a:lnTo>
                    <a:pt x="49961" y="1245958"/>
                  </a:lnTo>
                  <a:lnTo>
                    <a:pt x="51079" y="1246416"/>
                  </a:lnTo>
                  <a:lnTo>
                    <a:pt x="53708" y="1246416"/>
                  </a:lnTo>
                  <a:lnTo>
                    <a:pt x="54825" y="1245958"/>
                  </a:lnTo>
                  <a:lnTo>
                    <a:pt x="56692" y="1244092"/>
                  </a:lnTo>
                  <a:lnTo>
                    <a:pt x="57150" y="1242974"/>
                  </a:lnTo>
                  <a:lnTo>
                    <a:pt x="57150" y="1240345"/>
                  </a:lnTo>
                  <a:close/>
                </a:path>
                <a:path w="10629900" h="2895600">
                  <a:moveTo>
                    <a:pt x="57150" y="828040"/>
                  </a:moveTo>
                  <a:lnTo>
                    <a:pt x="56692" y="826922"/>
                  </a:lnTo>
                  <a:lnTo>
                    <a:pt x="54825" y="825068"/>
                  </a:lnTo>
                  <a:lnTo>
                    <a:pt x="53708" y="824598"/>
                  </a:lnTo>
                  <a:lnTo>
                    <a:pt x="51079" y="824598"/>
                  </a:lnTo>
                  <a:lnTo>
                    <a:pt x="49961" y="825068"/>
                  </a:lnTo>
                  <a:lnTo>
                    <a:pt x="48094" y="826922"/>
                  </a:lnTo>
                  <a:lnTo>
                    <a:pt x="47625" y="828040"/>
                  </a:lnTo>
                  <a:lnTo>
                    <a:pt x="47625" y="830681"/>
                  </a:lnTo>
                  <a:lnTo>
                    <a:pt x="48094" y="831799"/>
                  </a:lnTo>
                  <a:lnTo>
                    <a:pt x="49961" y="833653"/>
                  </a:lnTo>
                  <a:lnTo>
                    <a:pt x="51079" y="834123"/>
                  </a:lnTo>
                  <a:lnTo>
                    <a:pt x="53708" y="834123"/>
                  </a:lnTo>
                  <a:lnTo>
                    <a:pt x="54825" y="833653"/>
                  </a:lnTo>
                  <a:lnTo>
                    <a:pt x="56692" y="831799"/>
                  </a:lnTo>
                  <a:lnTo>
                    <a:pt x="57150" y="830681"/>
                  </a:lnTo>
                  <a:lnTo>
                    <a:pt x="57150" y="828040"/>
                  </a:lnTo>
                  <a:close/>
                </a:path>
                <a:path w="10629900" h="2895600">
                  <a:moveTo>
                    <a:pt x="57150" y="415747"/>
                  </a:moveTo>
                  <a:lnTo>
                    <a:pt x="56692" y="414629"/>
                  </a:lnTo>
                  <a:lnTo>
                    <a:pt x="54825" y="412762"/>
                  </a:lnTo>
                  <a:lnTo>
                    <a:pt x="53708" y="412305"/>
                  </a:lnTo>
                  <a:lnTo>
                    <a:pt x="51079" y="412305"/>
                  </a:lnTo>
                  <a:lnTo>
                    <a:pt x="49961" y="412762"/>
                  </a:lnTo>
                  <a:lnTo>
                    <a:pt x="48094" y="414629"/>
                  </a:lnTo>
                  <a:lnTo>
                    <a:pt x="47625" y="415747"/>
                  </a:lnTo>
                  <a:lnTo>
                    <a:pt x="47625" y="418376"/>
                  </a:lnTo>
                  <a:lnTo>
                    <a:pt x="48094" y="419506"/>
                  </a:lnTo>
                  <a:lnTo>
                    <a:pt x="49961" y="421360"/>
                  </a:lnTo>
                  <a:lnTo>
                    <a:pt x="51079" y="421830"/>
                  </a:lnTo>
                  <a:lnTo>
                    <a:pt x="53708" y="421830"/>
                  </a:lnTo>
                  <a:lnTo>
                    <a:pt x="54825" y="421360"/>
                  </a:lnTo>
                  <a:lnTo>
                    <a:pt x="56692" y="419506"/>
                  </a:lnTo>
                  <a:lnTo>
                    <a:pt x="57150" y="418376"/>
                  </a:lnTo>
                  <a:lnTo>
                    <a:pt x="57150" y="415747"/>
                  </a:lnTo>
                  <a:close/>
                </a:path>
                <a:path w="10629900" h="2895600">
                  <a:moveTo>
                    <a:pt x="57150" y="3454"/>
                  </a:moveTo>
                  <a:lnTo>
                    <a:pt x="56692" y="2336"/>
                  </a:lnTo>
                  <a:lnTo>
                    <a:pt x="54825" y="469"/>
                  </a:lnTo>
                  <a:lnTo>
                    <a:pt x="53708" y="0"/>
                  </a:lnTo>
                  <a:lnTo>
                    <a:pt x="51079" y="0"/>
                  </a:lnTo>
                  <a:lnTo>
                    <a:pt x="49961" y="469"/>
                  </a:lnTo>
                  <a:lnTo>
                    <a:pt x="48094" y="2336"/>
                  </a:lnTo>
                  <a:lnTo>
                    <a:pt x="47625" y="3454"/>
                  </a:lnTo>
                  <a:lnTo>
                    <a:pt x="47625" y="6083"/>
                  </a:lnTo>
                  <a:lnTo>
                    <a:pt x="48094" y="7200"/>
                  </a:lnTo>
                  <a:lnTo>
                    <a:pt x="49961" y="9067"/>
                  </a:lnTo>
                  <a:lnTo>
                    <a:pt x="51079" y="9525"/>
                  </a:lnTo>
                  <a:lnTo>
                    <a:pt x="53708" y="9525"/>
                  </a:lnTo>
                  <a:lnTo>
                    <a:pt x="54825" y="9067"/>
                  </a:lnTo>
                  <a:lnTo>
                    <a:pt x="56692" y="7200"/>
                  </a:lnTo>
                  <a:lnTo>
                    <a:pt x="57150" y="6083"/>
                  </a:lnTo>
                  <a:lnTo>
                    <a:pt x="57150" y="3454"/>
                  </a:lnTo>
                  <a:close/>
                </a:path>
                <a:path w="10629900" h="2895600">
                  <a:moveTo>
                    <a:pt x="104775" y="2889529"/>
                  </a:moveTo>
                  <a:lnTo>
                    <a:pt x="104317" y="2888411"/>
                  </a:lnTo>
                  <a:lnTo>
                    <a:pt x="102450" y="2886545"/>
                  </a:lnTo>
                  <a:lnTo>
                    <a:pt x="101333" y="2886075"/>
                  </a:lnTo>
                  <a:lnTo>
                    <a:pt x="98704" y="2886075"/>
                  </a:lnTo>
                  <a:lnTo>
                    <a:pt x="97586" y="2886545"/>
                  </a:lnTo>
                  <a:lnTo>
                    <a:pt x="95719" y="2888411"/>
                  </a:lnTo>
                  <a:lnTo>
                    <a:pt x="95250" y="2889529"/>
                  </a:lnTo>
                  <a:lnTo>
                    <a:pt x="95250" y="2892158"/>
                  </a:lnTo>
                  <a:lnTo>
                    <a:pt x="95719" y="2893276"/>
                  </a:lnTo>
                  <a:lnTo>
                    <a:pt x="97586" y="2895142"/>
                  </a:lnTo>
                  <a:lnTo>
                    <a:pt x="98704" y="2895600"/>
                  </a:lnTo>
                  <a:lnTo>
                    <a:pt x="101333" y="2895600"/>
                  </a:lnTo>
                  <a:lnTo>
                    <a:pt x="102450" y="2895142"/>
                  </a:lnTo>
                  <a:lnTo>
                    <a:pt x="104317" y="2893276"/>
                  </a:lnTo>
                  <a:lnTo>
                    <a:pt x="104775" y="2892158"/>
                  </a:lnTo>
                  <a:lnTo>
                    <a:pt x="104775" y="2889529"/>
                  </a:lnTo>
                  <a:close/>
                </a:path>
                <a:path w="10629900" h="2895600">
                  <a:moveTo>
                    <a:pt x="104775" y="2477236"/>
                  </a:moveTo>
                  <a:lnTo>
                    <a:pt x="104317" y="2476106"/>
                  </a:lnTo>
                  <a:lnTo>
                    <a:pt x="102450" y="2474252"/>
                  </a:lnTo>
                  <a:lnTo>
                    <a:pt x="101333" y="2473782"/>
                  </a:lnTo>
                  <a:lnTo>
                    <a:pt x="98704" y="2473782"/>
                  </a:lnTo>
                  <a:lnTo>
                    <a:pt x="97586" y="2474252"/>
                  </a:lnTo>
                  <a:lnTo>
                    <a:pt x="95719" y="2476106"/>
                  </a:lnTo>
                  <a:lnTo>
                    <a:pt x="95250" y="2477236"/>
                  </a:lnTo>
                  <a:lnTo>
                    <a:pt x="95250" y="2479865"/>
                  </a:lnTo>
                  <a:lnTo>
                    <a:pt x="95719" y="2480983"/>
                  </a:lnTo>
                  <a:lnTo>
                    <a:pt x="97586" y="2482850"/>
                  </a:lnTo>
                  <a:lnTo>
                    <a:pt x="98704" y="2483307"/>
                  </a:lnTo>
                  <a:lnTo>
                    <a:pt x="101333" y="2483307"/>
                  </a:lnTo>
                  <a:lnTo>
                    <a:pt x="102450" y="2482850"/>
                  </a:lnTo>
                  <a:lnTo>
                    <a:pt x="104317" y="2480983"/>
                  </a:lnTo>
                  <a:lnTo>
                    <a:pt x="104775" y="2479865"/>
                  </a:lnTo>
                  <a:lnTo>
                    <a:pt x="104775" y="2477236"/>
                  </a:lnTo>
                  <a:close/>
                </a:path>
                <a:path w="10629900" h="2895600">
                  <a:moveTo>
                    <a:pt x="104775" y="2064931"/>
                  </a:moveTo>
                  <a:lnTo>
                    <a:pt x="104317" y="2063813"/>
                  </a:lnTo>
                  <a:lnTo>
                    <a:pt x="102450" y="2061959"/>
                  </a:lnTo>
                  <a:lnTo>
                    <a:pt x="101333" y="2061489"/>
                  </a:lnTo>
                  <a:lnTo>
                    <a:pt x="98704" y="2061489"/>
                  </a:lnTo>
                  <a:lnTo>
                    <a:pt x="97586" y="2061959"/>
                  </a:lnTo>
                  <a:lnTo>
                    <a:pt x="95719" y="2063813"/>
                  </a:lnTo>
                  <a:lnTo>
                    <a:pt x="95250" y="2064931"/>
                  </a:lnTo>
                  <a:lnTo>
                    <a:pt x="95250" y="2067560"/>
                  </a:lnTo>
                  <a:lnTo>
                    <a:pt x="95719" y="2068690"/>
                  </a:lnTo>
                  <a:lnTo>
                    <a:pt x="97586" y="2070544"/>
                  </a:lnTo>
                  <a:lnTo>
                    <a:pt x="98704" y="2071014"/>
                  </a:lnTo>
                  <a:lnTo>
                    <a:pt x="101333" y="2071014"/>
                  </a:lnTo>
                  <a:lnTo>
                    <a:pt x="102450" y="2070544"/>
                  </a:lnTo>
                  <a:lnTo>
                    <a:pt x="104317" y="2068690"/>
                  </a:lnTo>
                  <a:lnTo>
                    <a:pt x="104775" y="2067560"/>
                  </a:lnTo>
                  <a:lnTo>
                    <a:pt x="104775" y="2064931"/>
                  </a:lnTo>
                  <a:close/>
                </a:path>
                <a:path w="10629900" h="2895600">
                  <a:moveTo>
                    <a:pt x="104775" y="1652638"/>
                  </a:moveTo>
                  <a:lnTo>
                    <a:pt x="104317" y="1651520"/>
                  </a:lnTo>
                  <a:lnTo>
                    <a:pt x="102450" y="1649653"/>
                  </a:lnTo>
                  <a:lnTo>
                    <a:pt x="101333" y="1649196"/>
                  </a:lnTo>
                  <a:lnTo>
                    <a:pt x="98704" y="1649196"/>
                  </a:lnTo>
                  <a:lnTo>
                    <a:pt x="97586" y="1649653"/>
                  </a:lnTo>
                  <a:lnTo>
                    <a:pt x="95719" y="1651520"/>
                  </a:lnTo>
                  <a:lnTo>
                    <a:pt x="95250" y="1652638"/>
                  </a:lnTo>
                  <a:lnTo>
                    <a:pt x="95250" y="1655267"/>
                  </a:lnTo>
                  <a:lnTo>
                    <a:pt x="95719" y="1656397"/>
                  </a:lnTo>
                  <a:lnTo>
                    <a:pt x="97586" y="1658251"/>
                  </a:lnTo>
                  <a:lnTo>
                    <a:pt x="98704" y="1658721"/>
                  </a:lnTo>
                  <a:lnTo>
                    <a:pt x="101333" y="1658721"/>
                  </a:lnTo>
                  <a:lnTo>
                    <a:pt x="102450" y="1658251"/>
                  </a:lnTo>
                  <a:lnTo>
                    <a:pt x="104317" y="1656397"/>
                  </a:lnTo>
                  <a:lnTo>
                    <a:pt x="104775" y="1655267"/>
                  </a:lnTo>
                  <a:lnTo>
                    <a:pt x="104775" y="1652638"/>
                  </a:lnTo>
                  <a:close/>
                </a:path>
                <a:path w="10629900" h="2895600">
                  <a:moveTo>
                    <a:pt x="104775" y="1240345"/>
                  </a:moveTo>
                  <a:lnTo>
                    <a:pt x="104317" y="1239215"/>
                  </a:lnTo>
                  <a:lnTo>
                    <a:pt x="102450" y="1237361"/>
                  </a:lnTo>
                  <a:lnTo>
                    <a:pt x="101333" y="1236891"/>
                  </a:lnTo>
                  <a:lnTo>
                    <a:pt x="98704" y="1236891"/>
                  </a:lnTo>
                  <a:lnTo>
                    <a:pt x="97586" y="1237361"/>
                  </a:lnTo>
                  <a:lnTo>
                    <a:pt x="95719" y="1239215"/>
                  </a:lnTo>
                  <a:lnTo>
                    <a:pt x="95250" y="1240345"/>
                  </a:lnTo>
                  <a:lnTo>
                    <a:pt x="95250" y="1242974"/>
                  </a:lnTo>
                  <a:lnTo>
                    <a:pt x="95719" y="1244092"/>
                  </a:lnTo>
                  <a:lnTo>
                    <a:pt x="97586" y="1245958"/>
                  </a:lnTo>
                  <a:lnTo>
                    <a:pt x="98704" y="1246416"/>
                  </a:lnTo>
                  <a:lnTo>
                    <a:pt x="101333" y="1246416"/>
                  </a:lnTo>
                  <a:lnTo>
                    <a:pt x="102450" y="1245958"/>
                  </a:lnTo>
                  <a:lnTo>
                    <a:pt x="104317" y="1244092"/>
                  </a:lnTo>
                  <a:lnTo>
                    <a:pt x="104775" y="1242974"/>
                  </a:lnTo>
                  <a:lnTo>
                    <a:pt x="104775" y="1240345"/>
                  </a:lnTo>
                  <a:close/>
                </a:path>
                <a:path w="10629900" h="2895600">
                  <a:moveTo>
                    <a:pt x="104775" y="828040"/>
                  </a:moveTo>
                  <a:lnTo>
                    <a:pt x="104317" y="826922"/>
                  </a:lnTo>
                  <a:lnTo>
                    <a:pt x="102450" y="825068"/>
                  </a:lnTo>
                  <a:lnTo>
                    <a:pt x="101333" y="824598"/>
                  </a:lnTo>
                  <a:lnTo>
                    <a:pt x="98704" y="824598"/>
                  </a:lnTo>
                  <a:lnTo>
                    <a:pt x="97586" y="825068"/>
                  </a:lnTo>
                  <a:lnTo>
                    <a:pt x="95719" y="826922"/>
                  </a:lnTo>
                  <a:lnTo>
                    <a:pt x="95250" y="828040"/>
                  </a:lnTo>
                  <a:lnTo>
                    <a:pt x="95250" y="830681"/>
                  </a:lnTo>
                  <a:lnTo>
                    <a:pt x="95719" y="831799"/>
                  </a:lnTo>
                  <a:lnTo>
                    <a:pt x="97586" y="833653"/>
                  </a:lnTo>
                  <a:lnTo>
                    <a:pt x="98704" y="834123"/>
                  </a:lnTo>
                  <a:lnTo>
                    <a:pt x="101333" y="834123"/>
                  </a:lnTo>
                  <a:lnTo>
                    <a:pt x="102450" y="833653"/>
                  </a:lnTo>
                  <a:lnTo>
                    <a:pt x="104317" y="831799"/>
                  </a:lnTo>
                  <a:lnTo>
                    <a:pt x="104775" y="830681"/>
                  </a:lnTo>
                  <a:lnTo>
                    <a:pt x="104775" y="828040"/>
                  </a:lnTo>
                  <a:close/>
                </a:path>
                <a:path w="10629900" h="2895600">
                  <a:moveTo>
                    <a:pt x="104775" y="415747"/>
                  </a:moveTo>
                  <a:lnTo>
                    <a:pt x="104317" y="414629"/>
                  </a:lnTo>
                  <a:lnTo>
                    <a:pt x="102450" y="412762"/>
                  </a:lnTo>
                  <a:lnTo>
                    <a:pt x="101333" y="412305"/>
                  </a:lnTo>
                  <a:lnTo>
                    <a:pt x="98704" y="412305"/>
                  </a:lnTo>
                  <a:lnTo>
                    <a:pt x="97586" y="412762"/>
                  </a:lnTo>
                  <a:lnTo>
                    <a:pt x="95719" y="414629"/>
                  </a:lnTo>
                  <a:lnTo>
                    <a:pt x="95250" y="415747"/>
                  </a:lnTo>
                  <a:lnTo>
                    <a:pt x="95250" y="418376"/>
                  </a:lnTo>
                  <a:lnTo>
                    <a:pt x="95719" y="419506"/>
                  </a:lnTo>
                  <a:lnTo>
                    <a:pt x="97586" y="421360"/>
                  </a:lnTo>
                  <a:lnTo>
                    <a:pt x="98704" y="421830"/>
                  </a:lnTo>
                  <a:lnTo>
                    <a:pt x="101333" y="421830"/>
                  </a:lnTo>
                  <a:lnTo>
                    <a:pt x="102450" y="421360"/>
                  </a:lnTo>
                  <a:lnTo>
                    <a:pt x="104317" y="419506"/>
                  </a:lnTo>
                  <a:lnTo>
                    <a:pt x="104775" y="418376"/>
                  </a:lnTo>
                  <a:lnTo>
                    <a:pt x="104775" y="415747"/>
                  </a:lnTo>
                  <a:close/>
                </a:path>
                <a:path w="10629900" h="2895600">
                  <a:moveTo>
                    <a:pt x="104775" y="3454"/>
                  </a:moveTo>
                  <a:lnTo>
                    <a:pt x="104317" y="2336"/>
                  </a:lnTo>
                  <a:lnTo>
                    <a:pt x="102450" y="469"/>
                  </a:lnTo>
                  <a:lnTo>
                    <a:pt x="101333" y="0"/>
                  </a:lnTo>
                  <a:lnTo>
                    <a:pt x="98704" y="0"/>
                  </a:lnTo>
                  <a:lnTo>
                    <a:pt x="97586" y="469"/>
                  </a:lnTo>
                  <a:lnTo>
                    <a:pt x="95719" y="2336"/>
                  </a:lnTo>
                  <a:lnTo>
                    <a:pt x="95250" y="3454"/>
                  </a:lnTo>
                  <a:lnTo>
                    <a:pt x="95250" y="6083"/>
                  </a:lnTo>
                  <a:lnTo>
                    <a:pt x="95719" y="7200"/>
                  </a:lnTo>
                  <a:lnTo>
                    <a:pt x="97586" y="9067"/>
                  </a:lnTo>
                  <a:lnTo>
                    <a:pt x="98704" y="9525"/>
                  </a:lnTo>
                  <a:lnTo>
                    <a:pt x="101333" y="9525"/>
                  </a:lnTo>
                  <a:lnTo>
                    <a:pt x="102450" y="9067"/>
                  </a:lnTo>
                  <a:lnTo>
                    <a:pt x="104317" y="7200"/>
                  </a:lnTo>
                  <a:lnTo>
                    <a:pt x="104775" y="6083"/>
                  </a:lnTo>
                  <a:lnTo>
                    <a:pt x="104775" y="3454"/>
                  </a:lnTo>
                  <a:close/>
                </a:path>
                <a:path w="10629900" h="2895600">
                  <a:moveTo>
                    <a:pt x="152400" y="2889529"/>
                  </a:moveTo>
                  <a:lnTo>
                    <a:pt x="151942" y="2888411"/>
                  </a:lnTo>
                  <a:lnTo>
                    <a:pt x="150075" y="2886545"/>
                  </a:lnTo>
                  <a:lnTo>
                    <a:pt x="148958" y="2886075"/>
                  </a:lnTo>
                  <a:lnTo>
                    <a:pt x="146329" y="2886075"/>
                  </a:lnTo>
                  <a:lnTo>
                    <a:pt x="145211" y="2886545"/>
                  </a:lnTo>
                  <a:lnTo>
                    <a:pt x="143344" y="2888411"/>
                  </a:lnTo>
                  <a:lnTo>
                    <a:pt x="142875" y="2889529"/>
                  </a:lnTo>
                  <a:lnTo>
                    <a:pt x="142875" y="2892158"/>
                  </a:lnTo>
                  <a:lnTo>
                    <a:pt x="143344" y="2893276"/>
                  </a:lnTo>
                  <a:lnTo>
                    <a:pt x="145211" y="2895142"/>
                  </a:lnTo>
                  <a:lnTo>
                    <a:pt x="146329" y="2895600"/>
                  </a:lnTo>
                  <a:lnTo>
                    <a:pt x="148958" y="2895600"/>
                  </a:lnTo>
                  <a:lnTo>
                    <a:pt x="150075" y="2895142"/>
                  </a:lnTo>
                  <a:lnTo>
                    <a:pt x="151942" y="2893276"/>
                  </a:lnTo>
                  <a:lnTo>
                    <a:pt x="152400" y="2892158"/>
                  </a:lnTo>
                  <a:lnTo>
                    <a:pt x="152400" y="2889529"/>
                  </a:lnTo>
                  <a:close/>
                </a:path>
                <a:path w="10629900" h="2895600">
                  <a:moveTo>
                    <a:pt x="152400" y="2477236"/>
                  </a:moveTo>
                  <a:lnTo>
                    <a:pt x="151942" y="2476106"/>
                  </a:lnTo>
                  <a:lnTo>
                    <a:pt x="150075" y="2474252"/>
                  </a:lnTo>
                  <a:lnTo>
                    <a:pt x="148958" y="2473782"/>
                  </a:lnTo>
                  <a:lnTo>
                    <a:pt x="146329" y="2473782"/>
                  </a:lnTo>
                  <a:lnTo>
                    <a:pt x="145211" y="2474252"/>
                  </a:lnTo>
                  <a:lnTo>
                    <a:pt x="143344" y="2476106"/>
                  </a:lnTo>
                  <a:lnTo>
                    <a:pt x="142875" y="2477236"/>
                  </a:lnTo>
                  <a:lnTo>
                    <a:pt x="142875" y="2479865"/>
                  </a:lnTo>
                  <a:lnTo>
                    <a:pt x="143344" y="2480983"/>
                  </a:lnTo>
                  <a:lnTo>
                    <a:pt x="145211" y="2482850"/>
                  </a:lnTo>
                  <a:lnTo>
                    <a:pt x="146329" y="2483307"/>
                  </a:lnTo>
                  <a:lnTo>
                    <a:pt x="148958" y="2483307"/>
                  </a:lnTo>
                  <a:lnTo>
                    <a:pt x="150075" y="2482850"/>
                  </a:lnTo>
                  <a:lnTo>
                    <a:pt x="151942" y="2480983"/>
                  </a:lnTo>
                  <a:lnTo>
                    <a:pt x="152400" y="2479865"/>
                  </a:lnTo>
                  <a:lnTo>
                    <a:pt x="152400" y="2477236"/>
                  </a:lnTo>
                  <a:close/>
                </a:path>
                <a:path w="10629900" h="2895600">
                  <a:moveTo>
                    <a:pt x="152400" y="2064931"/>
                  </a:moveTo>
                  <a:lnTo>
                    <a:pt x="151942" y="2063813"/>
                  </a:lnTo>
                  <a:lnTo>
                    <a:pt x="150075" y="2061959"/>
                  </a:lnTo>
                  <a:lnTo>
                    <a:pt x="148958" y="2061489"/>
                  </a:lnTo>
                  <a:lnTo>
                    <a:pt x="146329" y="2061489"/>
                  </a:lnTo>
                  <a:lnTo>
                    <a:pt x="145211" y="2061959"/>
                  </a:lnTo>
                  <a:lnTo>
                    <a:pt x="143344" y="2063813"/>
                  </a:lnTo>
                  <a:lnTo>
                    <a:pt x="142875" y="2064931"/>
                  </a:lnTo>
                  <a:lnTo>
                    <a:pt x="142875" y="2067560"/>
                  </a:lnTo>
                  <a:lnTo>
                    <a:pt x="143344" y="2068690"/>
                  </a:lnTo>
                  <a:lnTo>
                    <a:pt x="145211" y="2070544"/>
                  </a:lnTo>
                  <a:lnTo>
                    <a:pt x="146329" y="2071014"/>
                  </a:lnTo>
                  <a:lnTo>
                    <a:pt x="148958" y="2071014"/>
                  </a:lnTo>
                  <a:lnTo>
                    <a:pt x="150075" y="2070544"/>
                  </a:lnTo>
                  <a:lnTo>
                    <a:pt x="151942" y="2068690"/>
                  </a:lnTo>
                  <a:lnTo>
                    <a:pt x="152400" y="2067560"/>
                  </a:lnTo>
                  <a:lnTo>
                    <a:pt x="152400" y="2064931"/>
                  </a:lnTo>
                  <a:close/>
                </a:path>
                <a:path w="10629900" h="2895600">
                  <a:moveTo>
                    <a:pt x="152400" y="1652638"/>
                  </a:moveTo>
                  <a:lnTo>
                    <a:pt x="151942" y="1651520"/>
                  </a:lnTo>
                  <a:lnTo>
                    <a:pt x="150075" y="1649653"/>
                  </a:lnTo>
                  <a:lnTo>
                    <a:pt x="148958" y="1649196"/>
                  </a:lnTo>
                  <a:lnTo>
                    <a:pt x="146329" y="1649196"/>
                  </a:lnTo>
                  <a:lnTo>
                    <a:pt x="145211" y="1649653"/>
                  </a:lnTo>
                  <a:lnTo>
                    <a:pt x="143344" y="1651520"/>
                  </a:lnTo>
                  <a:lnTo>
                    <a:pt x="142875" y="1652638"/>
                  </a:lnTo>
                  <a:lnTo>
                    <a:pt x="142875" y="1655267"/>
                  </a:lnTo>
                  <a:lnTo>
                    <a:pt x="143344" y="1656397"/>
                  </a:lnTo>
                  <a:lnTo>
                    <a:pt x="145211" y="1658251"/>
                  </a:lnTo>
                  <a:lnTo>
                    <a:pt x="146329" y="1658721"/>
                  </a:lnTo>
                  <a:lnTo>
                    <a:pt x="148958" y="1658721"/>
                  </a:lnTo>
                  <a:lnTo>
                    <a:pt x="150075" y="1658251"/>
                  </a:lnTo>
                  <a:lnTo>
                    <a:pt x="151942" y="1656397"/>
                  </a:lnTo>
                  <a:lnTo>
                    <a:pt x="152400" y="1655267"/>
                  </a:lnTo>
                  <a:lnTo>
                    <a:pt x="152400" y="1652638"/>
                  </a:lnTo>
                  <a:close/>
                </a:path>
                <a:path w="10629900" h="2895600">
                  <a:moveTo>
                    <a:pt x="152400" y="1240345"/>
                  </a:moveTo>
                  <a:lnTo>
                    <a:pt x="151942" y="1239215"/>
                  </a:lnTo>
                  <a:lnTo>
                    <a:pt x="150075" y="1237361"/>
                  </a:lnTo>
                  <a:lnTo>
                    <a:pt x="148958" y="1236891"/>
                  </a:lnTo>
                  <a:lnTo>
                    <a:pt x="146329" y="1236891"/>
                  </a:lnTo>
                  <a:lnTo>
                    <a:pt x="145211" y="1237361"/>
                  </a:lnTo>
                  <a:lnTo>
                    <a:pt x="143344" y="1239215"/>
                  </a:lnTo>
                  <a:lnTo>
                    <a:pt x="142875" y="1240345"/>
                  </a:lnTo>
                  <a:lnTo>
                    <a:pt x="142875" y="1242974"/>
                  </a:lnTo>
                  <a:lnTo>
                    <a:pt x="143344" y="1244092"/>
                  </a:lnTo>
                  <a:lnTo>
                    <a:pt x="145211" y="1245958"/>
                  </a:lnTo>
                  <a:lnTo>
                    <a:pt x="146329" y="1246416"/>
                  </a:lnTo>
                  <a:lnTo>
                    <a:pt x="148958" y="1246416"/>
                  </a:lnTo>
                  <a:lnTo>
                    <a:pt x="150075" y="1245958"/>
                  </a:lnTo>
                  <a:lnTo>
                    <a:pt x="151942" y="1244092"/>
                  </a:lnTo>
                  <a:lnTo>
                    <a:pt x="152400" y="1242974"/>
                  </a:lnTo>
                  <a:lnTo>
                    <a:pt x="152400" y="1240345"/>
                  </a:lnTo>
                  <a:close/>
                </a:path>
                <a:path w="10629900" h="2895600">
                  <a:moveTo>
                    <a:pt x="152400" y="828040"/>
                  </a:moveTo>
                  <a:lnTo>
                    <a:pt x="151942" y="826922"/>
                  </a:lnTo>
                  <a:lnTo>
                    <a:pt x="150075" y="825068"/>
                  </a:lnTo>
                  <a:lnTo>
                    <a:pt x="148958" y="824598"/>
                  </a:lnTo>
                  <a:lnTo>
                    <a:pt x="146329" y="824598"/>
                  </a:lnTo>
                  <a:lnTo>
                    <a:pt x="145211" y="825068"/>
                  </a:lnTo>
                  <a:lnTo>
                    <a:pt x="143344" y="826922"/>
                  </a:lnTo>
                  <a:lnTo>
                    <a:pt x="142875" y="828040"/>
                  </a:lnTo>
                  <a:lnTo>
                    <a:pt x="142875" y="830681"/>
                  </a:lnTo>
                  <a:lnTo>
                    <a:pt x="143344" y="831799"/>
                  </a:lnTo>
                  <a:lnTo>
                    <a:pt x="145211" y="833653"/>
                  </a:lnTo>
                  <a:lnTo>
                    <a:pt x="146329" y="834123"/>
                  </a:lnTo>
                  <a:lnTo>
                    <a:pt x="148958" y="834123"/>
                  </a:lnTo>
                  <a:lnTo>
                    <a:pt x="150075" y="833653"/>
                  </a:lnTo>
                  <a:lnTo>
                    <a:pt x="151942" y="831799"/>
                  </a:lnTo>
                  <a:lnTo>
                    <a:pt x="152400" y="830681"/>
                  </a:lnTo>
                  <a:lnTo>
                    <a:pt x="152400" y="828040"/>
                  </a:lnTo>
                  <a:close/>
                </a:path>
                <a:path w="10629900" h="2895600">
                  <a:moveTo>
                    <a:pt x="152400" y="415747"/>
                  </a:moveTo>
                  <a:lnTo>
                    <a:pt x="151942" y="414629"/>
                  </a:lnTo>
                  <a:lnTo>
                    <a:pt x="150075" y="412762"/>
                  </a:lnTo>
                  <a:lnTo>
                    <a:pt x="148958" y="412305"/>
                  </a:lnTo>
                  <a:lnTo>
                    <a:pt x="146329" y="412305"/>
                  </a:lnTo>
                  <a:lnTo>
                    <a:pt x="145211" y="412762"/>
                  </a:lnTo>
                  <a:lnTo>
                    <a:pt x="143344" y="414629"/>
                  </a:lnTo>
                  <a:lnTo>
                    <a:pt x="142875" y="415747"/>
                  </a:lnTo>
                  <a:lnTo>
                    <a:pt x="142875" y="418376"/>
                  </a:lnTo>
                  <a:lnTo>
                    <a:pt x="143344" y="419506"/>
                  </a:lnTo>
                  <a:lnTo>
                    <a:pt x="145211" y="421360"/>
                  </a:lnTo>
                  <a:lnTo>
                    <a:pt x="146329" y="421830"/>
                  </a:lnTo>
                  <a:lnTo>
                    <a:pt x="148958" y="421830"/>
                  </a:lnTo>
                  <a:lnTo>
                    <a:pt x="150075" y="421360"/>
                  </a:lnTo>
                  <a:lnTo>
                    <a:pt x="151942" y="419506"/>
                  </a:lnTo>
                  <a:lnTo>
                    <a:pt x="152400" y="418376"/>
                  </a:lnTo>
                  <a:lnTo>
                    <a:pt x="152400" y="415747"/>
                  </a:lnTo>
                  <a:close/>
                </a:path>
                <a:path w="10629900" h="2895600">
                  <a:moveTo>
                    <a:pt x="152400" y="3454"/>
                  </a:moveTo>
                  <a:lnTo>
                    <a:pt x="151942" y="2336"/>
                  </a:lnTo>
                  <a:lnTo>
                    <a:pt x="150075" y="469"/>
                  </a:lnTo>
                  <a:lnTo>
                    <a:pt x="148958" y="0"/>
                  </a:lnTo>
                  <a:lnTo>
                    <a:pt x="146329" y="0"/>
                  </a:lnTo>
                  <a:lnTo>
                    <a:pt x="145211" y="469"/>
                  </a:lnTo>
                  <a:lnTo>
                    <a:pt x="143344" y="2336"/>
                  </a:lnTo>
                  <a:lnTo>
                    <a:pt x="142875" y="3454"/>
                  </a:lnTo>
                  <a:lnTo>
                    <a:pt x="142875" y="6083"/>
                  </a:lnTo>
                  <a:lnTo>
                    <a:pt x="143344" y="7200"/>
                  </a:lnTo>
                  <a:lnTo>
                    <a:pt x="145211" y="9067"/>
                  </a:lnTo>
                  <a:lnTo>
                    <a:pt x="146329" y="9525"/>
                  </a:lnTo>
                  <a:lnTo>
                    <a:pt x="148958" y="9525"/>
                  </a:lnTo>
                  <a:lnTo>
                    <a:pt x="150075" y="9067"/>
                  </a:lnTo>
                  <a:lnTo>
                    <a:pt x="151942" y="7200"/>
                  </a:lnTo>
                  <a:lnTo>
                    <a:pt x="152400" y="6083"/>
                  </a:lnTo>
                  <a:lnTo>
                    <a:pt x="152400" y="3454"/>
                  </a:lnTo>
                  <a:close/>
                </a:path>
                <a:path w="10629900" h="2895600">
                  <a:moveTo>
                    <a:pt x="200025" y="2889529"/>
                  </a:moveTo>
                  <a:lnTo>
                    <a:pt x="199567" y="2888411"/>
                  </a:lnTo>
                  <a:lnTo>
                    <a:pt x="197700" y="2886545"/>
                  </a:lnTo>
                  <a:lnTo>
                    <a:pt x="196583" y="2886075"/>
                  </a:lnTo>
                  <a:lnTo>
                    <a:pt x="193954" y="2886075"/>
                  </a:lnTo>
                  <a:lnTo>
                    <a:pt x="192836" y="2886545"/>
                  </a:lnTo>
                  <a:lnTo>
                    <a:pt x="190969" y="2888411"/>
                  </a:lnTo>
                  <a:lnTo>
                    <a:pt x="190500" y="2889529"/>
                  </a:lnTo>
                  <a:lnTo>
                    <a:pt x="190500" y="2892158"/>
                  </a:lnTo>
                  <a:lnTo>
                    <a:pt x="190969" y="2893276"/>
                  </a:lnTo>
                  <a:lnTo>
                    <a:pt x="192836" y="2895142"/>
                  </a:lnTo>
                  <a:lnTo>
                    <a:pt x="193954" y="2895600"/>
                  </a:lnTo>
                  <a:lnTo>
                    <a:pt x="196583" y="2895600"/>
                  </a:lnTo>
                  <a:lnTo>
                    <a:pt x="197700" y="2895142"/>
                  </a:lnTo>
                  <a:lnTo>
                    <a:pt x="199567" y="2893276"/>
                  </a:lnTo>
                  <a:lnTo>
                    <a:pt x="200025" y="2892158"/>
                  </a:lnTo>
                  <a:lnTo>
                    <a:pt x="200025" y="2889529"/>
                  </a:lnTo>
                  <a:close/>
                </a:path>
                <a:path w="10629900" h="2895600">
                  <a:moveTo>
                    <a:pt x="200025" y="2477236"/>
                  </a:moveTo>
                  <a:lnTo>
                    <a:pt x="199567" y="2476106"/>
                  </a:lnTo>
                  <a:lnTo>
                    <a:pt x="197700" y="2474252"/>
                  </a:lnTo>
                  <a:lnTo>
                    <a:pt x="196583" y="2473782"/>
                  </a:lnTo>
                  <a:lnTo>
                    <a:pt x="193954" y="2473782"/>
                  </a:lnTo>
                  <a:lnTo>
                    <a:pt x="192836" y="2474252"/>
                  </a:lnTo>
                  <a:lnTo>
                    <a:pt x="190969" y="2476106"/>
                  </a:lnTo>
                  <a:lnTo>
                    <a:pt x="190500" y="2477236"/>
                  </a:lnTo>
                  <a:lnTo>
                    <a:pt x="190500" y="2479865"/>
                  </a:lnTo>
                  <a:lnTo>
                    <a:pt x="190969" y="2480983"/>
                  </a:lnTo>
                  <a:lnTo>
                    <a:pt x="192836" y="2482850"/>
                  </a:lnTo>
                  <a:lnTo>
                    <a:pt x="193954" y="2483307"/>
                  </a:lnTo>
                  <a:lnTo>
                    <a:pt x="196583" y="2483307"/>
                  </a:lnTo>
                  <a:lnTo>
                    <a:pt x="197700" y="2482850"/>
                  </a:lnTo>
                  <a:lnTo>
                    <a:pt x="199567" y="2480983"/>
                  </a:lnTo>
                  <a:lnTo>
                    <a:pt x="200025" y="2479865"/>
                  </a:lnTo>
                  <a:lnTo>
                    <a:pt x="200025" y="2477236"/>
                  </a:lnTo>
                  <a:close/>
                </a:path>
                <a:path w="10629900" h="2895600">
                  <a:moveTo>
                    <a:pt x="200025" y="2064931"/>
                  </a:moveTo>
                  <a:lnTo>
                    <a:pt x="199567" y="2063813"/>
                  </a:lnTo>
                  <a:lnTo>
                    <a:pt x="197700" y="2061959"/>
                  </a:lnTo>
                  <a:lnTo>
                    <a:pt x="196583" y="2061489"/>
                  </a:lnTo>
                  <a:lnTo>
                    <a:pt x="193954" y="2061489"/>
                  </a:lnTo>
                  <a:lnTo>
                    <a:pt x="192836" y="2061959"/>
                  </a:lnTo>
                  <a:lnTo>
                    <a:pt x="190969" y="2063813"/>
                  </a:lnTo>
                  <a:lnTo>
                    <a:pt x="190500" y="2064931"/>
                  </a:lnTo>
                  <a:lnTo>
                    <a:pt x="190500" y="2067560"/>
                  </a:lnTo>
                  <a:lnTo>
                    <a:pt x="190969" y="2068690"/>
                  </a:lnTo>
                  <a:lnTo>
                    <a:pt x="192836" y="2070544"/>
                  </a:lnTo>
                  <a:lnTo>
                    <a:pt x="193954" y="2071014"/>
                  </a:lnTo>
                  <a:lnTo>
                    <a:pt x="196583" y="2071014"/>
                  </a:lnTo>
                  <a:lnTo>
                    <a:pt x="197700" y="2070544"/>
                  </a:lnTo>
                  <a:lnTo>
                    <a:pt x="199567" y="2068690"/>
                  </a:lnTo>
                  <a:lnTo>
                    <a:pt x="200025" y="2067560"/>
                  </a:lnTo>
                  <a:lnTo>
                    <a:pt x="200025" y="2064931"/>
                  </a:lnTo>
                  <a:close/>
                </a:path>
                <a:path w="10629900" h="2895600">
                  <a:moveTo>
                    <a:pt x="200025" y="1652638"/>
                  </a:moveTo>
                  <a:lnTo>
                    <a:pt x="199567" y="1651520"/>
                  </a:lnTo>
                  <a:lnTo>
                    <a:pt x="197700" y="1649653"/>
                  </a:lnTo>
                  <a:lnTo>
                    <a:pt x="196583" y="1649196"/>
                  </a:lnTo>
                  <a:lnTo>
                    <a:pt x="193954" y="1649196"/>
                  </a:lnTo>
                  <a:lnTo>
                    <a:pt x="192836" y="1649653"/>
                  </a:lnTo>
                  <a:lnTo>
                    <a:pt x="190969" y="1651520"/>
                  </a:lnTo>
                  <a:lnTo>
                    <a:pt x="190500" y="1652638"/>
                  </a:lnTo>
                  <a:lnTo>
                    <a:pt x="190500" y="1655267"/>
                  </a:lnTo>
                  <a:lnTo>
                    <a:pt x="190969" y="1656397"/>
                  </a:lnTo>
                  <a:lnTo>
                    <a:pt x="192836" y="1658251"/>
                  </a:lnTo>
                  <a:lnTo>
                    <a:pt x="193954" y="1658721"/>
                  </a:lnTo>
                  <a:lnTo>
                    <a:pt x="196583" y="1658721"/>
                  </a:lnTo>
                  <a:lnTo>
                    <a:pt x="197700" y="1658251"/>
                  </a:lnTo>
                  <a:lnTo>
                    <a:pt x="199567" y="1656397"/>
                  </a:lnTo>
                  <a:lnTo>
                    <a:pt x="200025" y="1655267"/>
                  </a:lnTo>
                  <a:lnTo>
                    <a:pt x="200025" y="1652638"/>
                  </a:lnTo>
                  <a:close/>
                </a:path>
                <a:path w="10629900" h="2895600">
                  <a:moveTo>
                    <a:pt x="200025" y="1240345"/>
                  </a:moveTo>
                  <a:lnTo>
                    <a:pt x="199567" y="1239215"/>
                  </a:lnTo>
                  <a:lnTo>
                    <a:pt x="197700" y="1237361"/>
                  </a:lnTo>
                  <a:lnTo>
                    <a:pt x="196583" y="1236891"/>
                  </a:lnTo>
                  <a:lnTo>
                    <a:pt x="193954" y="1236891"/>
                  </a:lnTo>
                  <a:lnTo>
                    <a:pt x="192836" y="1237361"/>
                  </a:lnTo>
                  <a:lnTo>
                    <a:pt x="190969" y="1239215"/>
                  </a:lnTo>
                  <a:lnTo>
                    <a:pt x="190500" y="1240345"/>
                  </a:lnTo>
                  <a:lnTo>
                    <a:pt x="190500" y="1242974"/>
                  </a:lnTo>
                  <a:lnTo>
                    <a:pt x="190969" y="1244092"/>
                  </a:lnTo>
                  <a:lnTo>
                    <a:pt x="192836" y="1245958"/>
                  </a:lnTo>
                  <a:lnTo>
                    <a:pt x="193954" y="1246416"/>
                  </a:lnTo>
                  <a:lnTo>
                    <a:pt x="196583" y="1246416"/>
                  </a:lnTo>
                  <a:lnTo>
                    <a:pt x="197700" y="1245958"/>
                  </a:lnTo>
                  <a:lnTo>
                    <a:pt x="199567" y="1244092"/>
                  </a:lnTo>
                  <a:lnTo>
                    <a:pt x="200025" y="1242974"/>
                  </a:lnTo>
                  <a:lnTo>
                    <a:pt x="200025" y="1240345"/>
                  </a:lnTo>
                  <a:close/>
                </a:path>
                <a:path w="10629900" h="2895600">
                  <a:moveTo>
                    <a:pt x="200025" y="828040"/>
                  </a:moveTo>
                  <a:lnTo>
                    <a:pt x="199567" y="826922"/>
                  </a:lnTo>
                  <a:lnTo>
                    <a:pt x="197700" y="825068"/>
                  </a:lnTo>
                  <a:lnTo>
                    <a:pt x="196583" y="824598"/>
                  </a:lnTo>
                  <a:lnTo>
                    <a:pt x="193954" y="824598"/>
                  </a:lnTo>
                  <a:lnTo>
                    <a:pt x="192836" y="825068"/>
                  </a:lnTo>
                  <a:lnTo>
                    <a:pt x="190969" y="826922"/>
                  </a:lnTo>
                  <a:lnTo>
                    <a:pt x="190500" y="828040"/>
                  </a:lnTo>
                  <a:lnTo>
                    <a:pt x="190500" y="830681"/>
                  </a:lnTo>
                  <a:lnTo>
                    <a:pt x="190969" y="831799"/>
                  </a:lnTo>
                  <a:lnTo>
                    <a:pt x="192836" y="833653"/>
                  </a:lnTo>
                  <a:lnTo>
                    <a:pt x="193954" y="834123"/>
                  </a:lnTo>
                  <a:lnTo>
                    <a:pt x="196583" y="834123"/>
                  </a:lnTo>
                  <a:lnTo>
                    <a:pt x="197700" y="833653"/>
                  </a:lnTo>
                  <a:lnTo>
                    <a:pt x="199567" y="831799"/>
                  </a:lnTo>
                  <a:lnTo>
                    <a:pt x="200025" y="830681"/>
                  </a:lnTo>
                  <a:lnTo>
                    <a:pt x="200025" y="828040"/>
                  </a:lnTo>
                  <a:close/>
                </a:path>
                <a:path w="10629900" h="2895600">
                  <a:moveTo>
                    <a:pt x="200025" y="415747"/>
                  </a:moveTo>
                  <a:lnTo>
                    <a:pt x="199567" y="414629"/>
                  </a:lnTo>
                  <a:lnTo>
                    <a:pt x="197700" y="412762"/>
                  </a:lnTo>
                  <a:lnTo>
                    <a:pt x="196583" y="412305"/>
                  </a:lnTo>
                  <a:lnTo>
                    <a:pt x="193954" y="412305"/>
                  </a:lnTo>
                  <a:lnTo>
                    <a:pt x="192836" y="412762"/>
                  </a:lnTo>
                  <a:lnTo>
                    <a:pt x="190969" y="414629"/>
                  </a:lnTo>
                  <a:lnTo>
                    <a:pt x="190500" y="415747"/>
                  </a:lnTo>
                  <a:lnTo>
                    <a:pt x="190500" y="418376"/>
                  </a:lnTo>
                  <a:lnTo>
                    <a:pt x="190969" y="419506"/>
                  </a:lnTo>
                  <a:lnTo>
                    <a:pt x="192836" y="421360"/>
                  </a:lnTo>
                  <a:lnTo>
                    <a:pt x="193954" y="421830"/>
                  </a:lnTo>
                  <a:lnTo>
                    <a:pt x="196583" y="421830"/>
                  </a:lnTo>
                  <a:lnTo>
                    <a:pt x="197700" y="421360"/>
                  </a:lnTo>
                  <a:lnTo>
                    <a:pt x="199567" y="419506"/>
                  </a:lnTo>
                  <a:lnTo>
                    <a:pt x="200025" y="418376"/>
                  </a:lnTo>
                  <a:lnTo>
                    <a:pt x="200025" y="415747"/>
                  </a:lnTo>
                  <a:close/>
                </a:path>
                <a:path w="10629900" h="2895600">
                  <a:moveTo>
                    <a:pt x="200025" y="3454"/>
                  </a:moveTo>
                  <a:lnTo>
                    <a:pt x="199567" y="2336"/>
                  </a:lnTo>
                  <a:lnTo>
                    <a:pt x="197700" y="469"/>
                  </a:lnTo>
                  <a:lnTo>
                    <a:pt x="196583" y="0"/>
                  </a:lnTo>
                  <a:lnTo>
                    <a:pt x="193954" y="0"/>
                  </a:lnTo>
                  <a:lnTo>
                    <a:pt x="192836" y="469"/>
                  </a:lnTo>
                  <a:lnTo>
                    <a:pt x="190969" y="2336"/>
                  </a:lnTo>
                  <a:lnTo>
                    <a:pt x="190500" y="3454"/>
                  </a:lnTo>
                  <a:lnTo>
                    <a:pt x="190500" y="6083"/>
                  </a:lnTo>
                  <a:lnTo>
                    <a:pt x="190969" y="7200"/>
                  </a:lnTo>
                  <a:lnTo>
                    <a:pt x="192836" y="9067"/>
                  </a:lnTo>
                  <a:lnTo>
                    <a:pt x="193954" y="9525"/>
                  </a:lnTo>
                  <a:lnTo>
                    <a:pt x="196583" y="9525"/>
                  </a:lnTo>
                  <a:lnTo>
                    <a:pt x="197700" y="9067"/>
                  </a:lnTo>
                  <a:lnTo>
                    <a:pt x="199567" y="7200"/>
                  </a:lnTo>
                  <a:lnTo>
                    <a:pt x="200025" y="6083"/>
                  </a:lnTo>
                  <a:lnTo>
                    <a:pt x="200025" y="3454"/>
                  </a:lnTo>
                  <a:close/>
                </a:path>
                <a:path w="10629900" h="2895600">
                  <a:moveTo>
                    <a:pt x="247650" y="2889529"/>
                  </a:moveTo>
                  <a:lnTo>
                    <a:pt x="247192" y="2888411"/>
                  </a:lnTo>
                  <a:lnTo>
                    <a:pt x="245325" y="2886545"/>
                  </a:lnTo>
                  <a:lnTo>
                    <a:pt x="244208" y="2886075"/>
                  </a:lnTo>
                  <a:lnTo>
                    <a:pt x="241579" y="2886075"/>
                  </a:lnTo>
                  <a:lnTo>
                    <a:pt x="240461" y="2886545"/>
                  </a:lnTo>
                  <a:lnTo>
                    <a:pt x="238594" y="2888411"/>
                  </a:lnTo>
                  <a:lnTo>
                    <a:pt x="238125" y="2889529"/>
                  </a:lnTo>
                  <a:lnTo>
                    <a:pt x="238125" y="2892158"/>
                  </a:lnTo>
                  <a:lnTo>
                    <a:pt x="238594" y="2893276"/>
                  </a:lnTo>
                  <a:lnTo>
                    <a:pt x="240461" y="2895142"/>
                  </a:lnTo>
                  <a:lnTo>
                    <a:pt x="241579" y="2895600"/>
                  </a:lnTo>
                  <a:lnTo>
                    <a:pt x="244208" y="2895600"/>
                  </a:lnTo>
                  <a:lnTo>
                    <a:pt x="245325" y="2895142"/>
                  </a:lnTo>
                  <a:lnTo>
                    <a:pt x="247192" y="2893276"/>
                  </a:lnTo>
                  <a:lnTo>
                    <a:pt x="247650" y="2892158"/>
                  </a:lnTo>
                  <a:lnTo>
                    <a:pt x="247650" y="2889529"/>
                  </a:lnTo>
                  <a:close/>
                </a:path>
                <a:path w="10629900" h="2895600">
                  <a:moveTo>
                    <a:pt x="247650" y="2477236"/>
                  </a:moveTo>
                  <a:lnTo>
                    <a:pt x="247192" y="2476106"/>
                  </a:lnTo>
                  <a:lnTo>
                    <a:pt x="245325" y="2474252"/>
                  </a:lnTo>
                  <a:lnTo>
                    <a:pt x="244208" y="2473782"/>
                  </a:lnTo>
                  <a:lnTo>
                    <a:pt x="241579" y="2473782"/>
                  </a:lnTo>
                  <a:lnTo>
                    <a:pt x="240461" y="2474252"/>
                  </a:lnTo>
                  <a:lnTo>
                    <a:pt x="238594" y="2476106"/>
                  </a:lnTo>
                  <a:lnTo>
                    <a:pt x="238125" y="2477236"/>
                  </a:lnTo>
                  <a:lnTo>
                    <a:pt x="238125" y="2479865"/>
                  </a:lnTo>
                  <a:lnTo>
                    <a:pt x="238594" y="2480983"/>
                  </a:lnTo>
                  <a:lnTo>
                    <a:pt x="240461" y="2482850"/>
                  </a:lnTo>
                  <a:lnTo>
                    <a:pt x="241579" y="2483307"/>
                  </a:lnTo>
                  <a:lnTo>
                    <a:pt x="244208" y="2483307"/>
                  </a:lnTo>
                  <a:lnTo>
                    <a:pt x="245325" y="2482850"/>
                  </a:lnTo>
                  <a:lnTo>
                    <a:pt x="247192" y="2480983"/>
                  </a:lnTo>
                  <a:lnTo>
                    <a:pt x="247650" y="2479865"/>
                  </a:lnTo>
                  <a:lnTo>
                    <a:pt x="247650" y="2477236"/>
                  </a:lnTo>
                  <a:close/>
                </a:path>
                <a:path w="10629900" h="2895600">
                  <a:moveTo>
                    <a:pt x="247650" y="2064931"/>
                  </a:moveTo>
                  <a:lnTo>
                    <a:pt x="247192" y="2063813"/>
                  </a:lnTo>
                  <a:lnTo>
                    <a:pt x="245325" y="2061959"/>
                  </a:lnTo>
                  <a:lnTo>
                    <a:pt x="244208" y="2061489"/>
                  </a:lnTo>
                  <a:lnTo>
                    <a:pt x="241579" y="2061489"/>
                  </a:lnTo>
                  <a:lnTo>
                    <a:pt x="240461" y="2061959"/>
                  </a:lnTo>
                  <a:lnTo>
                    <a:pt x="238594" y="2063813"/>
                  </a:lnTo>
                  <a:lnTo>
                    <a:pt x="238125" y="2064931"/>
                  </a:lnTo>
                  <a:lnTo>
                    <a:pt x="238125" y="2067560"/>
                  </a:lnTo>
                  <a:lnTo>
                    <a:pt x="238594" y="2068690"/>
                  </a:lnTo>
                  <a:lnTo>
                    <a:pt x="240461" y="2070544"/>
                  </a:lnTo>
                  <a:lnTo>
                    <a:pt x="241579" y="2071014"/>
                  </a:lnTo>
                  <a:lnTo>
                    <a:pt x="244208" y="2071014"/>
                  </a:lnTo>
                  <a:lnTo>
                    <a:pt x="245325" y="2070544"/>
                  </a:lnTo>
                  <a:lnTo>
                    <a:pt x="247192" y="2068690"/>
                  </a:lnTo>
                  <a:lnTo>
                    <a:pt x="247650" y="2067560"/>
                  </a:lnTo>
                  <a:lnTo>
                    <a:pt x="247650" y="2064931"/>
                  </a:lnTo>
                  <a:close/>
                </a:path>
                <a:path w="10629900" h="2895600">
                  <a:moveTo>
                    <a:pt x="247650" y="1652638"/>
                  </a:moveTo>
                  <a:lnTo>
                    <a:pt x="247192" y="1651520"/>
                  </a:lnTo>
                  <a:lnTo>
                    <a:pt x="245325" y="1649653"/>
                  </a:lnTo>
                  <a:lnTo>
                    <a:pt x="244208" y="1649196"/>
                  </a:lnTo>
                  <a:lnTo>
                    <a:pt x="241579" y="1649196"/>
                  </a:lnTo>
                  <a:lnTo>
                    <a:pt x="240461" y="1649653"/>
                  </a:lnTo>
                  <a:lnTo>
                    <a:pt x="238594" y="1651520"/>
                  </a:lnTo>
                  <a:lnTo>
                    <a:pt x="238125" y="1652638"/>
                  </a:lnTo>
                  <a:lnTo>
                    <a:pt x="238125" y="1655267"/>
                  </a:lnTo>
                  <a:lnTo>
                    <a:pt x="238594" y="1656397"/>
                  </a:lnTo>
                  <a:lnTo>
                    <a:pt x="240461" y="1658251"/>
                  </a:lnTo>
                  <a:lnTo>
                    <a:pt x="241579" y="1658721"/>
                  </a:lnTo>
                  <a:lnTo>
                    <a:pt x="244208" y="1658721"/>
                  </a:lnTo>
                  <a:lnTo>
                    <a:pt x="245325" y="1658251"/>
                  </a:lnTo>
                  <a:lnTo>
                    <a:pt x="247192" y="1656397"/>
                  </a:lnTo>
                  <a:lnTo>
                    <a:pt x="247650" y="1655267"/>
                  </a:lnTo>
                  <a:lnTo>
                    <a:pt x="247650" y="1652638"/>
                  </a:lnTo>
                  <a:close/>
                </a:path>
                <a:path w="10629900" h="2895600">
                  <a:moveTo>
                    <a:pt x="247650" y="1240345"/>
                  </a:moveTo>
                  <a:lnTo>
                    <a:pt x="247192" y="1239215"/>
                  </a:lnTo>
                  <a:lnTo>
                    <a:pt x="245325" y="1237361"/>
                  </a:lnTo>
                  <a:lnTo>
                    <a:pt x="244208" y="1236891"/>
                  </a:lnTo>
                  <a:lnTo>
                    <a:pt x="241579" y="1236891"/>
                  </a:lnTo>
                  <a:lnTo>
                    <a:pt x="240461" y="1237361"/>
                  </a:lnTo>
                  <a:lnTo>
                    <a:pt x="238594" y="1239215"/>
                  </a:lnTo>
                  <a:lnTo>
                    <a:pt x="238125" y="1240345"/>
                  </a:lnTo>
                  <a:lnTo>
                    <a:pt x="238125" y="1242974"/>
                  </a:lnTo>
                  <a:lnTo>
                    <a:pt x="238594" y="1244092"/>
                  </a:lnTo>
                  <a:lnTo>
                    <a:pt x="240461" y="1245958"/>
                  </a:lnTo>
                  <a:lnTo>
                    <a:pt x="241579" y="1246416"/>
                  </a:lnTo>
                  <a:lnTo>
                    <a:pt x="244208" y="1246416"/>
                  </a:lnTo>
                  <a:lnTo>
                    <a:pt x="245325" y="1245958"/>
                  </a:lnTo>
                  <a:lnTo>
                    <a:pt x="247192" y="1244092"/>
                  </a:lnTo>
                  <a:lnTo>
                    <a:pt x="247650" y="1242974"/>
                  </a:lnTo>
                  <a:lnTo>
                    <a:pt x="247650" y="1240345"/>
                  </a:lnTo>
                  <a:close/>
                </a:path>
                <a:path w="10629900" h="2895600">
                  <a:moveTo>
                    <a:pt x="247650" y="828040"/>
                  </a:moveTo>
                  <a:lnTo>
                    <a:pt x="247192" y="826922"/>
                  </a:lnTo>
                  <a:lnTo>
                    <a:pt x="245325" y="825068"/>
                  </a:lnTo>
                  <a:lnTo>
                    <a:pt x="244208" y="824598"/>
                  </a:lnTo>
                  <a:lnTo>
                    <a:pt x="241579" y="824598"/>
                  </a:lnTo>
                  <a:lnTo>
                    <a:pt x="240461" y="825068"/>
                  </a:lnTo>
                  <a:lnTo>
                    <a:pt x="238594" y="826922"/>
                  </a:lnTo>
                  <a:lnTo>
                    <a:pt x="238125" y="828040"/>
                  </a:lnTo>
                  <a:lnTo>
                    <a:pt x="238125" y="830681"/>
                  </a:lnTo>
                  <a:lnTo>
                    <a:pt x="238594" y="831799"/>
                  </a:lnTo>
                  <a:lnTo>
                    <a:pt x="240461" y="833653"/>
                  </a:lnTo>
                  <a:lnTo>
                    <a:pt x="241579" y="834123"/>
                  </a:lnTo>
                  <a:lnTo>
                    <a:pt x="244208" y="834123"/>
                  </a:lnTo>
                  <a:lnTo>
                    <a:pt x="245325" y="833653"/>
                  </a:lnTo>
                  <a:lnTo>
                    <a:pt x="247192" y="831799"/>
                  </a:lnTo>
                  <a:lnTo>
                    <a:pt x="247650" y="830681"/>
                  </a:lnTo>
                  <a:lnTo>
                    <a:pt x="247650" y="828040"/>
                  </a:lnTo>
                  <a:close/>
                </a:path>
                <a:path w="10629900" h="2895600">
                  <a:moveTo>
                    <a:pt x="247650" y="415747"/>
                  </a:moveTo>
                  <a:lnTo>
                    <a:pt x="247192" y="414629"/>
                  </a:lnTo>
                  <a:lnTo>
                    <a:pt x="245325" y="412762"/>
                  </a:lnTo>
                  <a:lnTo>
                    <a:pt x="244208" y="412305"/>
                  </a:lnTo>
                  <a:lnTo>
                    <a:pt x="241579" y="412305"/>
                  </a:lnTo>
                  <a:lnTo>
                    <a:pt x="240461" y="412762"/>
                  </a:lnTo>
                  <a:lnTo>
                    <a:pt x="238594" y="414629"/>
                  </a:lnTo>
                  <a:lnTo>
                    <a:pt x="238125" y="415747"/>
                  </a:lnTo>
                  <a:lnTo>
                    <a:pt x="238125" y="418376"/>
                  </a:lnTo>
                  <a:lnTo>
                    <a:pt x="238594" y="419506"/>
                  </a:lnTo>
                  <a:lnTo>
                    <a:pt x="240461" y="421360"/>
                  </a:lnTo>
                  <a:lnTo>
                    <a:pt x="241579" y="421830"/>
                  </a:lnTo>
                  <a:lnTo>
                    <a:pt x="244208" y="421830"/>
                  </a:lnTo>
                  <a:lnTo>
                    <a:pt x="245325" y="421360"/>
                  </a:lnTo>
                  <a:lnTo>
                    <a:pt x="247192" y="419506"/>
                  </a:lnTo>
                  <a:lnTo>
                    <a:pt x="247650" y="418376"/>
                  </a:lnTo>
                  <a:lnTo>
                    <a:pt x="247650" y="415747"/>
                  </a:lnTo>
                  <a:close/>
                </a:path>
                <a:path w="10629900" h="2895600">
                  <a:moveTo>
                    <a:pt x="247650" y="3454"/>
                  </a:moveTo>
                  <a:lnTo>
                    <a:pt x="247192" y="2336"/>
                  </a:lnTo>
                  <a:lnTo>
                    <a:pt x="245325" y="469"/>
                  </a:lnTo>
                  <a:lnTo>
                    <a:pt x="244208" y="0"/>
                  </a:lnTo>
                  <a:lnTo>
                    <a:pt x="241579" y="0"/>
                  </a:lnTo>
                  <a:lnTo>
                    <a:pt x="240461" y="469"/>
                  </a:lnTo>
                  <a:lnTo>
                    <a:pt x="238594" y="2336"/>
                  </a:lnTo>
                  <a:lnTo>
                    <a:pt x="238125" y="3454"/>
                  </a:lnTo>
                  <a:lnTo>
                    <a:pt x="238125" y="6083"/>
                  </a:lnTo>
                  <a:lnTo>
                    <a:pt x="238594" y="7200"/>
                  </a:lnTo>
                  <a:lnTo>
                    <a:pt x="240461" y="9067"/>
                  </a:lnTo>
                  <a:lnTo>
                    <a:pt x="241579" y="9525"/>
                  </a:lnTo>
                  <a:lnTo>
                    <a:pt x="244208" y="9525"/>
                  </a:lnTo>
                  <a:lnTo>
                    <a:pt x="245325" y="9067"/>
                  </a:lnTo>
                  <a:lnTo>
                    <a:pt x="247192" y="7200"/>
                  </a:lnTo>
                  <a:lnTo>
                    <a:pt x="247650" y="6083"/>
                  </a:lnTo>
                  <a:lnTo>
                    <a:pt x="247650" y="3454"/>
                  </a:lnTo>
                  <a:close/>
                </a:path>
                <a:path w="10629900" h="2895600">
                  <a:moveTo>
                    <a:pt x="295275" y="2889529"/>
                  </a:moveTo>
                  <a:lnTo>
                    <a:pt x="294817" y="2888411"/>
                  </a:lnTo>
                  <a:lnTo>
                    <a:pt x="292950" y="2886545"/>
                  </a:lnTo>
                  <a:lnTo>
                    <a:pt x="291833" y="2886075"/>
                  </a:lnTo>
                  <a:lnTo>
                    <a:pt x="289204" y="2886075"/>
                  </a:lnTo>
                  <a:lnTo>
                    <a:pt x="288086" y="2886545"/>
                  </a:lnTo>
                  <a:lnTo>
                    <a:pt x="286219" y="2888411"/>
                  </a:lnTo>
                  <a:lnTo>
                    <a:pt x="285750" y="2889529"/>
                  </a:lnTo>
                  <a:lnTo>
                    <a:pt x="285750" y="2892158"/>
                  </a:lnTo>
                  <a:lnTo>
                    <a:pt x="286219" y="2893276"/>
                  </a:lnTo>
                  <a:lnTo>
                    <a:pt x="288086" y="2895142"/>
                  </a:lnTo>
                  <a:lnTo>
                    <a:pt x="289204" y="2895600"/>
                  </a:lnTo>
                  <a:lnTo>
                    <a:pt x="291833" y="2895600"/>
                  </a:lnTo>
                  <a:lnTo>
                    <a:pt x="292950" y="2895142"/>
                  </a:lnTo>
                  <a:lnTo>
                    <a:pt x="294817" y="2893276"/>
                  </a:lnTo>
                  <a:lnTo>
                    <a:pt x="295275" y="2892158"/>
                  </a:lnTo>
                  <a:lnTo>
                    <a:pt x="295275" y="2889529"/>
                  </a:lnTo>
                  <a:close/>
                </a:path>
                <a:path w="10629900" h="2895600">
                  <a:moveTo>
                    <a:pt x="295275" y="2477236"/>
                  </a:moveTo>
                  <a:lnTo>
                    <a:pt x="294817" y="2476106"/>
                  </a:lnTo>
                  <a:lnTo>
                    <a:pt x="292950" y="2474252"/>
                  </a:lnTo>
                  <a:lnTo>
                    <a:pt x="291833" y="2473782"/>
                  </a:lnTo>
                  <a:lnTo>
                    <a:pt x="289204" y="2473782"/>
                  </a:lnTo>
                  <a:lnTo>
                    <a:pt x="288086" y="2474252"/>
                  </a:lnTo>
                  <a:lnTo>
                    <a:pt x="286219" y="2476106"/>
                  </a:lnTo>
                  <a:lnTo>
                    <a:pt x="285750" y="2477236"/>
                  </a:lnTo>
                  <a:lnTo>
                    <a:pt x="285750" y="2479865"/>
                  </a:lnTo>
                  <a:lnTo>
                    <a:pt x="286219" y="2480983"/>
                  </a:lnTo>
                  <a:lnTo>
                    <a:pt x="288086" y="2482850"/>
                  </a:lnTo>
                  <a:lnTo>
                    <a:pt x="289204" y="2483307"/>
                  </a:lnTo>
                  <a:lnTo>
                    <a:pt x="291833" y="2483307"/>
                  </a:lnTo>
                  <a:lnTo>
                    <a:pt x="292950" y="2482850"/>
                  </a:lnTo>
                  <a:lnTo>
                    <a:pt x="294817" y="2480983"/>
                  </a:lnTo>
                  <a:lnTo>
                    <a:pt x="295275" y="2479865"/>
                  </a:lnTo>
                  <a:lnTo>
                    <a:pt x="295275" y="2477236"/>
                  </a:lnTo>
                  <a:close/>
                </a:path>
                <a:path w="10629900" h="2895600">
                  <a:moveTo>
                    <a:pt x="295275" y="2064931"/>
                  </a:moveTo>
                  <a:lnTo>
                    <a:pt x="294817" y="2063813"/>
                  </a:lnTo>
                  <a:lnTo>
                    <a:pt x="292950" y="2061959"/>
                  </a:lnTo>
                  <a:lnTo>
                    <a:pt x="291833" y="2061489"/>
                  </a:lnTo>
                  <a:lnTo>
                    <a:pt x="289204" y="2061489"/>
                  </a:lnTo>
                  <a:lnTo>
                    <a:pt x="288086" y="2061959"/>
                  </a:lnTo>
                  <a:lnTo>
                    <a:pt x="286219" y="2063813"/>
                  </a:lnTo>
                  <a:lnTo>
                    <a:pt x="285750" y="2064931"/>
                  </a:lnTo>
                  <a:lnTo>
                    <a:pt x="285750" y="2067560"/>
                  </a:lnTo>
                  <a:lnTo>
                    <a:pt x="286219" y="2068690"/>
                  </a:lnTo>
                  <a:lnTo>
                    <a:pt x="288086" y="2070544"/>
                  </a:lnTo>
                  <a:lnTo>
                    <a:pt x="289204" y="2071014"/>
                  </a:lnTo>
                  <a:lnTo>
                    <a:pt x="291833" y="2071014"/>
                  </a:lnTo>
                  <a:lnTo>
                    <a:pt x="292950" y="2070544"/>
                  </a:lnTo>
                  <a:lnTo>
                    <a:pt x="294817" y="2068690"/>
                  </a:lnTo>
                  <a:lnTo>
                    <a:pt x="295275" y="2067560"/>
                  </a:lnTo>
                  <a:lnTo>
                    <a:pt x="295275" y="2064931"/>
                  </a:lnTo>
                  <a:close/>
                </a:path>
                <a:path w="10629900" h="2895600">
                  <a:moveTo>
                    <a:pt x="295275" y="1652638"/>
                  </a:moveTo>
                  <a:lnTo>
                    <a:pt x="294817" y="1651520"/>
                  </a:lnTo>
                  <a:lnTo>
                    <a:pt x="292950" y="1649653"/>
                  </a:lnTo>
                  <a:lnTo>
                    <a:pt x="291833" y="1649196"/>
                  </a:lnTo>
                  <a:lnTo>
                    <a:pt x="289204" y="1649196"/>
                  </a:lnTo>
                  <a:lnTo>
                    <a:pt x="288086" y="1649653"/>
                  </a:lnTo>
                  <a:lnTo>
                    <a:pt x="286219" y="1651520"/>
                  </a:lnTo>
                  <a:lnTo>
                    <a:pt x="285750" y="1652638"/>
                  </a:lnTo>
                  <a:lnTo>
                    <a:pt x="285750" y="1655267"/>
                  </a:lnTo>
                  <a:lnTo>
                    <a:pt x="286219" y="1656397"/>
                  </a:lnTo>
                  <a:lnTo>
                    <a:pt x="288086" y="1658251"/>
                  </a:lnTo>
                  <a:lnTo>
                    <a:pt x="289204" y="1658721"/>
                  </a:lnTo>
                  <a:lnTo>
                    <a:pt x="291833" y="1658721"/>
                  </a:lnTo>
                  <a:lnTo>
                    <a:pt x="292950" y="1658251"/>
                  </a:lnTo>
                  <a:lnTo>
                    <a:pt x="294817" y="1656397"/>
                  </a:lnTo>
                  <a:lnTo>
                    <a:pt x="295275" y="1655267"/>
                  </a:lnTo>
                  <a:lnTo>
                    <a:pt x="295275" y="1652638"/>
                  </a:lnTo>
                  <a:close/>
                </a:path>
                <a:path w="10629900" h="2895600">
                  <a:moveTo>
                    <a:pt x="295275" y="1240345"/>
                  </a:moveTo>
                  <a:lnTo>
                    <a:pt x="294817" y="1239215"/>
                  </a:lnTo>
                  <a:lnTo>
                    <a:pt x="292950" y="1237361"/>
                  </a:lnTo>
                  <a:lnTo>
                    <a:pt x="291833" y="1236891"/>
                  </a:lnTo>
                  <a:lnTo>
                    <a:pt x="289204" y="1236891"/>
                  </a:lnTo>
                  <a:lnTo>
                    <a:pt x="288086" y="1237361"/>
                  </a:lnTo>
                  <a:lnTo>
                    <a:pt x="286219" y="1239215"/>
                  </a:lnTo>
                  <a:lnTo>
                    <a:pt x="285750" y="1240345"/>
                  </a:lnTo>
                  <a:lnTo>
                    <a:pt x="285750" y="1242974"/>
                  </a:lnTo>
                  <a:lnTo>
                    <a:pt x="286219" y="1244092"/>
                  </a:lnTo>
                  <a:lnTo>
                    <a:pt x="288086" y="1245958"/>
                  </a:lnTo>
                  <a:lnTo>
                    <a:pt x="289204" y="1246416"/>
                  </a:lnTo>
                  <a:lnTo>
                    <a:pt x="291833" y="1246416"/>
                  </a:lnTo>
                  <a:lnTo>
                    <a:pt x="292950" y="1245958"/>
                  </a:lnTo>
                  <a:lnTo>
                    <a:pt x="294817" y="1244092"/>
                  </a:lnTo>
                  <a:lnTo>
                    <a:pt x="295275" y="1242974"/>
                  </a:lnTo>
                  <a:lnTo>
                    <a:pt x="295275" y="1240345"/>
                  </a:lnTo>
                  <a:close/>
                </a:path>
                <a:path w="10629900" h="2895600">
                  <a:moveTo>
                    <a:pt x="295275" y="828040"/>
                  </a:moveTo>
                  <a:lnTo>
                    <a:pt x="294817" y="826922"/>
                  </a:lnTo>
                  <a:lnTo>
                    <a:pt x="292950" y="825068"/>
                  </a:lnTo>
                  <a:lnTo>
                    <a:pt x="291833" y="824598"/>
                  </a:lnTo>
                  <a:lnTo>
                    <a:pt x="289204" y="824598"/>
                  </a:lnTo>
                  <a:lnTo>
                    <a:pt x="288086" y="825068"/>
                  </a:lnTo>
                  <a:lnTo>
                    <a:pt x="286219" y="826922"/>
                  </a:lnTo>
                  <a:lnTo>
                    <a:pt x="285750" y="828040"/>
                  </a:lnTo>
                  <a:lnTo>
                    <a:pt x="285750" y="830681"/>
                  </a:lnTo>
                  <a:lnTo>
                    <a:pt x="286219" y="831799"/>
                  </a:lnTo>
                  <a:lnTo>
                    <a:pt x="288086" y="833653"/>
                  </a:lnTo>
                  <a:lnTo>
                    <a:pt x="289204" y="834123"/>
                  </a:lnTo>
                  <a:lnTo>
                    <a:pt x="291833" y="834123"/>
                  </a:lnTo>
                  <a:lnTo>
                    <a:pt x="292950" y="833653"/>
                  </a:lnTo>
                  <a:lnTo>
                    <a:pt x="294817" y="831799"/>
                  </a:lnTo>
                  <a:lnTo>
                    <a:pt x="295275" y="830681"/>
                  </a:lnTo>
                  <a:lnTo>
                    <a:pt x="295275" y="828040"/>
                  </a:lnTo>
                  <a:close/>
                </a:path>
                <a:path w="10629900" h="2895600">
                  <a:moveTo>
                    <a:pt x="295275" y="415747"/>
                  </a:moveTo>
                  <a:lnTo>
                    <a:pt x="294817" y="414629"/>
                  </a:lnTo>
                  <a:lnTo>
                    <a:pt x="292950" y="412762"/>
                  </a:lnTo>
                  <a:lnTo>
                    <a:pt x="291833" y="412305"/>
                  </a:lnTo>
                  <a:lnTo>
                    <a:pt x="289204" y="412305"/>
                  </a:lnTo>
                  <a:lnTo>
                    <a:pt x="288086" y="412762"/>
                  </a:lnTo>
                  <a:lnTo>
                    <a:pt x="286219" y="414629"/>
                  </a:lnTo>
                  <a:lnTo>
                    <a:pt x="285750" y="415747"/>
                  </a:lnTo>
                  <a:lnTo>
                    <a:pt x="285750" y="418376"/>
                  </a:lnTo>
                  <a:lnTo>
                    <a:pt x="286219" y="419506"/>
                  </a:lnTo>
                  <a:lnTo>
                    <a:pt x="288086" y="421360"/>
                  </a:lnTo>
                  <a:lnTo>
                    <a:pt x="289204" y="421830"/>
                  </a:lnTo>
                  <a:lnTo>
                    <a:pt x="291833" y="421830"/>
                  </a:lnTo>
                  <a:lnTo>
                    <a:pt x="292950" y="421360"/>
                  </a:lnTo>
                  <a:lnTo>
                    <a:pt x="294817" y="419506"/>
                  </a:lnTo>
                  <a:lnTo>
                    <a:pt x="295275" y="418376"/>
                  </a:lnTo>
                  <a:lnTo>
                    <a:pt x="295275" y="415747"/>
                  </a:lnTo>
                  <a:close/>
                </a:path>
                <a:path w="10629900" h="2895600">
                  <a:moveTo>
                    <a:pt x="295275" y="3454"/>
                  </a:moveTo>
                  <a:lnTo>
                    <a:pt x="294817" y="2336"/>
                  </a:lnTo>
                  <a:lnTo>
                    <a:pt x="292950" y="469"/>
                  </a:lnTo>
                  <a:lnTo>
                    <a:pt x="291833" y="0"/>
                  </a:lnTo>
                  <a:lnTo>
                    <a:pt x="289204" y="0"/>
                  </a:lnTo>
                  <a:lnTo>
                    <a:pt x="288086" y="469"/>
                  </a:lnTo>
                  <a:lnTo>
                    <a:pt x="286219" y="2336"/>
                  </a:lnTo>
                  <a:lnTo>
                    <a:pt x="285750" y="3454"/>
                  </a:lnTo>
                  <a:lnTo>
                    <a:pt x="285750" y="6083"/>
                  </a:lnTo>
                  <a:lnTo>
                    <a:pt x="286219" y="7200"/>
                  </a:lnTo>
                  <a:lnTo>
                    <a:pt x="288086" y="9067"/>
                  </a:lnTo>
                  <a:lnTo>
                    <a:pt x="289204" y="9525"/>
                  </a:lnTo>
                  <a:lnTo>
                    <a:pt x="291833" y="9525"/>
                  </a:lnTo>
                  <a:lnTo>
                    <a:pt x="292950" y="9067"/>
                  </a:lnTo>
                  <a:lnTo>
                    <a:pt x="294817" y="7200"/>
                  </a:lnTo>
                  <a:lnTo>
                    <a:pt x="295275" y="6083"/>
                  </a:lnTo>
                  <a:lnTo>
                    <a:pt x="295275" y="3454"/>
                  </a:lnTo>
                  <a:close/>
                </a:path>
                <a:path w="10629900" h="2895600">
                  <a:moveTo>
                    <a:pt x="342900" y="2889529"/>
                  </a:moveTo>
                  <a:lnTo>
                    <a:pt x="342442" y="2888411"/>
                  </a:lnTo>
                  <a:lnTo>
                    <a:pt x="340575" y="2886545"/>
                  </a:lnTo>
                  <a:lnTo>
                    <a:pt x="339458" y="2886075"/>
                  </a:lnTo>
                  <a:lnTo>
                    <a:pt x="336829" y="2886075"/>
                  </a:lnTo>
                  <a:lnTo>
                    <a:pt x="335711" y="2886545"/>
                  </a:lnTo>
                  <a:lnTo>
                    <a:pt x="333844" y="2888411"/>
                  </a:lnTo>
                  <a:lnTo>
                    <a:pt x="333375" y="2889529"/>
                  </a:lnTo>
                  <a:lnTo>
                    <a:pt x="333375" y="2892158"/>
                  </a:lnTo>
                  <a:lnTo>
                    <a:pt x="333844" y="2893276"/>
                  </a:lnTo>
                  <a:lnTo>
                    <a:pt x="335711" y="2895142"/>
                  </a:lnTo>
                  <a:lnTo>
                    <a:pt x="336829" y="2895600"/>
                  </a:lnTo>
                  <a:lnTo>
                    <a:pt x="339458" y="2895600"/>
                  </a:lnTo>
                  <a:lnTo>
                    <a:pt x="340575" y="2895142"/>
                  </a:lnTo>
                  <a:lnTo>
                    <a:pt x="342442" y="2893276"/>
                  </a:lnTo>
                  <a:lnTo>
                    <a:pt x="342900" y="2892158"/>
                  </a:lnTo>
                  <a:lnTo>
                    <a:pt x="342900" y="2889529"/>
                  </a:lnTo>
                  <a:close/>
                </a:path>
                <a:path w="10629900" h="2895600">
                  <a:moveTo>
                    <a:pt x="342900" y="2477236"/>
                  </a:moveTo>
                  <a:lnTo>
                    <a:pt x="342442" y="2476106"/>
                  </a:lnTo>
                  <a:lnTo>
                    <a:pt x="340575" y="2474252"/>
                  </a:lnTo>
                  <a:lnTo>
                    <a:pt x="339458" y="2473782"/>
                  </a:lnTo>
                  <a:lnTo>
                    <a:pt x="336829" y="2473782"/>
                  </a:lnTo>
                  <a:lnTo>
                    <a:pt x="335711" y="2474252"/>
                  </a:lnTo>
                  <a:lnTo>
                    <a:pt x="333844" y="2476106"/>
                  </a:lnTo>
                  <a:lnTo>
                    <a:pt x="333375" y="2477236"/>
                  </a:lnTo>
                  <a:lnTo>
                    <a:pt x="333375" y="2479865"/>
                  </a:lnTo>
                  <a:lnTo>
                    <a:pt x="333844" y="2480983"/>
                  </a:lnTo>
                  <a:lnTo>
                    <a:pt x="335711" y="2482850"/>
                  </a:lnTo>
                  <a:lnTo>
                    <a:pt x="336829" y="2483307"/>
                  </a:lnTo>
                  <a:lnTo>
                    <a:pt x="339458" y="2483307"/>
                  </a:lnTo>
                  <a:lnTo>
                    <a:pt x="340575" y="2482850"/>
                  </a:lnTo>
                  <a:lnTo>
                    <a:pt x="342442" y="2480983"/>
                  </a:lnTo>
                  <a:lnTo>
                    <a:pt x="342900" y="2479865"/>
                  </a:lnTo>
                  <a:lnTo>
                    <a:pt x="342900" y="2477236"/>
                  </a:lnTo>
                  <a:close/>
                </a:path>
                <a:path w="10629900" h="2895600">
                  <a:moveTo>
                    <a:pt x="342900" y="2064931"/>
                  </a:moveTo>
                  <a:lnTo>
                    <a:pt x="342442" y="2063813"/>
                  </a:lnTo>
                  <a:lnTo>
                    <a:pt x="340575" y="2061959"/>
                  </a:lnTo>
                  <a:lnTo>
                    <a:pt x="339458" y="2061489"/>
                  </a:lnTo>
                  <a:lnTo>
                    <a:pt x="336829" y="2061489"/>
                  </a:lnTo>
                  <a:lnTo>
                    <a:pt x="335711" y="2061959"/>
                  </a:lnTo>
                  <a:lnTo>
                    <a:pt x="333844" y="2063813"/>
                  </a:lnTo>
                  <a:lnTo>
                    <a:pt x="333375" y="2064931"/>
                  </a:lnTo>
                  <a:lnTo>
                    <a:pt x="333375" y="2067560"/>
                  </a:lnTo>
                  <a:lnTo>
                    <a:pt x="333844" y="2068690"/>
                  </a:lnTo>
                  <a:lnTo>
                    <a:pt x="335711" y="2070544"/>
                  </a:lnTo>
                  <a:lnTo>
                    <a:pt x="336829" y="2071014"/>
                  </a:lnTo>
                  <a:lnTo>
                    <a:pt x="339458" y="2071014"/>
                  </a:lnTo>
                  <a:lnTo>
                    <a:pt x="340575" y="2070544"/>
                  </a:lnTo>
                  <a:lnTo>
                    <a:pt x="342442" y="2068690"/>
                  </a:lnTo>
                  <a:lnTo>
                    <a:pt x="342900" y="2067560"/>
                  </a:lnTo>
                  <a:lnTo>
                    <a:pt x="342900" y="2064931"/>
                  </a:lnTo>
                  <a:close/>
                </a:path>
                <a:path w="10629900" h="2895600">
                  <a:moveTo>
                    <a:pt x="342900" y="1652638"/>
                  </a:moveTo>
                  <a:lnTo>
                    <a:pt x="342442" y="1651520"/>
                  </a:lnTo>
                  <a:lnTo>
                    <a:pt x="340575" y="1649653"/>
                  </a:lnTo>
                  <a:lnTo>
                    <a:pt x="339458" y="1649196"/>
                  </a:lnTo>
                  <a:lnTo>
                    <a:pt x="336829" y="1649196"/>
                  </a:lnTo>
                  <a:lnTo>
                    <a:pt x="335711" y="1649653"/>
                  </a:lnTo>
                  <a:lnTo>
                    <a:pt x="333844" y="1651520"/>
                  </a:lnTo>
                  <a:lnTo>
                    <a:pt x="333375" y="1652638"/>
                  </a:lnTo>
                  <a:lnTo>
                    <a:pt x="333375" y="1655267"/>
                  </a:lnTo>
                  <a:lnTo>
                    <a:pt x="333844" y="1656397"/>
                  </a:lnTo>
                  <a:lnTo>
                    <a:pt x="335711" y="1658251"/>
                  </a:lnTo>
                  <a:lnTo>
                    <a:pt x="336829" y="1658721"/>
                  </a:lnTo>
                  <a:lnTo>
                    <a:pt x="339458" y="1658721"/>
                  </a:lnTo>
                  <a:lnTo>
                    <a:pt x="340575" y="1658251"/>
                  </a:lnTo>
                  <a:lnTo>
                    <a:pt x="342442" y="1656397"/>
                  </a:lnTo>
                  <a:lnTo>
                    <a:pt x="342900" y="1655267"/>
                  </a:lnTo>
                  <a:lnTo>
                    <a:pt x="342900" y="1652638"/>
                  </a:lnTo>
                  <a:close/>
                </a:path>
                <a:path w="10629900" h="2895600">
                  <a:moveTo>
                    <a:pt x="342900" y="1240345"/>
                  </a:moveTo>
                  <a:lnTo>
                    <a:pt x="342442" y="1239215"/>
                  </a:lnTo>
                  <a:lnTo>
                    <a:pt x="340575" y="1237361"/>
                  </a:lnTo>
                  <a:lnTo>
                    <a:pt x="339458" y="1236891"/>
                  </a:lnTo>
                  <a:lnTo>
                    <a:pt x="336829" y="1236891"/>
                  </a:lnTo>
                  <a:lnTo>
                    <a:pt x="335711" y="1237361"/>
                  </a:lnTo>
                  <a:lnTo>
                    <a:pt x="333844" y="1239215"/>
                  </a:lnTo>
                  <a:lnTo>
                    <a:pt x="333375" y="1240345"/>
                  </a:lnTo>
                  <a:lnTo>
                    <a:pt x="333375" y="1242974"/>
                  </a:lnTo>
                  <a:lnTo>
                    <a:pt x="333844" y="1244092"/>
                  </a:lnTo>
                  <a:lnTo>
                    <a:pt x="335711" y="1245958"/>
                  </a:lnTo>
                  <a:lnTo>
                    <a:pt x="336829" y="1246416"/>
                  </a:lnTo>
                  <a:lnTo>
                    <a:pt x="339458" y="1246416"/>
                  </a:lnTo>
                  <a:lnTo>
                    <a:pt x="340575" y="1245958"/>
                  </a:lnTo>
                  <a:lnTo>
                    <a:pt x="342442" y="1244092"/>
                  </a:lnTo>
                  <a:lnTo>
                    <a:pt x="342900" y="1242974"/>
                  </a:lnTo>
                  <a:lnTo>
                    <a:pt x="342900" y="1240345"/>
                  </a:lnTo>
                  <a:close/>
                </a:path>
                <a:path w="10629900" h="2895600">
                  <a:moveTo>
                    <a:pt x="342900" y="828040"/>
                  </a:moveTo>
                  <a:lnTo>
                    <a:pt x="342442" y="826922"/>
                  </a:lnTo>
                  <a:lnTo>
                    <a:pt x="340575" y="825068"/>
                  </a:lnTo>
                  <a:lnTo>
                    <a:pt x="339458" y="824598"/>
                  </a:lnTo>
                  <a:lnTo>
                    <a:pt x="336829" y="824598"/>
                  </a:lnTo>
                  <a:lnTo>
                    <a:pt x="335711" y="825068"/>
                  </a:lnTo>
                  <a:lnTo>
                    <a:pt x="333844" y="826922"/>
                  </a:lnTo>
                  <a:lnTo>
                    <a:pt x="333375" y="828040"/>
                  </a:lnTo>
                  <a:lnTo>
                    <a:pt x="333375" y="830681"/>
                  </a:lnTo>
                  <a:lnTo>
                    <a:pt x="333844" y="831799"/>
                  </a:lnTo>
                  <a:lnTo>
                    <a:pt x="335711" y="833653"/>
                  </a:lnTo>
                  <a:lnTo>
                    <a:pt x="336829" y="834123"/>
                  </a:lnTo>
                  <a:lnTo>
                    <a:pt x="339458" y="834123"/>
                  </a:lnTo>
                  <a:lnTo>
                    <a:pt x="340575" y="833653"/>
                  </a:lnTo>
                  <a:lnTo>
                    <a:pt x="342442" y="831799"/>
                  </a:lnTo>
                  <a:lnTo>
                    <a:pt x="342900" y="830681"/>
                  </a:lnTo>
                  <a:lnTo>
                    <a:pt x="342900" y="828040"/>
                  </a:lnTo>
                  <a:close/>
                </a:path>
                <a:path w="10629900" h="2895600">
                  <a:moveTo>
                    <a:pt x="342900" y="415747"/>
                  </a:moveTo>
                  <a:lnTo>
                    <a:pt x="342442" y="414629"/>
                  </a:lnTo>
                  <a:lnTo>
                    <a:pt x="340575" y="412762"/>
                  </a:lnTo>
                  <a:lnTo>
                    <a:pt x="339458" y="412305"/>
                  </a:lnTo>
                  <a:lnTo>
                    <a:pt x="336829" y="412305"/>
                  </a:lnTo>
                  <a:lnTo>
                    <a:pt x="335711" y="412762"/>
                  </a:lnTo>
                  <a:lnTo>
                    <a:pt x="333844" y="414629"/>
                  </a:lnTo>
                  <a:lnTo>
                    <a:pt x="333375" y="415747"/>
                  </a:lnTo>
                  <a:lnTo>
                    <a:pt x="333375" y="418376"/>
                  </a:lnTo>
                  <a:lnTo>
                    <a:pt x="333844" y="419506"/>
                  </a:lnTo>
                  <a:lnTo>
                    <a:pt x="335711" y="421360"/>
                  </a:lnTo>
                  <a:lnTo>
                    <a:pt x="336829" y="421830"/>
                  </a:lnTo>
                  <a:lnTo>
                    <a:pt x="339458" y="421830"/>
                  </a:lnTo>
                  <a:lnTo>
                    <a:pt x="340575" y="421360"/>
                  </a:lnTo>
                  <a:lnTo>
                    <a:pt x="342442" y="419506"/>
                  </a:lnTo>
                  <a:lnTo>
                    <a:pt x="342900" y="418376"/>
                  </a:lnTo>
                  <a:lnTo>
                    <a:pt x="342900" y="415747"/>
                  </a:lnTo>
                  <a:close/>
                </a:path>
                <a:path w="10629900" h="2895600">
                  <a:moveTo>
                    <a:pt x="342900" y="3454"/>
                  </a:moveTo>
                  <a:lnTo>
                    <a:pt x="342442" y="2336"/>
                  </a:lnTo>
                  <a:lnTo>
                    <a:pt x="340575" y="469"/>
                  </a:lnTo>
                  <a:lnTo>
                    <a:pt x="339458" y="0"/>
                  </a:lnTo>
                  <a:lnTo>
                    <a:pt x="336829" y="0"/>
                  </a:lnTo>
                  <a:lnTo>
                    <a:pt x="335711" y="469"/>
                  </a:lnTo>
                  <a:lnTo>
                    <a:pt x="333844" y="2336"/>
                  </a:lnTo>
                  <a:lnTo>
                    <a:pt x="333375" y="3454"/>
                  </a:lnTo>
                  <a:lnTo>
                    <a:pt x="333375" y="6083"/>
                  </a:lnTo>
                  <a:lnTo>
                    <a:pt x="333844" y="7200"/>
                  </a:lnTo>
                  <a:lnTo>
                    <a:pt x="335711" y="9067"/>
                  </a:lnTo>
                  <a:lnTo>
                    <a:pt x="336829" y="9525"/>
                  </a:lnTo>
                  <a:lnTo>
                    <a:pt x="339458" y="9525"/>
                  </a:lnTo>
                  <a:lnTo>
                    <a:pt x="340575" y="9067"/>
                  </a:lnTo>
                  <a:lnTo>
                    <a:pt x="342442" y="7200"/>
                  </a:lnTo>
                  <a:lnTo>
                    <a:pt x="342900" y="6083"/>
                  </a:lnTo>
                  <a:lnTo>
                    <a:pt x="342900" y="3454"/>
                  </a:lnTo>
                  <a:close/>
                </a:path>
                <a:path w="10629900" h="2895600">
                  <a:moveTo>
                    <a:pt x="390525" y="2889529"/>
                  </a:moveTo>
                  <a:lnTo>
                    <a:pt x="390067" y="2888411"/>
                  </a:lnTo>
                  <a:lnTo>
                    <a:pt x="388200" y="2886545"/>
                  </a:lnTo>
                  <a:lnTo>
                    <a:pt x="387083" y="2886075"/>
                  </a:lnTo>
                  <a:lnTo>
                    <a:pt x="384454" y="2886075"/>
                  </a:lnTo>
                  <a:lnTo>
                    <a:pt x="383336" y="2886545"/>
                  </a:lnTo>
                  <a:lnTo>
                    <a:pt x="381469" y="2888411"/>
                  </a:lnTo>
                  <a:lnTo>
                    <a:pt x="381000" y="2889529"/>
                  </a:lnTo>
                  <a:lnTo>
                    <a:pt x="381000" y="2892158"/>
                  </a:lnTo>
                  <a:lnTo>
                    <a:pt x="381469" y="2893276"/>
                  </a:lnTo>
                  <a:lnTo>
                    <a:pt x="383336" y="2895142"/>
                  </a:lnTo>
                  <a:lnTo>
                    <a:pt x="384454" y="2895600"/>
                  </a:lnTo>
                  <a:lnTo>
                    <a:pt x="387083" y="2895600"/>
                  </a:lnTo>
                  <a:lnTo>
                    <a:pt x="388200" y="2895142"/>
                  </a:lnTo>
                  <a:lnTo>
                    <a:pt x="390067" y="2893276"/>
                  </a:lnTo>
                  <a:lnTo>
                    <a:pt x="390525" y="2892158"/>
                  </a:lnTo>
                  <a:lnTo>
                    <a:pt x="390525" y="2889529"/>
                  </a:lnTo>
                  <a:close/>
                </a:path>
                <a:path w="10629900" h="2895600">
                  <a:moveTo>
                    <a:pt x="390525" y="2477236"/>
                  </a:moveTo>
                  <a:lnTo>
                    <a:pt x="390067" y="2476106"/>
                  </a:lnTo>
                  <a:lnTo>
                    <a:pt x="388200" y="2474252"/>
                  </a:lnTo>
                  <a:lnTo>
                    <a:pt x="387083" y="2473782"/>
                  </a:lnTo>
                  <a:lnTo>
                    <a:pt x="384454" y="2473782"/>
                  </a:lnTo>
                  <a:lnTo>
                    <a:pt x="383336" y="2474252"/>
                  </a:lnTo>
                  <a:lnTo>
                    <a:pt x="381469" y="2476106"/>
                  </a:lnTo>
                  <a:lnTo>
                    <a:pt x="381000" y="2477236"/>
                  </a:lnTo>
                  <a:lnTo>
                    <a:pt x="381000" y="2479865"/>
                  </a:lnTo>
                  <a:lnTo>
                    <a:pt x="381469" y="2480983"/>
                  </a:lnTo>
                  <a:lnTo>
                    <a:pt x="383336" y="2482850"/>
                  </a:lnTo>
                  <a:lnTo>
                    <a:pt x="384454" y="2483307"/>
                  </a:lnTo>
                  <a:lnTo>
                    <a:pt x="387083" y="2483307"/>
                  </a:lnTo>
                  <a:lnTo>
                    <a:pt x="388200" y="2482850"/>
                  </a:lnTo>
                  <a:lnTo>
                    <a:pt x="390067" y="2480983"/>
                  </a:lnTo>
                  <a:lnTo>
                    <a:pt x="390525" y="2479865"/>
                  </a:lnTo>
                  <a:lnTo>
                    <a:pt x="390525" y="2477236"/>
                  </a:lnTo>
                  <a:close/>
                </a:path>
                <a:path w="10629900" h="2895600">
                  <a:moveTo>
                    <a:pt x="390525" y="2064931"/>
                  </a:moveTo>
                  <a:lnTo>
                    <a:pt x="390067" y="2063813"/>
                  </a:lnTo>
                  <a:lnTo>
                    <a:pt x="388200" y="2061959"/>
                  </a:lnTo>
                  <a:lnTo>
                    <a:pt x="387083" y="2061489"/>
                  </a:lnTo>
                  <a:lnTo>
                    <a:pt x="384454" y="2061489"/>
                  </a:lnTo>
                  <a:lnTo>
                    <a:pt x="383336" y="2061959"/>
                  </a:lnTo>
                  <a:lnTo>
                    <a:pt x="381469" y="2063813"/>
                  </a:lnTo>
                  <a:lnTo>
                    <a:pt x="381000" y="2064931"/>
                  </a:lnTo>
                  <a:lnTo>
                    <a:pt x="381000" y="2067560"/>
                  </a:lnTo>
                  <a:lnTo>
                    <a:pt x="381469" y="2068690"/>
                  </a:lnTo>
                  <a:lnTo>
                    <a:pt x="383336" y="2070544"/>
                  </a:lnTo>
                  <a:lnTo>
                    <a:pt x="384454" y="2071014"/>
                  </a:lnTo>
                  <a:lnTo>
                    <a:pt x="387083" y="2071014"/>
                  </a:lnTo>
                  <a:lnTo>
                    <a:pt x="388200" y="2070544"/>
                  </a:lnTo>
                  <a:lnTo>
                    <a:pt x="390067" y="2068690"/>
                  </a:lnTo>
                  <a:lnTo>
                    <a:pt x="390525" y="2067560"/>
                  </a:lnTo>
                  <a:lnTo>
                    <a:pt x="390525" y="2064931"/>
                  </a:lnTo>
                  <a:close/>
                </a:path>
                <a:path w="10629900" h="2895600">
                  <a:moveTo>
                    <a:pt x="390525" y="1652638"/>
                  </a:moveTo>
                  <a:lnTo>
                    <a:pt x="390067" y="1651520"/>
                  </a:lnTo>
                  <a:lnTo>
                    <a:pt x="388200" y="1649653"/>
                  </a:lnTo>
                  <a:lnTo>
                    <a:pt x="387083" y="1649196"/>
                  </a:lnTo>
                  <a:lnTo>
                    <a:pt x="384454" y="1649196"/>
                  </a:lnTo>
                  <a:lnTo>
                    <a:pt x="383336" y="1649653"/>
                  </a:lnTo>
                  <a:lnTo>
                    <a:pt x="381469" y="1651520"/>
                  </a:lnTo>
                  <a:lnTo>
                    <a:pt x="381000" y="1652638"/>
                  </a:lnTo>
                  <a:lnTo>
                    <a:pt x="381000" y="1655267"/>
                  </a:lnTo>
                  <a:lnTo>
                    <a:pt x="381469" y="1656397"/>
                  </a:lnTo>
                  <a:lnTo>
                    <a:pt x="383336" y="1658251"/>
                  </a:lnTo>
                  <a:lnTo>
                    <a:pt x="384454" y="1658721"/>
                  </a:lnTo>
                  <a:lnTo>
                    <a:pt x="387083" y="1658721"/>
                  </a:lnTo>
                  <a:lnTo>
                    <a:pt x="388200" y="1658251"/>
                  </a:lnTo>
                  <a:lnTo>
                    <a:pt x="390067" y="1656397"/>
                  </a:lnTo>
                  <a:lnTo>
                    <a:pt x="390525" y="1655267"/>
                  </a:lnTo>
                  <a:lnTo>
                    <a:pt x="390525" y="1652638"/>
                  </a:lnTo>
                  <a:close/>
                </a:path>
                <a:path w="10629900" h="2895600">
                  <a:moveTo>
                    <a:pt x="390525" y="1240345"/>
                  </a:moveTo>
                  <a:lnTo>
                    <a:pt x="390067" y="1239215"/>
                  </a:lnTo>
                  <a:lnTo>
                    <a:pt x="388200" y="1237361"/>
                  </a:lnTo>
                  <a:lnTo>
                    <a:pt x="387083" y="1236891"/>
                  </a:lnTo>
                  <a:lnTo>
                    <a:pt x="384454" y="1236891"/>
                  </a:lnTo>
                  <a:lnTo>
                    <a:pt x="383336" y="1237361"/>
                  </a:lnTo>
                  <a:lnTo>
                    <a:pt x="381469" y="1239215"/>
                  </a:lnTo>
                  <a:lnTo>
                    <a:pt x="381000" y="1240345"/>
                  </a:lnTo>
                  <a:lnTo>
                    <a:pt x="381000" y="1242974"/>
                  </a:lnTo>
                  <a:lnTo>
                    <a:pt x="381469" y="1244092"/>
                  </a:lnTo>
                  <a:lnTo>
                    <a:pt x="383336" y="1245958"/>
                  </a:lnTo>
                  <a:lnTo>
                    <a:pt x="384454" y="1246416"/>
                  </a:lnTo>
                  <a:lnTo>
                    <a:pt x="387083" y="1246416"/>
                  </a:lnTo>
                  <a:lnTo>
                    <a:pt x="388200" y="1245958"/>
                  </a:lnTo>
                  <a:lnTo>
                    <a:pt x="390067" y="1244092"/>
                  </a:lnTo>
                  <a:lnTo>
                    <a:pt x="390525" y="1242974"/>
                  </a:lnTo>
                  <a:lnTo>
                    <a:pt x="390525" y="1240345"/>
                  </a:lnTo>
                  <a:close/>
                </a:path>
                <a:path w="10629900" h="2895600">
                  <a:moveTo>
                    <a:pt x="390525" y="828040"/>
                  </a:moveTo>
                  <a:lnTo>
                    <a:pt x="390067" y="826922"/>
                  </a:lnTo>
                  <a:lnTo>
                    <a:pt x="388200" y="825068"/>
                  </a:lnTo>
                  <a:lnTo>
                    <a:pt x="387083" y="824598"/>
                  </a:lnTo>
                  <a:lnTo>
                    <a:pt x="384454" y="824598"/>
                  </a:lnTo>
                  <a:lnTo>
                    <a:pt x="383336" y="825068"/>
                  </a:lnTo>
                  <a:lnTo>
                    <a:pt x="381469" y="826922"/>
                  </a:lnTo>
                  <a:lnTo>
                    <a:pt x="381000" y="828040"/>
                  </a:lnTo>
                  <a:lnTo>
                    <a:pt x="381000" y="830681"/>
                  </a:lnTo>
                  <a:lnTo>
                    <a:pt x="381469" y="831799"/>
                  </a:lnTo>
                  <a:lnTo>
                    <a:pt x="383336" y="833653"/>
                  </a:lnTo>
                  <a:lnTo>
                    <a:pt x="384454" y="834123"/>
                  </a:lnTo>
                  <a:lnTo>
                    <a:pt x="387083" y="834123"/>
                  </a:lnTo>
                  <a:lnTo>
                    <a:pt x="388200" y="833653"/>
                  </a:lnTo>
                  <a:lnTo>
                    <a:pt x="390067" y="831799"/>
                  </a:lnTo>
                  <a:lnTo>
                    <a:pt x="390525" y="830681"/>
                  </a:lnTo>
                  <a:lnTo>
                    <a:pt x="390525" y="828040"/>
                  </a:lnTo>
                  <a:close/>
                </a:path>
                <a:path w="10629900" h="2895600">
                  <a:moveTo>
                    <a:pt x="390525" y="415747"/>
                  </a:moveTo>
                  <a:lnTo>
                    <a:pt x="390067" y="414629"/>
                  </a:lnTo>
                  <a:lnTo>
                    <a:pt x="388200" y="412762"/>
                  </a:lnTo>
                  <a:lnTo>
                    <a:pt x="387083" y="412305"/>
                  </a:lnTo>
                  <a:lnTo>
                    <a:pt x="384454" y="412305"/>
                  </a:lnTo>
                  <a:lnTo>
                    <a:pt x="383336" y="412762"/>
                  </a:lnTo>
                  <a:lnTo>
                    <a:pt x="381469" y="414629"/>
                  </a:lnTo>
                  <a:lnTo>
                    <a:pt x="381000" y="415747"/>
                  </a:lnTo>
                  <a:lnTo>
                    <a:pt x="381000" y="418376"/>
                  </a:lnTo>
                  <a:lnTo>
                    <a:pt x="381469" y="419506"/>
                  </a:lnTo>
                  <a:lnTo>
                    <a:pt x="383336" y="421360"/>
                  </a:lnTo>
                  <a:lnTo>
                    <a:pt x="384454" y="421830"/>
                  </a:lnTo>
                  <a:lnTo>
                    <a:pt x="387083" y="421830"/>
                  </a:lnTo>
                  <a:lnTo>
                    <a:pt x="388200" y="421360"/>
                  </a:lnTo>
                  <a:lnTo>
                    <a:pt x="390067" y="419506"/>
                  </a:lnTo>
                  <a:lnTo>
                    <a:pt x="390525" y="418376"/>
                  </a:lnTo>
                  <a:lnTo>
                    <a:pt x="390525" y="415747"/>
                  </a:lnTo>
                  <a:close/>
                </a:path>
                <a:path w="10629900" h="2895600">
                  <a:moveTo>
                    <a:pt x="390525" y="3454"/>
                  </a:moveTo>
                  <a:lnTo>
                    <a:pt x="390067" y="2336"/>
                  </a:lnTo>
                  <a:lnTo>
                    <a:pt x="388200" y="469"/>
                  </a:lnTo>
                  <a:lnTo>
                    <a:pt x="387083" y="0"/>
                  </a:lnTo>
                  <a:lnTo>
                    <a:pt x="384454" y="0"/>
                  </a:lnTo>
                  <a:lnTo>
                    <a:pt x="383336" y="469"/>
                  </a:lnTo>
                  <a:lnTo>
                    <a:pt x="381469" y="2336"/>
                  </a:lnTo>
                  <a:lnTo>
                    <a:pt x="381000" y="3454"/>
                  </a:lnTo>
                  <a:lnTo>
                    <a:pt x="381000" y="6083"/>
                  </a:lnTo>
                  <a:lnTo>
                    <a:pt x="381469" y="7200"/>
                  </a:lnTo>
                  <a:lnTo>
                    <a:pt x="383336" y="9067"/>
                  </a:lnTo>
                  <a:lnTo>
                    <a:pt x="384454" y="9525"/>
                  </a:lnTo>
                  <a:lnTo>
                    <a:pt x="387083" y="9525"/>
                  </a:lnTo>
                  <a:lnTo>
                    <a:pt x="388200" y="9067"/>
                  </a:lnTo>
                  <a:lnTo>
                    <a:pt x="390067" y="7200"/>
                  </a:lnTo>
                  <a:lnTo>
                    <a:pt x="390525" y="6083"/>
                  </a:lnTo>
                  <a:lnTo>
                    <a:pt x="390525" y="3454"/>
                  </a:lnTo>
                  <a:close/>
                </a:path>
                <a:path w="10629900" h="2895600">
                  <a:moveTo>
                    <a:pt x="438150" y="2889529"/>
                  </a:moveTo>
                  <a:lnTo>
                    <a:pt x="437692" y="2888411"/>
                  </a:lnTo>
                  <a:lnTo>
                    <a:pt x="435825" y="2886545"/>
                  </a:lnTo>
                  <a:lnTo>
                    <a:pt x="434708" y="2886075"/>
                  </a:lnTo>
                  <a:lnTo>
                    <a:pt x="432079" y="2886075"/>
                  </a:lnTo>
                  <a:lnTo>
                    <a:pt x="430961" y="2886545"/>
                  </a:lnTo>
                  <a:lnTo>
                    <a:pt x="429094" y="2888411"/>
                  </a:lnTo>
                  <a:lnTo>
                    <a:pt x="428625" y="2889529"/>
                  </a:lnTo>
                  <a:lnTo>
                    <a:pt x="428625" y="2892158"/>
                  </a:lnTo>
                  <a:lnTo>
                    <a:pt x="429094" y="2893276"/>
                  </a:lnTo>
                  <a:lnTo>
                    <a:pt x="430961" y="2895142"/>
                  </a:lnTo>
                  <a:lnTo>
                    <a:pt x="432079" y="2895600"/>
                  </a:lnTo>
                  <a:lnTo>
                    <a:pt x="434708" y="2895600"/>
                  </a:lnTo>
                  <a:lnTo>
                    <a:pt x="435825" y="2895142"/>
                  </a:lnTo>
                  <a:lnTo>
                    <a:pt x="437692" y="2893276"/>
                  </a:lnTo>
                  <a:lnTo>
                    <a:pt x="438150" y="2892158"/>
                  </a:lnTo>
                  <a:lnTo>
                    <a:pt x="438150" y="2889529"/>
                  </a:lnTo>
                  <a:close/>
                </a:path>
                <a:path w="10629900" h="2895600">
                  <a:moveTo>
                    <a:pt x="438150" y="2477236"/>
                  </a:moveTo>
                  <a:lnTo>
                    <a:pt x="437692" y="2476106"/>
                  </a:lnTo>
                  <a:lnTo>
                    <a:pt x="435825" y="2474252"/>
                  </a:lnTo>
                  <a:lnTo>
                    <a:pt x="434708" y="2473782"/>
                  </a:lnTo>
                  <a:lnTo>
                    <a:pt x="432079" y="2473782"/>
                  </a:lnTo>
                  <a:lnTo>
                    <a:pt x="430961" y="2474252"/>
                  </a:lnTo>
                  <a:lnTo>
                    <a:pt x="429094" y="2476106"/>
                  </a:lnTo>
                  <a:lnTo>
                    <a:pt x="428625" y="2477236"/>
                  </a:lnTo>
                  <a:lnTo>
                    <a:pt x="428625" y="2479865"/>
                  </a:lnTo>
                  <a:lnTo>
                    <a:pt x="429094" y="2480983"/>
                  </a:lnTo>
                  <a:lnTo>
                    <a:pt x="430961" y="2482850"/>
                  </a:lnTo>
                  <a:lnTo>
                    <a:pt x="432079" y="2483307"/>
                  </a:lnTo>
                  <a:lnTo>
                    <a:pt x="434708" y="2483307"/>
                  </a:lnTo>
                  <a:lnTo>
                    <a:pt x="435825" y="2482850"/>
                  </a:lnTo>
                  <a:lnTo>
                    <a:pt x="437692" y="2480983"/>
                  </a:lnTo>
                  <a:lnTo>
                    <a:pt x="438150" y="2479865"/>
                  </a:lnTo>
                  <a:lnTo>
                    <a:pt x="438150" y="2477236"/>
                  </a:lnTo>
                  <a:close/>
                </a:path>
                <a:path w="10629900" h="2895600">
                  <a:moveTo>
                    <a:pt x="438150" y="2064931"/>
                  </a:moveTo>
                  <a:lnTo>
                    <a:pt x="437692" y="2063813"/>
                  </a:lnTo>
                  <a:lnTo>
                    <a:pt x="435825" y="2061959"/>
                  </a:lnTo>
                  <a:lnTo>
                    <a:pt x="434708" y="2061489"/>
                  </a:lnTo>
                  <a:lnTo>
                    <a:pt x="432079" y="2061489"/>
                  </a:lnTo>
                  <a:lnTo>
                    <a:pt x="430961" y="2061959"/>
                  </a:lnTo>
                  <a:lnTo>
                    <a:pt x="429094" y="2063813"/>
                  </a:lnTo>
                  <a:lnTo>
                    <a:pt x="428625" y="2064931"/>
                  </a:lnTo>
                  <a:lnTo>
                    <a:pt x="428625" y="2067560"/>
                  </a:lnTo>
                  <a:lnTo>
                    <a:pt x="429094" y="2068690"/>
                  </a:lnTo>
                  <a:lnTo>
                    <a:pt x="430961" y="2070544"/>
                  </a:lnTo>
                  <a:lnTo>
                    <a:pt x="432079" y="2071014"/>
                  </a:lnTo>
                  <a:lnTo>
                    <a:pt x="434708" y="2071014"/>
                  </a:lnTo>
                  <a:lnTo>
                    <a:pt x="435825" y="2070544"/>
                  </a:lnTo>
                  <a:lnTo>
                    <a:pt x="437692" y="2068690"/>
                  </a:lnTo>
                  <a:lnTo>
                    <a:pt x="438150" y="2067560"/>
                  </a:lnTo>
                  <a:lnTo>
                    <a:pt x="438150" y="2064931"/>
                  </a:lnTo>
                  <a:close/>
                </a:path>
                <a:path w="10629900" h="2895600">
                  <a:moveTo>
                    <a:pt x="438150" y="1652638"/>
                  </a:moveTo>
                  <a:lnTo>
                    <a:pt x="437692" y="1651520"/>
                  </a:lnTo>
                  <a:lnTo>
                    <a:pt x="435825" y="1649653"/>
                  </a:lnTo>
                  <a:lnTo>
                    <a:pt x="434708" y="1649196"/>
                  </a:lnTo>
                  <a:lnTo>
                    <a:pt x="432079" y="1649196"/>
                  </a:lnTo>
                  <a:lnTo>
                    <a:pt x="430961" y="1649653"/>
                  </a:lnTo>
                  <a:lnTo>
                    <a:pt x="429094" y="1651520"/>
                  </a:lnTo>
                  <a:lnTo>
                    <a:pt x="428625" y="1652638"/>
                  </a:lnTo>
                  <a:lnTo>
                    <a:pt x="428625" y="1655267"/>
                  </a:lnTo>
                  <a:lnTo>
                    <a:pt x="429094" y="1656397"/>
                  </a:lnTo>
                  <a:lnTo>
                    <a:pt x="430961" y="1658251"/>
                  </a:lnTo>
                  <a:lnTo>
                    <a:pt x="432079" y="1658721"/>
                  </a:lnTo>
                  <a:lnTo>
                    <a:pt x="434708" y="1658721"/>
                  </a:lnTo>
                  <a:lnTo>
                    <a:pt x="435825" y="1658251"/>
                  </a:lnTo>
                  <a:lnTo>
                    <a:pt x="437692" y="1656397"/>
                  </a:lnTo>
                  <a:lnTo>
                    <a:pt x="438150" y="1655267"/>
                  </a:lnTo>
                  <a:lnTo>
                    <a:pt x="438150" y="1652638"/>
                  </a:lnTo>
                  <a:close/>
                </a:path>
                <a:path w="10629900" h="2895600">
                  <a:moveTo>
                    <a:pt x="438150" y="1240345"/>
                  </a:moveTo>
                  <a:lnTo>
                    <a:pt x="437692" y="1239215"/>
                  </a:lnTo>
                  <a:lnTo>
                    <a:pt x="435825" y="1237361"/>
                  </a:lnTo>
                  <a:lnTo>
                    <a:pt x="434708" y="1236891"/>
                  </a:lnTo>
                  <a:lnTo>
                    <a:pt x="432079" y="1236891"/>
                  </a:lnTo>
                  <a:lnTo>
                    <a:pt x="430961" y="1237361"/>
                  </a:lnTo>
                  <a:lnTo>
                    <a:pt x="429094" y="1239215"/>
                  </a:lnTo>
                  <a:lnTo>
                    <a:pt x="428625" y="1240345"/>
                  </a:lnTo>
                  <a:lnTo>
                    <a:pt x="428625" y="1242974"/>
                  </a:lnTo>
                  <a:lnTo>
                    <a:pt x="429094" y="1244092"/>
                  </a:lnTo>
                  <a:lnTo>
                    <a:pt x="430961" y="1245958"/>
                  </a:lnTo>
                  <a:lnTo>
                    <a:pt x="432079" y="1246416"/>
                  </a:lnTo>
                  <a:lnTo>
                    <a:pt x="434708" y="1246416"/>
                  </a:lnTo>
                  <a:lnTo>
                    <a:pt x="435825" y="1245958"/>
                  </a:lnTo>
                  <a:lnTo>
                    <a:pt x="437692" y="1244092"/>
                  </a:lnTo>
                  <a:lnTo>
                    <a:pt x="438150" y="1242974"/>
                  </a:lnTo>
                  <a:lnTo>
                    <a:pt x="438150" y="1240345"/>
                  </a:lnTo>
                  <a:close/>
                </a:path>
                <a:path w="10629900" h="2895600">
                  <a:moveTo>
                    <a:pt x="438150" y="828040"/>
                  </a:moveTo>
                  <a:lnTo>
                    <a:pt x="437692" y="826922"/>
                  </a:lnTo>
                  <a:lnTo>
                    <a:pt x="435825" y="825068"/>
                  </a:lnTo>
                  <a:lnTo>
                    <a:pt x="434708" y="824598"/>
                  </a:lnTo>
                  <a:lnTo>
                    <a:pt x="432079" y="824598"/>
                  </a:lnTo>
                  <a:lnTo>
                    <a:pt x="430961" y="825068"/>
                  </a:lnTo>
                  <a:lnTo>
                    <a:pt x="429094" y="826922"/>
                  </a:lnTo>
                  <a:lnTo>
                    <a:pt x="428625" y="828040"/>
                  </a:lnTo>
                  <a:lnTo>
                    <a:pt x="428625" y="830681"/>
                  </a:lnTo>
                  <a:lnTo>
                    <a:pt x="429094" y="831799"/>
                  </a:lnTo>
                  <a:lnTo>
                    <a:pt x="430961" y="833653"/>
                  </a:lnTo>
                  <a:lnTo>
                    <a:pt x="432079" y="834123"/>
                  </a:lnTo>
                  <a:lnTo>
                    <a:pt x="434708" y="834123"/>
                  </a:lnTo>
                  <a:lnTo>
                    <a:pt x="435825" y="833653"/>
                  </a:lnTo>
                  <a:lnTo>
                    <a:pt x="437692" y="831799"/>
                  </a:lnTo>
                  <a:lnTo>
                    <a:pt x="438150" y="830681"/>
                  </a:lnTo>
                  <a:lnTo>
                    <a:pt x="438150" y="828040"/>
                  </a:lnTo>
                  <a:close/>
                </a:path>
                <a:path w="10629900" h="2895600">
                  <a:moveTo>
                    <a:pt x="438150" y="415747"/>
                  </a:moveTo>
                  <a:lnTo>
                    <a:pt x="437692" y="414629"/>
                  </a:lnTo>
                  <a:lnTo>
                    <a:pt x="435825" y="412762"/>
                  </a:lnTo>
                  <a:lnTo>
                    <a:pt x="434708" y="412305"/>
                  </a:lnTo>
                  <a:lnTo>
                    <a:pt x="432079" y="412305"/>
                  </a:lnTo>
                  <a:lnTo>
                    <a:pt x="430961" y="412762"/>
                  </a:lnTo>
                  <a:lnTo>
                    <a:pt x="429094" y="414629"/>
                  </a:lnTo>
                  <a:lnTo>
                    <a:pt x="428625" y="415747"/>
                  </a:lnTo>
                  <a:lnTo>
                    <a:pt x="428625" y="418376"/>
                  </a:lnTo>
                  <a:lnTo>
                    <a:pt x="429094" y="419506"/>
                  </a:lnTo>
                  <a:lnTo>
                    <a:pt x="430961" y="421360"/>
                  </a:lnTo>
                  <a:lnTo>
                    <a:pt x="432079" y="421830"/>
                  </a:lnTo>
                  <a:lnTo>
                    <a:pt x="434708" y="421830"/>
                  </a:lnTo>
                  <a:lnTo>
                    <a:pt x="435825" y="421360"/>
                  </a:lnTo>
                  <a:lnTo>
                    <a:pt x="437692" y="419506"/>
                  </a:lnTo>
                  <a:lnTo>
                    <a:pt x="438150" y="418376"/>
                  </a:lnTo>
                  <a:lnTo>
                    <a:pt x="438150" y="415747"/>
                  </a:lnTo>
                  <a:close/>
                </a:path>
                <a:path w="10629900" h="2895600">
                  <a:moveTo>
                    <a:pt x="438150" y="3454"/>
                  </a:moveTo>
                  <a:lnTo>
                    <a:pt x="437692" y="2336"/>
                  </a:lnTo>
                  <a:lnTo>
                    <a:pt x="435825" y="469"/>
                  </a:lnTo>
                  <a:lnTo>
                    <a:pt x="434708" y="0"/>
                  </a:lnTo>
                  <a:lnTo>
                    <a:pt x="432079" y="0"/>
                  </a:lnTo>
                  <a:lnTo>
                    <a:pt x="430961" y="469"/>
                  </a:lnTo>
                  <a:lnTo>
                    <a:pt x="429094" y="2336"/>
                  </a:lnTo>
                  <a:lnTo>
                    <a:pt x="428625" y="3454"/>
                  </a:lnTo>
                  <a:lnTo>
                    <a:pt x="428625" y="6083"/>
                  </a:lnTo>
                  <a:lnTo>
                    <a:pt x="429094" y="7200"/>
                  </a:lnTo>
                  <a:lnTo>
                    <a:pt x="430961" y="9067"/>
                  </a:lnTo>
                  <a:lnTo>
                    <a:pt x="432079" y="9525"/>
                  </a:lnTo>
                  <a:lnTo>
                    <a:pt x="434708" y="9525"/>
                  </a:lnTo>
                  <a:lnTo>
                    <a:pt x="435825" y="9067"/>
                  </a:lnTo>
                  <a:lnTo>
                    <a:pt x="437692" y="7200"/>
                  </a:lnTo>
                  <a:lnTo>
                    <a:pt x="438150" y="6083"/>
                  </a:lnTo>
                  <a:lnTo>
                    <a:pt x="438150" y="3454"/>
                  </a:lnTo>
                  <a:close/>
                </a:path>
                <a:path w="10629900" h="2895600">
                  <a:moveTo>
                    <a:pt x="485775" y="2889529"/>
                  </a:moveTo>
                  <a:lnTo>
                    <a:pt x="485317" y="2888411"/>
                  </a:lnTo>
                  <a:lnTo>
                    <a:pt x="483450" y="2886545"/>
                  </a:lnTo>
                  <a:lnTo>
                    <a:pt x="482333" y="2886075"/>
                  </a:lnTo>
                  <a:lnTo>
                    <a:pt x="479704" y="2886075"/>
                  </a:lnTo>
                  <a:lnTo>
                    <a:pt x="478586" y="2886545"/>
                  </a:lnTo>
                  <a:lnTo>
                    <a:pt x="476719" y="2888411"/>
                  </a:lnTo>
                  <a:lnTo>
                    <a:pt x="476250" y="2889529"/>
                  </a:lnTo>
                  <a:lnTo>
                    <a:pt x="476250" y="2892158"/>
                  </a:lnTo>
                  <a:lnTo>
                    <a:pt x="476719" y="2893276"/>
                  </a:lnTo>
                  <a:lnTo>
                    <a:pt x="478586" y="2895142"/>
                  </a:lnTo>
                  <a:lnTo>
                    <a:pt x="479704" y="2895600"/>
                  </a:lnTo>
                  <a:lnTo>
                    <a:pt x="482333" y="2895600"/>
                  </a:lnTo>
                  <a:lnTo>
                    <a:pt x="483450" y="2895142"/>
                  </a:lnTo>
                  <a:lnTo>
                    <a:pt x="485317" y="2893276"/>
                  </a:lnTo>
                  <a:lnTo>
                    <a:pt x="485775" y="2892158"/>
                  </a:lnTo>
                  <a:lnTo>
                    <a:pt x="485775" y="2889529"/>
                  </a:lnTo>
                  <a:close/>
                </a:path>
                <a:path w="10629900" h="2895600">
                  <a:moveTo>
                    <a:pt x="485775" y="2477236"/>
                  </a:moveTo>
                  <a:lnTo>
                    <a:pt x="485317" y="2476106"/>
                  </a:lnTo>
                  <a:lnTo>
                    <a:pt x="483450" y="2474252"/>
                  </a:lnTo>
                  <a:lnTo>
                    <a:pt x="482333" y="2473782"/>
                  </a:lnTo>
                  <a:lnTo>
                    <a:pt x="479704" y="2473782"/>
                  </a:lnTo>
                  <a:lnTo>
                    <a:pt x="478586" y="2474252"/>
                  </a:lnTo>
                  <a:lnTo>
                    <a:pt x="476719" y="2476106"/>
                  </a:lnTo>
                  <a:lnTo>
                    <a:pt x="476250" y="2477236"/>
                  </a:lnTo>
                  <a:lnTo>
                    <a:pt x="476250" y="2479865"/>
                  </a:lnTo>
                  <a:lnTo>
                    <a:pt x="476719" y="2480983"/>
                  </a:lnTo>
                  <a:lnTo>
                    <a:pt x="478586" y="2482850"/>
                  </a:lnTo>
                  <a:lnTo>
                    <a:pt x="479704" y="2483307"/>
                  </a:lnTo>
                  <a:lnTo>
                    <a:pt x="482333" y="2483307"/>
                  </a:lnTo>
                  <a:lnTo>
                    <a:pt x="483450" y="2482850"/>
                  </a:lnTo>
                  <a:lnTo>
                    <a:pt x="485317" y="2480983"/>
                  </a:lnTo>
                  <a:lnTo>
                    <a:pt x="485775" y="2479865"/>
                  </a:lnTo>
                  <a:lnTo>
                    <a:pt x="485775" y="2477236"/>
                  </a:lnTo>
                  <a:close/>
                </a:path>
                <a:path w="10629900" h="2895600">
                  <a:moveTo>
                    <a:pt x="485775" y="2064931"/>
                  </a:moveTo>
                  <a:lnTo>
                    <a:pt x="485317" y="2063813"/>
                  </a:lnTo>
                  <a:lnTo>
                    <a:pt x="483450" y="2061959"/>
                  </a:lnTo>
                  <a:lnTo>
                    <a:pt x="482333" y="2061489"/>
                  </a:lnTo>
                  <a:lnTo>
                    <a:pt x="479704" y="2061489"/>
                  </a:lnTo>
                  <a:lnTo>
                    <a:pt x="478586" y="2061959"/>
                  </a:lnTo>
                  <a:lnTo>
                    <a:pt x="476719" y="2063813"/>
                  </a:lnTo>
                  <a:lnTo>
                    <a:pt x="476250" y="2064931"/>
                  </a:lnTo>
                  <a:lnTo>
                    <a:pt x="476250" y="2067560"/>
                  </a:lnTo>
                  <a:lnTo>
                    <a:pt x="476719" y="2068690"/>
                  </a:lnTo>
                  <a:lnTo>
                    <a:pt x="478586" y="2070544"/>
                  </a:lnTo>
                  <a:lnTo>
                    <a:pt x="479704" y="2071014"/>
                  </a:lnTo>
                  <a:lnTo>
                    <a:pt x="482333" y="2071014"/>
                  </a:lnTo>
                  <a:lnTo>
                    <a:pt x="483450" y="2070544"/>
                  </a:lnTo>
                  <a:lnTo>
                    <a:pt x="485317" y="2068690"/>
                  </a:lnTo>
                  <a:lnTo>
                    <a:pt x="485775" y="2067560"/>
                  </a:lnTo>
                  <a:lnTo>
                    <a:pt x="485775" y="2064931"/>
                  </a:lnTo>
                  <a:close/>
                </a:path>
                <a:path w="10629900" h="2895600">
                  <a:moveTo>
                    <a:pt x="485775" y="1652638"/>
                  </a:moveTo>
                  <a:lnTo>
                    <a:pt x="485317" y="1651520"/>
                  </a:lnTo>
                  <a:lnTo>
                    <a:pt x="483450" y="1649653"/>
                  </a:lnTo>
                  <a:lnTo>
                    <a:pt x="482333" y="1649196"/>
                  </a:lnTo>
                  <a:lnTo>
                    <a:pt x="479704" y="1649196"/>
                  </a:lnTo>
                  <a:lnTo>
                    <a:pt x="478586" y="1649653"/>
                  </a:lnTo>
                  <a:lnTo>
                    <a:pt x="476719" y="1651520"/>
                  </a:lnTo>
                  <a:lnTo>
                    <a:pt x="476250" y="1652638"/>
                  </a:lnTo>
                  <a:lnTo>
                    <a:pt x="476250" y="1655267"/>
                  </a:lnTo>
                  <a:lnTo>
                    <a:pt x="476719" y="1656397"/>
                  </a:lnTo>
                  <a:lnTo>
                    <a:pt x="478586" y="1658251"/>
                  </a:lnTo>
                  <a:lnTo>
                    <a:pt x="479704" y="1658721"/>
                  </a:lnTo>
                  <a:lnTo>
                    <a:pt x="482333" y="1658721"/>
                  </a:lnTo>
                  <a:lnTo>
                    <a:pt x="483450" y="1658251"/>
                  </a:lnTo>
                  <a:lnTo>
                    <a:pt x="485317" y="1656397"/>
                  </a:lnTo>
                  <a:lnTo>
                    <a:pt x="485775" y="1655267"/>
                  </a:lnTo>
                  <a:lnTo>
                    <a:pt x="485775" y="1652638"/>
                  </a:lnTo>
                  <a:close/>
                </a:path>
                <a:path w="10629900" h="2895600">
                  <a:moveTo>
                    <a:pt x="485775" y="1240345"/>
                  </a:moveTo>
                  <a:lnTo>
                    <a:pt x="485317" y="1239215"/>
                  </a:lnTo>
                  <a:lnTo>
                    <a:pt x="483450" y="1237361"/>
                  </a:lnTo>
                  <a:lnTo>
                    <a:pt x="482333" y="1236891"/>
                  </a:lnTo>
                  <a:lnTo>
                    <a:pt x="479704" y="1236891"/>
                  </a:lnTo>
                  <a:lnTo>
                    <a:pt x="478586" y="1237361"/>
                  </a:lnTo>
                  <a:lnTo>
                    <a:pt x="476719" y="1239215"/>
                  </a:lnTo>
                  <a:lnTo>
                    <a:pt x="476250" y="1240345"/>
                  </a:lnTo>
                  <a:lnTo>
                    <a:pt x="476250" y="1242974"/>
                  </a:lnTo>
                  <a:lnTo>
                    <a:pt x="476719" y="1244092"/>
                  </a:lnTo>
                  <a:lnTo>
                    <a:pt x="478586" y="1245958"/>
                  </a:lnTo>
                  <a:lnTo>
                    <a:pt x="479704" y="1246416"/>
                  </a:lnTo>
                  <a:lnTo>
                    <a:pt x="482333" y="1246416"/>
                  </a:lnTo>
                  <a:lnTo>
                    <a:pt x="483450" y="1245958"/>
                  </a:lnTo>
                  <a:lnTo>
                    <a:pt x="485317" y="1244092"/>
                  </a:lnTo>
                  <a:lnTo>
                    <a:pt x="485775" y="1242974"/>
                  </a:lnTo>
                  <a:lnTo>
                    <a:pt x="485775" y="1240345"/>
                  </a:lnTo>
                  <a:close/>
                </a:path>
                <a:path w="10629900" h="2895600">
                  <a:moveTo>
                    <a:pt x="485775" y="828040"/>
                  </a:moveTo>
                  <a:lnTo>
                    <a:pt x="485317" y="826922"/>
                  </a:lnTo>
                  <a:lnTo>
                    <a:pt x="483450" y="825068"/>
                  </a:lnTo>
                  <a:lnTo>
                    <a:pt x="482333" y="824598"/>
                  </a:lnTo>
                  <a:lnTo>
                    <a:pt x="479704" y="824598"/>
                  </a:lnTo>
                  <a:lnTo>
                    <a:pt x="478586" y="825068"/>
                  </a:lnTo>
                  <a:lnTo>
                    <a:pt x="476719" y="826922"/>
                  </a:lnTo>
                  <a:lnTo>
                    <a:pt x="476250" y="828040"/>
                  </a:lnTo>
                  <a:lnTo>
                    <a:pt x="476250" y="830681"/>
                  </a:lnTo>
                  <a:lnTo>
                    <a:pt x="476719" y="831799"/>
                  </a:lnTo>
                  <a:lnTo>
                    <a:pt x="478586" y="833653"/>
                  </a:lnTo>
                  <a:lnTo>
                    <a:pt x="479704" y="834123"/>
                  </a:lnTo>
                  <a:lnTo>
                    <a:pt x="482333" y="834123"/>
                  </a:lnTo>
                  <a:lnTo>
                    <a:pt x="483450" y="833653"/>
                  </a:lnTo>
                  <a:lnTo>
                    <a:pt x="485317" y="831799"/>
                  </a:lnTo>
                  <a:lnTo>
                    <a:pt x="485775" y="830681"/>
                  </a:lnTo>
                  <a:lnTo>
                    <a:pt x="485775" y="828040"/>
                  </a:lnTo>
                  <a:close/>
                </a:path>
                <a:path w="10629900" h="2895600">
                  <a:moveTo>
                    <a:pt x="485775" y="415747"/>
                  </a:moveTo>
                  <a:lnTo>
                    <a:pt x="485317" y="414629"/>
                  </a:lnTo>
                  <a:lnTo>
                    <a:pt x="483450" y="412762"/>
                  </a:lnTo>
                  <a:lnTo>
                    <a:pt x="482333" y="412305"/>
                  </a:lnTo>
                  <a:lnTo>
                    <a:pt x="479704" y="412305"/>
                  </a:lnTo>
                  <a:lnTo>
                    <a:pt x="478586" y="412762"/>
                  </a:lnTo>
                  <a:lnTo>
                    <a:pt x="476719" y="414629"/>
                  </a:lnTo>
                  <a:lnTo>
                    <a:pt x="476250" y="415747"/>
                  </a:lnTo>
                  <a:lnTo>
                    <a:pt x="476250" y="418376"/>
                  </a:lnTo>
                  <a:lnTo>
                    <a:pt x="476719" y="419506"/>
                  </a:lnTo>
                  <a:lnTo>
                    <a:pt x="478586" y="421360"/>
                  </a:lnTo>
                  <a:lnTo>
                    <a:pt x="479704" y="421830"/>
                  </a:lnTo>
                  <a:lnTo>
                    <a:pt x="482333" y="421830"/>
                  </a:lnTo>
                  <a:lnTo>
                    <a:pt x="483450" y="421360"/>
                  </a:lnTo>
                  <a:lnTo>
                    <a:pt x="485317" y="419506"/>
                  </a:lnTo>
                  <a:lnTo>
                    <a:pt x="485775" y="418376"/>
                  </a:lnTo>
                  <a:lnTo>
                    <a:pt x="485775" y="415747"/>
                  </a:lnTo>
                  <a:close/>
                </a:path>
                <a:path w="10629900" h="2895600">
                  <a:moveTo>
                    <a:pt x="485775" y="3454"/>
                  </a:moveTo>
                  <a:lnTo>
                    <a:pt x="485317" y="2336"/>
                  </a:lnTo>
                  <a:lnTo>
                    <a:pt x="483450" y="469"/>
                  </a:lnTo>
                  <a:lnTo>
                    <a:pt x="482333" y="0"/>
                  </a:lnTo>
                  <a:lnTo>
                    <a:pt x="479704" y="0"/>
                  </a:lnTo>
                  <a:lnTo>
                    <a:pt x="478586" y="469"/>
                  </a:lnTo>
                  <a:lnTo>
                    <a:pt x="476719" y="2336"/>
                  </a:lnTo>
                  <a:lnTo>
                    <a:pt x="476250" y="3454"/>
                  </a:lnTo>
                  <a:lnTo>
                    <a:pt x="476250" y="6083"/>
                  </a:lnTo>
                  <a:lnTo>
                    <a:pt x="476719" y="7200"/>
                  </a:lnTo>
                  <a:lnTo>
                    <a:pt x="478586" y="9067"/>
                  </a:lnTo>
                  <a:lnTo>
                    <a:pt x="479704" y="9525"/>
                  </a:lnTo>
                  <a:lnTo>
                    <a:pt x="482333" y="9525"/>
                  </a:lnTo>
                  <a:lnTo>
                    <a:pt x="483450" y="9067"/>
                  </a:lnTo>
                  <a:lnTo>
                    <a:pt x="485317" y="7200"/>
                  </a:lnTo>
                  <a:lnTo>
                    <a:pt x="485775" y="6083"/>
                  </a:lnTo>
                  <a:lnTo>
                    <a:pt x="485775" y="3454"/>
                  </a:lnTo>
                  <a:close/>
                </a:path>
                <a:path w="10629900" h="2895600">
                  <a:moveTo>
                    <a:pt x="533400" y="2889529"/>
                  </a:moveTo>
                  <a:lnTo>
                    <a:pt x="532942" y="2888411"/>
                  </a:lnTo>
                  <a:lnTo>
                    <a:pt x="531075" y="2886545"/>
                  </a:lnTo>
                  <a:lnTo>
                    <a:pt x="529958" y="2886075"/>
                  </a:lnTo>
                  <a:lnTo>
                    <a:pt x="527329" y="2886075"/>
                  </a:lnTo>
                  <a:lnTo>
                    <a:pt x="526211" y="2886545"/>
                  </a:lnTo>
                  <a:lnTo>
                    <a:pt x="524344" y="2888411"/>
                  </a:lnTo>
                  <a:lnTo>
                    <a:pt x="523875" y="2889529"/>
                  </a:lnTo>
                  <a:lnTo>
                    <a:pt x="523875" y="2892158"/>
                  </a:lnTo>
                  <a:lnTo>
                    <a:pt x="524344" y="2893276"/>
                  </a:lnTo>
                  <a:lnTo>
                    <a:pt x="526211" y="2895142"/>
                  </a:lnTo>
                  <a:lnTo>
                    <a:pt x="527329" y="2895600"/>
                  </a:lnTo>
                  <a:lnTo>
                    <a:pt x="529958" y="2895600"/>
                  </a:lnTo>
                  <a:lnTo>
                    <a:pt x="531075" y="2895142"/>
                  </a:lnTo>
                  <a:lnTo>
                    <a:pt x="532942" y="2893276"/>
                  </a:lnTo>
                  <a:lnTo>
                    <a:pt x="533400" y="2892158"/>
                  </a:lnTo>
                  <a:lnTo>
                    <a:pt x="533400" y="2889529"/>
                  </a:lnTo>
                  <a:close/>
                </a:path>
                <a:path w="10629900" h="2895600">
                  <a:moveTo>
                    <a:pt x="533400" y="2477236"/>
                  </a:moveTo>
                  <a:lnTo>
                    <a:pt x="532942" y="2476106"/>
                  </a:lnTo>
                  <a:lnTo>
                    <a:pt x="531075" y="2474252"/>
                  </a:lnTo>
                  <a:lnTo>
                    <a:pt x="529958" y="2473782"/>
                  </a:lnTo>
                  <a:lnTo>
                    <a:pt x="527329" y="2473782"/>
                  </a:lnTo>
                  <a:lnTo>
                    <a:pt x="526211" y="2474252"/>
                  </a:lnTo>
                  <a:lnTo>
                    <a:pt x="524344" y="2476106"/>
                  </a:lnTo>
                  <a:lnTo>
                    <a:pt x="523875" y="2477236"/>
                  </a:lnTo>
                  <a:lnTo>
                    <a:pt x="523875" y="2479865"/>
                  </a:lnTo>
                  <a:lnTo>
                    <a:pt x="524344" y="2480983"/>
                  </a:lnTo>
                  <a:lnTo>
                    <a:pt x="526211" y="2482850"/>
                  </a:lnTo>
                  <a:lnTo>
                    <a:pt x="527329" y="2483307"/>
                  </a:lnTo>
                  <a:lnTo>
                    <a:pt x="529958" y="2483307"/>
                  </a:lnTo>
                  <a:lnTo>
                    <a:pt x="531075" y="2482850"/>
                  </a:lnTo>
                  <a:lnTo>
                    <a:pt x="532942" y="2480983"/>
                  </a:lnTo>
                  <a:lnTo>
                    <a:pt x="533400" y="2479865"/>
                  </a:lnTo>
                  <a:lnTo>
                    <a:pt x="533400" y="2477236"/>
                  </a:lnTo>
                  <a:close/>
                </a:path>
                <a:path w="10629900" h="2895600">
                  <a:moveTo>
                    <a:pt x="533400" y="2064931"/>
                  </a:moveTo>
                  <a:lnTo>
                    <a:pt x="532942" y="2063813"/>
                  </a:lnTo>
                  <a:lnTo>
                    <a:pt x="531075" y="2061959"/>
                  </a:lnTo>
                  <a:lnTo>
                    <a:pt x="529958" y="2061489"/>
                  </a:lnTo>
                  <a:lnTo>
                    <a:pt x="527329" y="2061489"/>
                  </a:lnTo>
                  <a:lnTo>
                    <a:pt x="526211" y="2061959"/>
                  </a:lnTo>
                  <a:lnTo>
                    <a:pt x="524344" y="2063813"/>
                  </a:lnTo>
                  <a:lnTo>
                    <a:pt x="523875" y="2064931"/>
                  </a:lnTo>
                  <a:lnTo>
                    <a:pt x="523875" y="2067560"/>
                  </a:lnTo>
                  <a:lnTo>
                    <a:pt x="524344" y="2068690"/>
                  </a:lnTo>
                  <a:lnTo>
                    <a:pt x="526211" y="2070544"/>
                  </a:lnTo>
                  <a:lnTo>
                    <a:pt x="527329" y="2071014"/>
                  </a:lnTo>
                  <a:lnTo>
                    <a:pt x="529958" y="2071014"/>
                  </a:lnTo>
                  <a:lnTo>
                    <a:pt x="531075" y="2070544"/>
                  </a:lnTo>
                  <a:lnTo>
                    <a:pt x="532942" y="2068690"/>
                  </a:lnTo>
                  <a:lnTo>
                    <a:pt x="533400" y="2067560"/>
                  </a:lnTo>
                  <a:lnTo>
                    <a:pt x="533400" y="2064931"/>
                  </a:lnTo>
                  <a:close/>
                </a:path>
                <a:path w="10629900" h="2895600">
                  <a:moveTo>
                    <a:pt x="533400" y="1652638"/>
                  </a:moveTo>
                  <a:lnTo>
                    <a:pt x="532942" y="1651520"/>
                  </a:lnTo>
                  <a:lnTo>
                    <a:pt x="531075" y="1649653"/>
                  </a:lnTo>
                  <a:lnTo>
                    <a:pt x="529958" y="1649196"/>
                  </a:lnTo>
                  <a:lnTo>
                    <a:pt x="527329" y="1649196"/>
                  </a:lnTo>
                  <a:lnTo>
                    <a:pt x="526211" y="1649653"/>
                  </a:lnTo>
                  <a:lnTo>
                    <a:pt x="524344" y="1651520"/>
                  </a:lnTo>
                  <a:lnTo>
                    <a:pt x="523875" y="1652638"/>
                  </a:lnTo>
                  <a:lnTo>
                    <a:pt x="523875" y="1655267"/>
                  </a:lnTo>
                  <a:lnTo>
                    <a:pt x="524344" y="1656397"/>
                  </a:lnTo>
                  <a:lnTo>
                    <a:pt x="526211" y="1658251"/>
                  </a:lnTo>
                  <a:lnTo>
                    <a:pt x="527329" y="1658721"/>
                  </a:lnTo>
                  <a:lnTo>
                    <a:pt x="529958" y="1658721"/>
                  </a:lnTo>
                  <a:lnTo>
                    <a:pt x="531075" y="1658251"/>
                  </a:lnTo>
                  <a:lnTo>
                    <a:pt x="532942" y="1656397"/>
                  </a:lnTo>
                  <a:lnTo>
                    <a:pt x="533400" y="1655267"/>
                  </a:lnTo>
                  <a:lnTo>
                    <a:pt x="533400" y="1652638"/>
                  </a:lnTo>
                  <a:close/>
                </a:path>
                <a:path w="10629900" h="2895600">
                  <a:moveTo>
                    <a:pt x="533400" y="1240345"/>
                  </a:moveTo>
                  <a:lnTo>
                    <a:pt x="532942" y="1239215"/>
                  </a:lnTo>
                  <a:lnTo>
                    <a:pt x="531075" y="1237361"/>
                  </a:lnTo>
                  <a:lnTo>
                    <a:pt x="529958" y="1236891"/>
                  </a:lnTo>
                  <a:lnTo>
                    <a:pt x="527329" y="1236891"/>
                  </a:lnTo>
                  <a:lnTo>
                    <a:pt x="526211" y="1237361"/>
                  </a:lnTo>
                  <a:lnTo>
                    <a:pt x="524344" y="1239215"/>
                  </a:lnTo>
                  <a:lnTo>
                    <a:pt x="523875" y="1240345"/>
                  </a:lnTo>
                  <a:lnTo>
                    <a:pt x="523875" y="1242974"/>
                  </a:lnTo>
                  <a:lnTo>
                    <a:pt x="524344" y="1244092"/>
                  </a:lnTo>
                  <a:lnTo>
                    <a:pt x="526211" y="1245958"/>
                  </a:lnTo>
                  <a:lnTo>
                    <a:pt x="527329" y="1246416"/>
                  </a:lnTo>
                  <a:lnTo>
                    <a:pt x="529958" y="1246416"/>
                  </a:lnTo>
                  <a:lnTo>
                    <a:pt x="531075" y="1245958"/>
                  </a:lnTo>
                  <a:lnTo>
                    <a:pt x="532942" y="1244092"/>
                  </a:lnTo>
                  <a:lnTo>
                    <a:pt x="533400" y="1242974"/>
                  </a:lnTo>
                  <a:lnTo>
                    <a:pt x="533400" y="1240345"/>
                  </a:lnTo>
                  <a:close/>
                </a:path>
                <a:path w="10629900" h="2895600">
                  <a:moveTo>
                    <a:pt x="533400" y="828040"/>
                  </a:moveTo>
                  <a:lnTo>
                    <a:pt x="532942" y="826922"/>
                  </a:lnTo>
                  <a:lnTo>
                    <a:pt x="531075" y="825068"/>
                  </a:lnTo>
                  <a:lnTo>
                    <a:pt x="529958" y="824598"/>
                  </a:lnTo>
                  <a:lnTo>
                    <a:pt x="527329" y="824598"/>
                  </a:lnTo>
                  <a:lnTo>
                    <a:pt x="526211" y="825068"/>
                  </a:lnTo>
                  <a:lnTo>
                    <a:pt x="524344" y="826922"/>
                  </a:lnTo>
                  <a:lnTo>
                    <a:pt x="523875" y="828040"/>
                  </a:lnTo>
                  <a:lnTo>
                    <a:pt x="523875" y="830681"/>
                  </a:lnTo>
                  <a:lnTo>
                    <a:pt x="524344" y="831799"/>
                  </a:lnTo>
                  <a:lnTo>
                    <a:pt x="526211" y="833653"/>
                  </a:lnTo>
                  <a:lnTo>
                    <a:pt x="527329" y="834123"/>
                  </a:lnTo>
                  <a:lnTo>
                    <a:pt x="529958" y="834123"/>
                  </a:lnTo>
                  <a:lnTo>
                    <a:pt x="531075" y="833653"/>
                  </a:lnTo>
                  <a:lnTo>
                    <a:pt x="532942" y="831799"/>
                  </a:lnTo>
                  <a:lnTo>
                    <a:pt x="533400" y="830681"/>
                  </a:lnTo>
                  <a:lnTo>
                    <a:pt x="533400" y="828040"/>
                  </a:lnTo>
                  <a:close/>
                </a:path>
                <a:path w="10629900" h="2895600">
                  <a:moveTo>
                    <a:pt x="533400" y="415747"/>
                  </a:moveTo>
                  <a:lnTo>
                    <a:pt x="532942" y="414629"/>
                  </a:lnTo>
                  <a:lnTo>
                    <a:pt x="531075" y="412762"/>
                  </a:lnTo>
                  <a:lnTo>
                    <a:pt x="529958" y="412305"/>
                  </a:lnTo>
                  <a:lnTo>
                    <a:pt x="527329" y="412305"/>
                  </a:lnTo>
                  <a:lnTo>
                    <a:pt x="526211" y="412762"/>
                  </a:lnTo>
                  <a:lnTo>
                    <a:pt x="524344" y="414629"/>
                  </a:lnTo>
                  <a:lnTo>
                    <a:pt x="523875" y="415747"/>
                  </a:lnTo>
                  <a:lnTo>
                    <a:pt x="523875" y="418376"/>
                  </a:lnTo>
                  <a:lnTo>
                    <a:pt x="524344" y="419506"/>
                  </a:lnTo>
                  <a:lnTo>
                    <a:pt x="526211" y="421360"/>
                  </a:lnTo>
                  <a:lnTo>
                    <a:pt x="527329" y="421830"/>
                  </a:lnTo>
                  <a:lnTo>
                    <a:pt x="529958" y="421830"/>
                  </a:lnTo>
                  <a:lnTo>
                    <a:pt x="531075" y="421360"/>
                  </a:lnTo>
                  <a:lnTo>
                    <a:pt x="532942" y="419506"/>
                  </a:lnTo>
                  <a:lnTo>
                    <a:pt x="533400" y="418376"/>
                  </a:lnTo>
                  <a:lnTo>
                    <a:pt x="533400" y="415747"/>
                  </a:lnTo>
                  <a:close/>
                </a:path>
                <a:path w="10629900" h="2895600">
                  <a:moveTo>
                    <a:pt x="533400" y="3454"/>
                  </a:moveTo>
                  <a:lnTo>
                    <a:pt x="532942" y="2336"/>
                  </a:lnTo>
                  <a:lnTo>
                    <a:pt x="531075" y="469"/>
                  </a:lnTo>
                  <a:lnTo>
                    <a:pt x="529958" y="0"/>
                  </a:lnTo>
                  <a:lnTo>
                    <a:pt x="527329" y="0"/>
                  </a:lnTo>
                  <a:lnTo>
                    <a:pt x="526211" y="469"/>
                  </a:lnTo>
                  <a:lnTo>
                    <a:pt x="524344" y="2336"/>
                  </a:lnTo>
                  <a:lnTo>
                    <a:pt x="523875" y="3454"/>
                  </a:lnTo>
                  <a:lnTo>
                    <a:pt x="523875" y="6083"/>
                  </a:lnTo>
                  <a:lnTo>
                    <a:pt x="524344" y="7200"/>
                  </a:lnTo>
                  <a:lnTo>
                    <a:pt x="526211" y="9067"/>
                  </a:lnTo>
                  <a:lnTo>
                    <a:pt x="527329" y="9525"/>
                  </a:lnTo>
                  <a:lnTo>
                    <a:pt x="529958" y="9525"/>
                  </a:lnTo>
                  <a:lnTo>
                    <a:pt x="531075" y="9067"/>
                  </a:lnTo>
                  <a:lnTo>
                    <a:pt x="532942" y="7200"/>
                  </a:lnTo>
                  <a:lnTo>
                    <a:pt x="533400" y="6083"/>
                  </a:lnTo>
                  <a:lnTo>
                    <a:pt x="533400" y="3454"/>
                  </a:lnTo>
                  <a:close/>
                </a:path>
                <a:path w="10629900" h="2895600">
                  <a:moveTo>
                    <a:pt x="581025" y="2889529"/>
                  </a:moveTo>
                  <a:lnTo>
                    <a:pt x="580567" y="2888411"/>
                  </a:lnTo>
                  <a:lnTo>
                    <a:pt x="578700" y="2886545"/>
                  </a:lnTo>
                  <a:lnTo>
                    <a:pt x="577583" y="2886075"/>
                  </a:lnTo>
                  <a:lnTo>
                    <a:pt x="574954" y="2886075"/>
                  </a:lnTo>
                  <a:lnTo>
                    <a:pt x="573836" y="2886545"/>
                  </a:lnTo>
                  <a:lnTo>
                    <a:pt x="571969" y="2888411"/>
                  </a:lnTo>
                  <a:lnTo>
                    <a:pt x="571500" y="2889529"/>
                  </a:lnTo>
                  <a:lnTo>
                    <a:pt x="571500" y="2892158"/>
                  </a:lnTo>
                  <a:lnTo>
                    <a:pt x="571969" y="2893276"/>
                  </a:lnTo>
                  <a:lnTo>
                    <a:pt x="573836" y="2895142"/>
                  </a:lnTo>
                  <a:lnTo>
                    <a:pt x="574954" y="2895600"/>
                  </a:lnTo>
                  <a:lnTo>
                    <a:pt x="577583" y="2895600"/>
                  </a:lnTo>
                  <a:lnTo>
                    <a:pt x="578700" y="2895142"/>
                  </a:lnTo>
                  <a:lnTo>
                    <a:pt x="580567" y="2893276"/>
                  </a:lnTo>
                  <a:lnTo>
                    <a:pt x="581025" y="2892158"/>
                  </a:lnTo>
                  <a:lnTo>
                    <a:pt x="581025" y="2889529"/>
                  </a:lnTo>
                  <a:close/>
                </a:path>
                <a:path w="10629900" h="2895600">
                  <a:moveTo>
                    <a:pt x="581025" y="2477236"/>
                  </a:moveTo>
                  <a:lnTo>
                    <a:pt x="580567" y="2476106"/>
                  </a:lnTo>
                  <a:lnTo>
                    <a:pt x="578700" y="2474252"/>
                  </a:lnTo>
                  <a:lnTo>
                    <a:pt x="577583" y="2473782"/>
                  </a:lnTo>
                  <a:lnTo>
                    <a:pt x="574954" y="2473782"/>
                  </a:lnTo>
                  <a:lnTo>
                    <a:pt x="573836" y="2474252"/>
                  </a:lnTo>
                  <a:lnTo>
                    <a:pt x="571969" y="2476106"/>
                  </a:lnTo>
                  <a:lnTo>
                    <a:pt x="571500" y="2477236"/>
                  </a:lnTo>
                  <a:lnTo>
                    <a:pt x="571500" y="2479865"/>
                  </a:lnTo>
                  <a:lnTo>
                    <a:pt x="571969" y="2480983"/>
                  </a:lnTo>
                  <a:lnTo>
                    <a:pt x="573836" y="2482850"/>
                  </a:lnTo>
                  <a:lnTo>
                    <a:pt x="574954" y="2483307"/>
                  </a:lnTo>
                  <a:lnTo>
                    <a:pt x="577583" y="2483307"/>
                  </a:lnTo>
                  <a:lnTo>
                    <a:pt x="578700" y="2482850"/>
                  </a:lnTo>
                  <a:lnTo>
                    <a:pt x="580567" y="2480983"/>
                  </a:lnTo>
                  <a:lnTo>
                    <a:pt x="581025" y="2479865"/>
                  </a:lnTo>
                  <a:lnTo>
                    <a:pt x="581025" y="2477236"/>
                  </a:lnTo>
                  <a:close/>
                </a:path>
                <a:path w="10629900" h="2895600">
                  <a:moveTo>
                    <a:pt x="581025" y="2064931"/>
                  </a:moveTo>
                  <a:lnTo>
                    <a:pt x="580567" y="2063813"/>
                  </a:lnTo>
                  <a:lnTo>
                    <a:pt x="578700" y="2061959"/>
                  </a:lnTo>
                  <a:lnTo>
                    <a:pt x="577583" y="2061489"/>
                  </a:lnTo>
                  <a:lnTo>
                    <a:pt x="574954" y="2061489"/>
                  </a:lnTo>
                  <a:lnTo>
                    <a:pt x="573836" y="2061959"/>
                  </a:lnTo>
                  <a:lnTo>
                    <a:pt x="571969" y="2063813"/>
                  </a:lnTo>
                  <a:lnTo>
                    <a:pt x="571500" y="2064931"/>
                  </a:lnTo>
                  <a:lnTo>
                    <a:pt x="571500" y="2067560"/>
                  </a:lnTo>
                  <a:lnTo>
                    <a:pt x="571969" y="2068690"/>
                  </a:lnTo>
                  <a:lnTo>
                    <a:pt x="573836" y="2070544"/>
                  </a:lnTo>
                  <a:lnTo>
                    <a:pt x="574954" y="2071014"/>
                  </a:lnTo>
                  <a:lnTo>
                    <a:pt x="577583" y="2071014"/>
                  </a:lnTo>
                  <a:lnTo>
                    <a:pt x="578700" y="2070544"/>
                  </a:lnTo>
                  <a:lnTo>
                    <a:pt x="580567" y="2068690"/>
                  </a:lnTo>
                  <a:lnTo>
                    <a:pt x="581025" y="2067560"/>
                  </a:lnTo>
                  <a:lnTo>
                    <a:pt x="581025" y="2064931"/>
                  </a:lnTo>
                  <a:close/>
                </a:path>
                <a:path w="10629900" h="2895600">
                  <a:moveTo>
                    <a:pt x="581025" y="1652638"/>
                  </a:moveTo>
                  <a:lnTo>
                    <a:pt x="580567" y="1651520"/>
                  </a:lnTo>
                  <a:lnTo>
                    <a:pt x="578700" y="1649653"/>
                  </a:lnTo>
                  <a:lnTo>
                    <a:pt x="577583" y="1649196"/>
                  </a:lnTo>
                  <a:lnTo>
                    <a:pt x="574954" y="1649196"/>
                  </a:lnTo>
                  <a:lnTo>
                    <a:pt x="573836" y="1649653"/>
                  </a:lnTo>
                  <a:lnTo>
                    <a:pt x="571969" y="1651520"/>
                  </a:lnTo>
                  <a:lnTo>
                    <a:pt x="571500" y="1652638"/>
                  </a:lnTo>
                  <a:lnTo>
                    <a:pt x="571500" y="1655267"/>
                  </a:lnTo>
                  <a:lnTo>
                    <a:pt x="571969" y="1656397"/>
                  </a:lnTo>
                  <a:lnTo>
                    <a:pt x="573836" y="1658251"/>
                  </a:lnTo>
                  <a:lnTo>
                    <a:pt x="574954" y="1658721"/>
                  </a:lnTo>
                  <a:lnTo>
                    <a:pt x="577583" y="1658721"/>
                  </a:lnTo>
                  <a:lnTo>
                    <a:pt x="578700" y="1658251"/>
                  </a:lnTo>
                  <a:lnTo>
                    <a:pt x="580567" y="1656397"/>
                  </a:lnTo>
                  <a:lnTo>
                    <a:pt x="581025" y="1655267"/>
                  </a:lnTo>
                  <a:lnTo>
                    <a:pt x="581025" y="1652638"/>
                  </a:lnTo>
                  <a:close/>
                </a:path>
                <a:path w="10629900" h="2895600">
                  <a:moveTo>
                    <a:pt x="581025" y="1240345"/>
                  </a:moveTo>
                  <a:lnTo>
                    <a:pt x="580567" y="1239215"/>
                  </a:lnTo>
                  <a:lnTo>
                    <a:pt x="578700" y="1237361"/>
                  </a:lnTo>
                  <a:lnTo>
                    <a:pt x="577583" y="1236891"/>
                  </a:lnTo>
                  <a:lnTo>
                    <a:pt x="574954" y="1236891"/>
                  </a:lnTo>
                  <a:lnTo>
                    <a:pt x="573836" y="1237361"/>
                  </a:lnTo>
                  <a:lnTo>
                    <a:pt x="571969" y="1239215"/>
                  </a:lnTo>
                  <a:lnTo>
                    <a:pt x="571500" y="1240345"/>
                  </a:lnTo>
                  <a:lnTo>
                    <a:pt x="571500" y="1242974"/>
                  </a:lnTo>
                  <a:lnTo>
                    <a:pt x="571969" y="1244092"/>
                  </a:lnTo>
                  <a:lnTo>
                    <a:pt x="573836" y="1245958"/>
                  </a:lnTo>
                  <a:lnTo>
                    <a:pt x="574954" y="1246416"/>
                  </a:lnTo>
                  <a:lnTo>
                    <a:pt x="577583" y="1246416"/>
                  </a:lnTo>
                  <a:lnTo>
                    <a:pt x="578700" y="1245958"/>
                  </a:lnTo>
                  <a:lnTo>
                    <a:pt x="580567" y="1244092"/>
                  </a:lnTo>
                  <a:lnTo>
                    <a:pt x="581025" y="1242974"/>
                  </a:lnTo>
                  <a:lnTo>
                    <a:pt x="581025" y="1240345"/>
                  </a:lnTo>
                  <a:close/>
                </a:path>
                <a:path w="10629900" h="2895600">
                  <a:moveTo>
                    <a:pt x="581025" y="828040"/>
                  </a:moveTo>
                  <a:lnTo>
                    <a:pt x="580567" y="826922"/>
                  </a:lnTo>
                  <a:lnTo>
                    <a:pt x="578700" y="825068"/>
                  </a:lnTo>
                  <a:lnTo>
                    <a:pt x="577583" y="824598"/>
                  </a:lnTo>
                  <a:lnTo>
                    <a:pt x="574954" y="824598"/>
                  </a:lnTo>
                  <a:lnTo>
                    <a:pt x="573836" y="825068"/>
                  </a:lnTo>
                  <a:lnTo>
                    <a:pt x="571969" y="826922"/>
                  </a:lnTo>
                  <a:lnTo>
                    <a:pt x="571500" y="828040"/>
                  </a:lnTo>
                  <a:lnTo>
                    <a:pt x="571500" y="830681"/>
                  </a:lnTo>
                  <a:lnTo>
                    <a:pt x="571969" y="831799"/>
                  </a:lnTo>
                  <a:lnTo>
                    <a:pt x="573836" y="833653"/>
                  </a:lnTo>
                  <a:lnTo>
                    <a:pt x="574954" y="834123"/>
                  </a:lnTo>
                  <a:lnTo>
                    <a:pt x="577583" y="834123"/>
                  </a:lnTo>
                  <a:lnTo>
                    <a:pt x="578700" y="833653"/>
                  </a:lnTo>
                  <a:lnTo>
                    <a:pt x="580567" y="831799"/>
                  </a:lnTo>
                  <a:lnTo>
                    <a:pt x="581025" y="830681"/>
                  </a:lnTo>
                  <a:lnTo>
                    <a:pt x="581025" y="828040"/>
                  </a:lnTo>
                  <a:close/>
                </a:path>
                <a:path w="10629900" h="2895600">
                  <a:moveTo>
                    <a:pt x="581025" y="415747"/>
                  </a:moveTo>
                  <a:lnTo>
                    <a:pt x="580567" y="414629"/>
                  </a:lnTo>
                  <a:lnTo>
                    <a:pt x="578700" y="412762"/>
                  </a:lnTo>
                  <a:lnTo>
                    <a:pt x="577583" y="412305"/>
                  </a:lnTo>
                  <a:lnTo>
                    <a:pt x="574954" y="412305"/>
                  </a:lnTo>
                  <a:lnTo>
                    <a:pt x="573836" y="412762"/>
                  </a:lnTo>
                  <a:lnTo>
                    <a:pt x="571969" y="414629"/>
                  </a:lnTo>
                  <a:lnTo>
                    <a:pt x="571500" y="415747"/>
                  </a:lnTo>
                  <a:lnTo>
                    <a:pt x="571500" y="418376"/>
                  </a:lnTo>
                  <a:lnTo>
                    <a:pt x="571969" y="419506"/>
                  </a:lnTo>
                  <a:lnTo>
                    <a:pt x="573836" y="421360"/>
                  </a:lnTo>
                  <a:lnTo>
                    <a:pt x="574954" y="421830"/>
                  </a:lnTo>
                  <a:lnTo>
                    <a:pt x="577583" y="421830"/>
                  </a:lnTo>
                  <a:lnTo>
                    <a:pt x="578700" y="421360"/>
                  </a:lnTo>
                  <a:lnTo>
                    <a:pt x="580567" y="419506"/>
                  </a:lnTo>
                  <a:lnTo>
                    <a:pt x="581025" y="418376"/>
                  </a:lnTo>
                  <a:lnTo>
                    <a:pt x="581025" y="415747"/>
                  </a:lnTo>
                  <a:close/>
                </a:path>
                <a:path w="10629900" h="2895600">
                  <a:moveTo>
                    <a:pt x="581025" y="3454"/>
                  </a:moveTo>
                  <a:lnTo>
                    <a:pt x="580567" y="2336"/>
                  </a:lnTo>
                  <a:lnTo>
                    <a:pt x="578700" y="469"/>
                  </a:lnTo>
                  <a:lnTo>
                    <a:pt x="577583" y="0"/>
                  </a:lnTo>
                  <a:lnTo>
                    <a:pt x="574954" y="0"/>
                  </a:lnTo>
                  <a:lnTo>
                    <a:pt x="573836" y="469"/>
                  </a:lnTo>
                  <a:lnTo>
                    <a:pt x="571969" y="2336"/>
                  </a:lnTo>
                  <a:lnTo>
                    <a:pt x="571500" y="3454"/>
                  </a:lnTo>
                  <a:lnTo>
                    <a:pt x="571500" y="6083"/>
                  </a:lnTo>
                  <a:lnTo>
                    <a:pt x="571969" y="7200"/>
                  </a:lnTo>
                  <a:lnTo>
                    <a:pt x="573836" y="9067"/>
                  </a:lnTo>
                  <a:lnTo>
                    <a:pt x="574954" y="9525"/>
                  </a:lnTo>
                  <a:lnTo>
                    <a:pt x="577583" y="9525"/>
                  </a:lnTo>
                  <a:lnTo>
                    <a:pt x="578700" y="9067"/>
                  </a:lnTo>
                  <a:lnTo>
                    <a:pt x="580567" y="7200"/>
                  </a:lnTo>
                  <a:lnTo>
                    <a:pt x="581025" y="6083"/>
                  </a:lnTo>
                  <a:lnTo>
                    <a:pt x="581025" y="3454"/>
                  </a:lnTo>
                  <a:close/>
                </a:path>
                <a:path w="10629900" h="2895600">
                  <a:moveTo>
                    <a:pt x="628650" y="2889529"/>
                  </a:moveTo>
                  <a:lnTo>
                    <a:pt x="628192" y="2888411"/>
                  </a:lnTo>
                  <a:lnTo>
                    <a:pt x="626325" y="2886545"/>
                  </a:lnTo>
                  <a:lnTo>
                    <a:pt x="625208" y="2886075"/>
                  </a:lnTo>
                  <a:lnTo>
                    <a:pt x="622579" y="2886075"/>
                  </a:lnTo>
                  <a:lnTo>
                    <a:pt x="621461" y="2886545"/>
                  </a:lnTo>
                  <a:lnTo>
                    <a:pt x="619594" y="2888411"/>
                  </a:lnTo>
                  <a:lnTo>
                    <a:pt x="619125" y="2889529"/>
                  </a:lnTo>
                  <a:lnTo>
                    <a:pt x="619125" y="2892158"/>
                  </a:lnTo>
                  <a:lnTo>
                    <a:pt x="619594" y="2893276"/>
                  </a:lnTo>
                  <a:lnTo>
                    <a:pt x="621461" y="2895142"/>
                  </a:lnTo>
                  <a:lnTo>
                    <a:pt x="622579" y="2895600"/>
                  </a:lnTo>
                  <a:lnTo>
                    <a:pt x="625208" y="2895600"/>
                  </a:lnTo>
                  <a:lnTo>
                    <a:pt x="626325" y="2895142"/>
                  </a:lnTo>
                  <a:lnTo>
                    <a:pt x="628192" y="2893276"/>
                  </a:lnTo>
                  <a:lnTo>
                    <a:pt x="628650" y="2892158"/>
                  </a:lnTo>
                  <a:lnTo>
                    <a:pt x="628650" y="2889529"/>
                  </a:lnTo>
                  <a:close/>
                </a:path>
                <a:path w="10629900" h="2895600">
                  <a:moveTo>
                    <a:pt x="628650" y="2477236"/>
                  </a:moveTo>
                  <a:lnTo>
                    <a:pt x="628192" y="2476106"/>
                  </a:lnTo>
                  <a:lnTo>
                    <a:pt x="626325" y="2474252"/>
                  </a:lnTo>
                  <a:lnTo>
                    <a:pt x="625208" y="2473782"/>
                  </a:lnTo>
                  <a:lnTo>
                    <a:pt x="622579" y="2473782"/>
                  </a:lnTo>
                  <a:lnTo>
                    <a:pt x="621461" y="2474252"/>
                  </a:lnTo>
                  <a:lnTo>
                    <a:pt x="619594" y="2476106"/>
                  </a:lnTo>
                  <a:lnTo>
                    <a:pt x="619125" y="2477236"/>
                  </a:lnTo>
                  <a:lnTo>
                    <a:pt x="619125" y="2479865"/>
                  </a:lnTo>
                  <a:lnTo>
                    <a:pt x="619594" y="2480983"/>
                  </a:lnTo>
                  <a:lnTo>
                    <a:pt x="621461" y="2482850"/>
                  </a:lnTo>
                  <a:lnTo>
                    <a:pt x="622579" y="2483307"/>
                  </a:lnTo>
                  <a:lnTo>
                    <a:pt x="625208" y="2483307"/>
                  </a:lnTo>
                  <a:lnTo>
                    <a:pt x="626325" y="2482850"/>
                  </a:lnTo>
                  <a:lnTo>
                    <a:pt x="628192" y="2480983"/>
                  </a:lnTo>
                  <a:lnTo>
                    <a:pt x="628650" y="2479865"/>
                  </a:lnTo>
                  <a:lnTo>
                    <a:pt x="628650" y="2477236"/>
                  </a:lnTo>
                  <a:close/>
                </a:path>
                <a:path w="10629900" h="2895600">
                  <a:moveTo>
                    <a:pt x="628650" y="2064931"/>
                  </a:moveTo>
                  <a:lnTo>
                    <a:pt x="628192" y="2063813"/>
                  </a:lnTo>
                  <a:lnTo>
                    <a:pt x="626325" y="2061959"/>
                  </a:lnTo>
                  <a:lnTo>
                    <a:pt x="625208" y="2061489"/>
                  </a:lnTo>
                  <a:lnTo>
                    <a:pt x="622579" y="2061489"/>
                  </a:lnTo>
                  <a:lnTo>
                    <a:pt x="621461" y="2061959"/>
                  </a:lnTo>
                  <a:lnTo>
                    <a:pt x="619594" y="2063813"/>
                  </a:lnTo>
                  <a:lnTo>
                    <a:pt x="619125" y="2064931"/>
                  </a:lnTo>
                  <a:lnTo>
                    <a:pt x="619125" y="2067560"/>
                  </a:lnTo>
                  <a:lnTo>
                    <a:pt x="619594" y="2068690"/>
                  </a:lnTo>
                  <a:lnTo>
                    <a:pt x="621461" y="2070544"/>
                  </a:lnTo>
                  <a:lnTo>
                    <a:pt x="622579" y="2071014"/>
                  </a:lnTo>
                  <a:lnTo>
                    <a:pt x="625208" y="2071014"/>
                  </a:lnTo>
                  <a:lnTo>
                    <a:pt x="626325" y="2070544"/>
                  </a:lnTo>
                  <a:lnTo>
                    <a:pt x="628192" y="2068690"/>
                  </a:lnTo>
                  <a:lnTo>
                    <a:pt x="628650" y="2067560"/>
                  </a:lnTo>
                  <a:lnTo>
                    <a:pt x="628650" y="2064931"/>
                  </a:lnTo>
                  <a:close/>
                </a:path>
                <a:path w="10629900" h="2895600">
                  <a:moveTo>
                    <a:pt x="628650" y="1652638"/>
                  </a:moveTo>
                  <a:lnTo>
                    <a:pt x="628192" y="1651520"/>
                  </a:lnTo>
                  <a:lnTo>
                    <a:pt x="626325" y="1649653"/>
                  </a:lnTo>
                  <a:lnTo>
                    <a:pt x="625208" y="1649196"/>
                  </a:lnTo>
                  <a:lnTo>
                    <a:pt x="622579" y="1649196"/>
                  </a:lnTo>
                  <a:lnTo>
                    <a:pt x="621461" y="1649653"/>
                  </a:lnTo>
                  <a:lnTo>
                    <a:pt x="619594" y="1651520"/>
                  </a:lnTo>
                  <a:lnTo>
                    <a:pt x="619125" y="1652638"/>
                  </a:lnTo>
                  <a:lnTo>
                    <a:pt x="619125" y="1655267"/>
                  </a:lnTo>
                  <a:lnTo>
                    <a:pt x="619594" y="1656397"/>
                  </a:lnTo>
                  <a:lnTo>
                    <a:pt x="621461" y="1658251"/>
                  </a:lnTo>
                  <a:lnTo>
                    <a:pt x="622579" y="1658721"/>
                  </a:lnTo>
                  <a:lnTo>
                    <a:pt x="625208" y="1658721"/>
                  </a:lnTo>
                  <a:lnTo>
                    <a:pt x="626325" y="1658251"/>
                  </a:lnTo>
                  <a:lnTo>
                    <a:pt x="628192" y="1656397"/>
                  </a:lnTo>
                  <a:lnTo>
                    <a:pt x="628650" y="1655267"/>
                  </a:lnTo>
                  <a:lnTo>
                    <a:pt x="628650" y="1652638"/>
                  </a:lnTo>
                  <a:close/>
                </a:path>
                <a:path w="10629900" h="2895600">
                  <a:moveTo>
                    <a:pt x="628650" y="1240345"/>
                  </a:moveTo>
                  <a:lnTo>
                    <a:pt x="628192" y="1239215"/>
                  </a:lnTo>
                  <a:lnTo>
                    <a:pt x="626325" y="1237361"/>
                  </a:lnTo>
                  <a:lnTo>
                    <a:pt x="625208" y="1236891"/>
                  </a:lnTo>
                  <a:lnTo>
                    <a:pt x="622579" y="1236891"/>
                  </a:lnTo>
                  <a:lnTo>
                    <a:pt x="621461" y="1237361"/>
                  </a:lnTo>
                  <a:lnTo>
                    <a:pt x="619594" y="1239215"/>
                  </a:lnTo>
                  <a:lnTo>
                    <a:pt x="619125" y="1240345"/>
                  </a:lnTo>
                  <a:lnTo>
                    <a:pt x="619125" y="1242974"/>
                  </a:lnTo>
                  <a:lnTo>
                    <a:pt x="619594" y="1244092"/>
                  </a:lnTo>
                  <a:lnTo>
                    <a:pt x="621461" y="1245958"/>
                  </a:lnTo>
                  <a:lnTo>
                    <a:pt x="622579" y="1246416"/>
                  </a:lnTo>
                  <a:lnTo>
                    <a:pt x="625208" y="1246416"/>
                  </a:lnTo>
                  <a:lnTo>
                    <a:pt x="626325" y="1245958"/>
                  </a:lnTo>
                  <a:lnTo>
                    <a:pt x="628192" y="1244092"/>
                  </a:lnTo>
                  <a:lnTo>
                    <a:pt x="628650" y="1242974"/>
                  </a:lnTo>
                  <a:lnTo>
                    <a:pt x="628650" y="1240345"/>
                  </a:lnTo>
                  <a:close/>
                </a:path>
                <a:path w="10629900" h="2895600">
                  <a:moveTo>
                    <a:pt x="628650" y="828040"/>
                  </a:moveTo>
                  <a:lnTo>
                    <a:pt x="628192" y="826922"/>
                  </a:lnTo>
                  <a:lnTo>
                    <a:pt x="626325" y="825068"/>
                  </a:lnTo>
                  <a:lnTo>
                    <a:pt x="625208" y="824598"/>
                  </a:lnTo>
                  <a:lnTo>
                    <a:pt x="622579" y="824598"/>
                  </a:lnTo>
                  <a:lnTo>
                    <a:pt x="621461" y="825068"/>
                  </a:lnTo>
                  <a:lnTo>
                    <a:pt x="619594" y="826922"/>
                  </a:lnTo>
                  <a:lnTo>
                    <a:pt x="619125" y="828040"/>
                  </a:lnTo>
                  <a:lnTo>
                    <a:pt x="619125" y="830681"/>
                  </a:lnTo>
                  <a:lnTo>
                    <a:pt x="619594" y="831799"/>
                  </a:lnTo>
                  <a:lnTo>
                    <a:pt x="621461" y="833653"/>
                  </a:lnTo>
                  <a:lnTo>
                    <a:pt x="622579" y="834123"/>
                  </a:lnTo>
                  <a:lnTo>
                    <a:pt x="625208" y="834123"/>
                  </a:lnTo>
                  <a:lnTo>
                    <a:pt x="626325" y="833653"/>
                  </a:lnTo>
                  <a:lnTo>
                    <a:pt x="628192" y="831799"/>
                  </a:lnTo>
                  <a:lnTo>
                    <a:pt x="628650" y="830681"/>
                  </a:lnTo>
                  <a:lnTo>
                    <a:pt x="628650" y="828040"/>
                  </a:lnTo>
                  <a:close/>
                </a:path>
                <a:path w="10629900" h="2895600">
                  <a:moveTo>
                    <a:pt x="628650" y="415747"/>
                  </a:moveTo>
                  <a:lnTo>
                    <a:pt x="628192" y="414629"/>
                  </a:lnTo>
                  <a:lnTo>
                    <a:pt x="626325" y="412762"/>
                  </a:lnTo>
                  <a:lnTo>
                    <a:pt x="625208" y="412305"/>
                  </a:lnTo>
                  <a:lnTo>
                    <a:pt x="622579" y="412305"/>
                  </a:lnTo>
                  <a:lnTo>
                    <a:pt x="621461" y="412762"/>
                  </a:lnTo>
                  <a:lnTo>
                    <a:pt x="619594" y="414629"/>
                  </a:lnTo>
                  <a:lnTo>
                    <a:pt x="619125" y="415747"/>
                  </a:lnTo>
                  <a:lnTo>
                    <a:pt x="619125" y="418376"/>
                  </a:lnTo>
                  <a:lnTo>
                    <a:pt x="619594" y="419506"/>
                  </a:lnTo>
                  <a:lnTo>
                    <a:pt x="621461" y="421360"/>
                  </a:lnTo>
                  <a:lnTo>
                    <a:pt x="622579" y="421830"/>
                  </a:lnTo>
                  <a:lnTo>
                    <a:pt x="625208" y="421830"/>
                  </a:lnTo>
                  <a:lnTo>
                    <a:pt x="626325" y="421360"/>
                  </a:lnTo>
                  <a:lnTo>
                    <a:pt x="628192" y="419506"/>
                  </a:lnTo>
                  <a:lnTo>
                    <a:pt x="628650" y="418376"/>
                  </a:lnTo>
                  <a:lnTo>
                    <a:pt x="628650" y="415747"/>
                  </a:lnTo>
                  <a:close/>
                </a:path>
                <a:path w="10629900" h="2895600">
                  <a:moveTo>
                    <a:pt x="628650" y="3454"/>
                  </a:moveTo>
                  <a:lnTo>
                    <a:pt x="628192" y="2336"/>
                  </a:lnTo>
                  <a:lnTo>
                    <a:pt x="626325" y="469"/>
                  </a:lnTo>
                  <a:lnTo>
                    <a:pt x="625208" y="0"/>
                  </a:lnTo>
                  <a:lnTo>
                    <a:pt x="622579" y="0"/>
                  </a:lnTo>
                  <a:lnTo>
                    <a:pt x="621461" y="469"/>
                  </a:lnTo>
                  <a:lnTo>
                    <a:pt x="619594" y="2336"/>
                  </a:lnTo>
                  <a:lnTo>
                    <a:pt x="619125" y="3454"/>
                  </a:lnTo>
                  <a:lnTo>
                    <a:pt x="619125" y="6083"/>
                  </a:lnTo>
                  <a:lnTo>
                    <a:pt x="619594" y="7200"/>
                  </a:lnTo>
                  <a:lnTo>
                    <a:pt x="621461" y="9067"/>
                  </a:lnTo>
                  <a:lnTo>
                    <a:pt x="622579" y="9525"/>
                  </a:lnTo>
                  <a:lnTo>
                    <a:pt x="625208" y="9525"/>
                  </a:lnTo>
                  <a:lnTo>
                    <a:pt x="626325" y="9067"/>
                  </a:lnTo>
                  <a:lnTo>
                    <a:pt x="628192" y="7200"/>
                  </a:lnTo>
                  <a:lnTo>
                    <a:pt x="628650" y="6083"/>
                  </a:lnTo>
                  <a:lnTo>
                    <a:pt x="628650" y="3454"/>
                  </a:lnTo>
                  <a:close/>
                </a:path>
                <a:path w="10629900" h="2895600">
                  <a:moveTo>
                    <a:pt x="676275" y="2889529"/>
                  </a:moveTo>
                  <a:lnTo>
                    <a:pt x="675817" y="2888411"/>
                  </a:lnTo>
                  <a:lnTo>
                    <a:pt x="673950" y="2886545"/>
                  </a:lnTo>
                  <a:lnTo>
                    <a:pt x="672833" y="2886075"/>
                  </a:lnTo>
                  <a:lnTo>
                    <a:pt x="670204" y="2886075"/>
                  </a:lnTo>
                  <a:lnTo>
                    <a:pt x="669086" y="2886545"/>
                  </a:lnTo>
                  <a:lnTo>
                    <a:pt x="667219" y="2888411"/>
                  </a:lnTo>
                  <a:lnTo>
                    <a:pt x="666750" y="2889529"/>
                  </a:lnTo>
                  <a:lnTo>
                    <a:pt x="666750" y="2892158"/>
                  </a:lnTo>
                  <a:lnTo>
                    <a:pt x="667219" y="2893276"/>
                  </a:lnTo>
                  <a:lnTo>
                    <a:pt x="669086" y="2895142"/>
                  </a:lnTo>
                  <a:lnTo>
                    <a:pt x="670204" y="2895600"/>
                  </a:lnTo>
                  <a:lnTo>
                    <a:pt x="672833" y="2895600"/>
                  </a:lnTo>
                  <a:lnTo>
                    <a:pt x="673950" y="2895142"/>
                  </a:lnTo>
                  <a:lnTo>
                    <a:pt x="675817" y="2893276"/>
                  </a:lnTo>
                  <a:lnTo>
                    <a:pt x="676275" y="2892158"/>
                  </a:lnTo>
                  <a:lnTo>
                    <a:pt x="676275" y="2889529"/>
                  </a:lnTo>
                  <a:close/>
                </a:path>
                <a:path w="10629900" h="2895600">
                  <a:moveTo>
                    <a:pt x="676275" y="2477236"/>
                  </a:moveTo>
                  <a:lnTo>
                    <a:pt x="675817" y="2476106"/>
                  </a:lnTo>
                  <a:lnTo>
                    <a:pt x="673950" y="2474252"/>
                  </a:lnTo>
                  <a:lnTo>
                    <a:pt x="672833" y="2473782"/>
                  </a:lnTo>
                  <a:lnTo>
                    <a:pt x="670204" y="2473782"/>
                  </a:lnTo>
                  <a:lnTo>
                    <a:pt x="669086" y="2474252"/>
                  </a:lnTo>
                  <a:lnTo>
                    <a:pt x="667219" y="2476106"/>
                  </a:lnTo>
                  <a:lnTo>
                    <a:pt x="666750" y="2477236"/>
                  </a:lnTo>
                  <a:lnTo>
                    <a:pt x="666750" y="2479865"/>
                  </a:lnTo>
                  <a:lnTo>
                    <a:pt x="667219" y="2480983"/>
                  </a:lnTo>
                  <a:lnTo>
                    <a:pt x="669086" y="2482850"/>
                  </a:lnTo>
                  <a:lnTo>
                    <a:pt x="670204" y="2483307"/>
                  </a:lnTo>
                  <a:lnTo>
                    <a:pt x="672833" y="2483307"/>
                  </a:lnTo>
                  <a:lnTo>
                    <a:pt x="673950" y="2482850"/>
                  </a:lnTo>
                  <a:lnTo>
                    <a:pt x="675817" y="2480983"/>
                  </a:lnTo>
                  <a:lnTo>
                    <a:pt x="676275" y="2479865"/>
                  </a:lnTo>
                  <a:lnTo>
                    <a:pt x="676275" y="2477236"/>
                  </a:lnTo>
                  <a:close/>
                </a:path>
                <a:path w="10629900" h="2895600">
                  <a:moveTo>
                    <a:pt x="676275" y="2064931"/>
                  </a:moveTo>
                  <a:lnTo>
                    <a:pt x="675817" y="2063813"/>
                  </a:lnTo>
                  <a:lnTo>
                    <a:pt x="673950" y="2061959"/>
                  </a:lnTo>
                  <a:lnTo>
                    <a:pt x="672833" y="2061489"/>
                  </a:lnTo>
                  <a:lnTo>
                    <a:pt x="670204" y="2061489"/>
                  </a:lnTo>
                  <a:lnTo>
                    <a:pt x="669086" y="2061959"/>
                  </a:lnTo>
                  <a:lnTo>
                    <a:pt x="667219" y="2063813"/>
                  </a:lnTo>
                  <a:lnTo>
                    <a:pt x="666750" y="2064931"/>
                  </a:lnTo>
                  <a:lnTo>
                    <a:pt x="666750" y="2067560"/>
                  </a:lnTo>
                  <a:lnTo>
                    <a:pt x="667219" y="2068690"/>
                  </a:lnTo>
                  <a:lnTo>
                    <a:pt x="669086" y="2070544"/>
                  </a:lnTo>
                  <a:lnTo>
                    <a:pt x="670204" y="2071014"/>
                  </a:lnTo>
                  <a:lnTo>
                    <a:pt x="672833" y="2071014"/>
                  </a:lnTo>
                  <a:lnTo>
                    <a:pt x="673950" y="2070544"/>
                  </a:lnTo>
                  <a:lnTo>
                    <a:pt x="675817" y="2068690"/>
                  </a:lnTo>
                  <a:lnTo>
                    <a:pt x="676275" y="2067560"/>
                  </a:lnTo>
                  <a:lnTo>
                    <a:pt x="676275" y="2064931"/>
                  </a:lnTo>
                  <a:close/>
                </a:path>
                <a:path w="10629900" h="2895600">
                  <a:moveTo>
                    <a:pt x="676275" y="1652638"/>
                  </a:moveTo>
                  <a:lnTo>
                    <a:pt x="675817" y="1651520"/>
                  </a:lnTo>
                  <a:lnTo>
                    <a:pt x="673950" y="1649653"/>
                  </a:lnTo>
                  <a:lnTo>
                    <a:pt x="672833" y="1649196"/>
                  </a:lnTo>
                  <a:lnTo>
                    <a:pt x="670204" y="1649196"/>
                  </a:lnTo>
                  <a:lnTo>
                    <a:pt x="669086" y="1649653"/>
                  </a:lnTo>
                  <a:lnTo>
                    <a:pt x="667219" y="1651520"/>
                  </a:lnTo>
                  <a:lnTo>
                    <a:pt x="666750" y="1652638"/>
                  </a:lnTo>
                  <a:lnTo>
                    <a:pt x="666750" y="1655267"/>
                  </a:lnTo>
                  <a:lnTo>
                    <a:pt x="667219" y="1656397"/>
                  </a:lnTo>
                  <a:lnTo>
                    <a:pt x="669086" y="1658251"/>
                  </a:lnTo>
                  <a:lnTo>
                    <a:pt x="670204" y="1658721"/>
                  </a:lnTo>
                  <a:lnTo>
                    <a:pt x="672833" y="1658721"/>
                  </a:lnTo>
                  <a:lnTo>
                    <a:pt x="673950" y="1658251"/>
                  </a:lnTo>
                  <a:lnTo>
                    <a:pt x="675817" y="1656397"/>
                  </a:lnTo>
                  <a:lnTo>
                    <a:pt x="676275" y="1655267"/>
                  </a:lnTo>
                  <a:lnTo>
                    <a:pt x="676275" y="1652638"/>
                  </a:lnTo>
                  <a:close/>
                </a:path>
                <a:path w="10629900" h="2895600">
                  <a:moveTo>
                    <a:pt x="676275" y="1240345"/>
                  </a:moveTo>
                  <a:lnTo>
                    <a:pt x="675817" y="1239215"/>
                  </a:lnTo>
                  <a:lnTo>
                    <a:pt x="673950" y="1237361"/>
                  </a:lnTo>
                  <a:lnTo>
                    <a:pt x="672833" y="1236891"/>
                  </a:lnTo>
                  <a:lnTo>
                    <a:pt x="670204" y="1236891"/>
                  </a:lnTo>
                  <a:lnTo>
                    <a:pt x="669086" y="1237361"/>
                  </a:lnTo>
                  <a:lnTo>
                    <a:pt x="667219" y="1239215"/>
                  </a:lnTo>
                  <a:lnTo>
                    <a:pt x="666750" y="1240345"/>
                  </a:lnTo>
                  <a:lnTo>
                    <a:pt x="666750" y="1242974"/>
                  </a:lnTo>
                  <a:lnTo>
                    <a:pt x="667219" y="1244092"/>
                  </a:lnTo>
                  <a:lnTo>
                    <a:pt x="669086" y="1245958"/>
                  </a:lnTo>
                  <a:lnTo>
                    <a:pt x="670204" y="1246416"/>
                  </a:lnTo>
                  <a:lnTo>
                    <a:pt x="672833" y="1246416"/>
                  </a:lnTo>
                  <a:lnTo>
                    <a:pt x="673950" y="1245958"/>
                  </a:lnTo>
                  <a:lnTo>
                    <a:pt x="675817" y="1244092"/>
                  </a:lnTo>
                  <a:lnTo>
                    <a:pt x="676275" y="1242974"/>
                  </a:lnTo>
                  <a:lnTo>
                    <a:pt x="676275" y="1240345"/>
                  </a:lnTo>
                  <a:close/>
                </a:path>
                <a:path w="10629900" h="2895600">
                  <a:moveTo>
                    <a:pt x="676275" y="828040"/>
                  </a:moveTo>
                  <a:lnTo>
                    <a:pt x="675817" y="826922"/>
                  </a:lnTo>
                  <a:lnTo>
                    <a:pt x="673950" y="825068"/>
                  </a:lnTo>
                  <a:lnTo>
                    <a:pt x="672833" y="824598"/>
                  </a:lnTo>
                  <a:lnTo>
                    <a:pt x="670204" y="824598"/>
                  </a:lnTo>
                  <a:lnTo>
                    <a:pt x="669086" y="825068"/>
                  </a:lnTo>
                  <a:lnTo>
                    <a:pt x="667219" y="826922"/>
                  </a:lnTo>
                  <a:lnTo>
                    <a:pt x="666750" y="828040"/>
                  </a:lnTo>
                  <a:lnTo>
                    <a:pt x="666750" y="830681"/>
                  </a:lnTo>
                  <a:lnTo>
                    <a:pt x="667219" y="831799"/>
                  </a:lnTo>
                  <a:lnTo>
                    <a:pt x="669086" y="833653"/>
                  </a:lnTo>
                  <a:lnTo>
                    <a:pt x="670204" y="834123"/>
                  </a:lnTo>
                  <a:lnTo>
                    <a:pt x="672833" y="834123"/>
                  </a:lnTo>
                  <a:lnTo>
                    <a:pt x="673950" y="833653"/>
                  </a:lnTo>
                  <a:lnTo>
                    <a:pt x="675817" y="831799"/>
                  </a:lnTo>
                  <a:lnTo>
                    <a:pt x="676275" y="830681"/>
                  </a:lnTo>
                  <a:lnTo>
                    <a:pt x="676275" y="828040"/>
                  </a:lnTo>
                  <a:close/>
                </a:path>
                <a:path w="10629900" h="2895600">
                  <a:moveTo>
                    <a:pt x="676275" y="415747"/>
                  </a:moveTo>
                  <a:lnTo>
                    <a:pt x="675817" y="414629"/>
                  </a:lnTo>
                  <a:lnTo>
                    <a:pt x="673950" y="412762"/>
                  </a:lnTo>
                  <a:lnTo>
                    <a:pt x="672833" y="412305"/>
                  </a:lnTo>
                  <a:lnTo>
                    <a:pt x="670204" y="412305"/>
                  </a:lnTo>
                  <a:lnTo>
                    <a:pt x="669086" y="412762"/>
                  </a:lnTo>
                  <a:lnTo>
                    <a:pt x="667219" y="414629"/>
                  </a:lnTo>
                  <a:lnTo>
                    <a:pt x="666750" y="415747"/>
                  </a:lnTo>
                  <a:lnTo>
                    <a:pt x="666750" y="418376"/>
                  </a:lnTo>
                  <a:lnTo>
                    <a:pt x="667219" y="419506"/>
                  </a:lnTo>
                  <a:lnTo>
                    <a:pt x="669086" y="421360"/>
                  </a:lnTo>
                  <a:lnTo>
                    <a:pt x="670204" y="421830"/>
                  </a:lnTo>
                  <a:lnTo>
                    <a:pt x="672833" y="421830"/>
                  </a:lnTo>
                  <a:lnTo>
                    <a:pt x="673950" y="421360"/>
                  </a:lnTo>
                  <a:lnTo>
                    <a:pt x="675817" y="419506"/>
                  </a:lnTo>
                  <a:lnTo>
                    <a:pt x="676275" y="418376"/>
                  </a:lnTo>
                  <a:lnTo>
                    <a:pt x="676275" y="415747"/>
                  </a:lnTo>
                  <a:close/>
                </a:path>
                <a:path w="10629900" h="2895600">
                  <a:moveTo>
                    <a:pt x="676275" y="3454"/>
                  </a:moveTo>
                  <a:lnTo>
                    <a:pt x="675817" y="2336"/>
                  </a:lnTo>
                  <a:lnTo>
                    <a:pt x="673950" y="469"/>
                  </a:lnTo>
                  <a:lnTo>
                    <a:pt x="672833" y="0"/>
                  </a:lnTo>
                  <a:lnTo>
                    <a:pt x="670204" y="0"/>
                  </a:lnTo>
                  <a:lnTo>
                    <a:pt x="669086" y="469"/>
                  </a:lnTo>
                  <a:lnTo>
                    <a:pt x="667219" y="2336"/>
                  </a:lnTo>
                  <a:lnTo>
                    <a:pt x="666750" y="3454"/>
                  </a:lnTo>
                  <a:lnTo>
                    <a:pt x="666750" y="6083"/>
                  </a:lnTo>
                  <a:lnTo>
                    <a:pt x="667219" y="7200"/>
                  </a:lnTo>
                  <a:lnTo>
                    <a:pt x="669086" y="9067"/>
                  </a:lnTo>
                  <a:lnTo>
                    <a:pt x="670204" y="9525"/>
                  </a:lnTo>
                  <a:lnTo>
                    <a:pt x="672833" y="9525"/>
                  </a:lnTo>
                  <a:lnTo>
                    <a:pt x="673950" y="9067"/>
                  </a:lnTo>
                  <a:lnTo>
                    <a:pt x="675817" y="7200"/>
                  </a:lnTo>
                  <a:lnTo>
                    <a:pt x="676275" y="6083"/>
                  </a:lnTo>
                  <a:lnTo>
                    <a:pt x="676275" y="3454"/>
                  </a:lnTo>
                  <a:close/>
                </a:path>
                <a:path w="10629900" h="2895600">
                  <a:moveTo>
                    <a:pt x="723900" y="2889529"/>
                  </a:moveTo>
                  <a:lnTo>
                    <a:pt x="723442" y="2888411"/>
                  </a:lnTo>
                  <a:lnTo>
                    <a:pt x="721575" y="2886545"/>
                  </a:lnTo>
                  <a:lnTo>
                    <a:pt x="720458" y="2886075"/>
                  </a:lnTo>
                  <a:lnTo>
                    <a:pt x="717829" y="2886075"/>
                  </a:lnTo>
                  <a:lnTo>
                    <a:pt x="716711" y="2886545"/>
                  </a:lnTo>
                  <a:lnTo>
                    <a:pt x="714844" y="2888411"/>
                  </a:lnTo>
                  <a:lnTo>
                    <a:pt x="714375" y="2889529"/>
                  </a:lnTo>
                  <a:lnTo>
                    <a:pt x="714375" y="2892158"/>
                  </a:lnTo>
                  <a:lnTo>
                    <a:pt x="714844" y="2893276"/>
                  </a:lnTo>
                  <a:lnTo>
                    <a:pt x="716711" y="2895142"/>
                  </a:lnTo>
                  <a:lnTo>
                    <a:pt x="717829" y="2895600"/>
                  </a:lnTo>
                  <a:lnTo>
                    <a:pt x="720458" y="2895600"/>
                  </a:lnTo>
                  <a:lnTo>
                    <a:pt x="721575" y="2895142"/>
                  </a:lnTo>
                  <a:lnTo>
                    <a:pt x="723442" y="2893276"/>
                  </a:lnTo>
                  <a:lnTo>
                    <a:pt x="723900" y="2892158"/>
                  </a:lnTo>
                  <a:lnTo>
                    <a:pt x="723900" y="2889529"/>
                  </a:lnTo>
                  <a:close/>
                </a:path>
                <a:path w="10629900" h="2895600">
                  <a:moveTo>
                    <a:pt x="723900" y="2477236"/>
                  </a:moveTo>
                  <a:lnTo>
                    <a:pt x="723442" y="2476106"/>
                  </a:lnTo>
                  <a:lnTo>
                    <a:pt x="721575" y="2474252"/>
                  </a:lnTo>
                  <a:lnTo>
                    <a:pt x="720458" y="2473782"/>
                  </a:lnTo>
                  <a:lnTo>
                    <a:pt x="717829" y="2473782"/>
                  </a:lnTo>
                  <a:lnTo>
                    <a:pt x="716711" y="2474252"/>
                  </a:lnTo>
                  <a:lnTo>
                    <a:pt x="714844" y="2476106"/>
                  </a:lnTo>
                  <a:lnTo>
                    <a:pt x="714375" y="2477236"/>
                  </a:lnTo>
                  <a:lnTo>
                    <a:pt x="714375" y="2479865"/>
                  </a:lnTo>
                  <a:lnTo>
                    <a:pt x="714844" y="2480983"/>
                  </a:lnTo>
                  <a:lnTo>
                    <a:pt x="716711" y="2482850"/>
                  </a:lnTo>
                  <a:lnTo>
                    <a:pt x="717829" y="2483307"/>
                  </a:lnTo>
                  <a:lnTo>
                    <a:pt x="720458" y="2483307"/>
                  </a:lnTo>
                  <a:lnTo>
                    <a:pt x="721575" y="2482850"/>
                  </a:lnTo>
                  <a:lnTo>
                    <a:pt x="723442" y="2480983"/>
                  </a:lnTo>
                  <a:lnTo>
                    <a:pt x="723900" y="2479865"/>
                  </a:lnTo>
                  <a:lnTo>
                    <a:pt x="723900" y="2477236"/>
                  </a:lnTo>
                  <a:close/>
                </a:path>
                <a:path w="10629900" h="2895600">
                  <a:moveTo>
                    <a:pt x="723900" y="2064931"/>
                  </a:moveTo>
                  <a:lnTo>
                    <a:pt x="723442" y="2063813"/>
                  </a:lnTo>
                  <a:lnTo>
                    <a:pt x="721575" y="2061959"/>
                  </a:lnTo>
                  <a:lnTo>
                    <a:pt x="720458" y="2061489"/>
                  </a:lnTo>
                  <a:lnTo>
                    <a:pt x="717829" y="2061489"/>
                  </a:lnTo>
                  <a:lnTo>
                    <a:pt x="716711" y="2061959"/>
                  </a:lnTo>
                  <a:lnTo>
                    <a:pt x="714844" y="2063813"/>
                  </a:lnTo>
                  <a:lnTo>
                    <a:pt x="714375" y="2064931"/>
                  </a:lnTo>
                  <a:lnTo>
                    <a:pt x="714375" y="2067560"/>
                  </a:lnTo>
                  <a:lnTo>
                    <a:pt x="714844" y="2068690"/>
                  </a:lnTo>
                  <a:lnTo>
                    <a:pt x="716711" y="2070544"/>
                  </a:lnTo>
                  <a:lnTo>
                    <a:pt x="717829" y="2071014"/>
                  </a:lnTo>
                  <a:lnTo>
                    <a:pt x="720458" y="2071014"/>
                  </a:lnTo>
                  <a:lnTo>
                    <a:pt x="721575" y="2070544"/>
                  </a:lnTo>
                  <a:lnTo>
                    <a:pt x="723442" y="2068690"/>
                  </a:lnTo>
                  <a:lnTo>
                    <a:pt x="723900" y="2067560"/>
                  </a:lnTo>
                  <a:lnTo>
                    <a:pt x="723900" y="2064931"/>
                  </a:lnTo>
                  <a:close/>
                </a:path>
                <a:path w="10629900" h="2895600">
                  <a:moveTo>
                    <a:pt x="723900" y="1652638"/>
                  </a:moveTo>
                  <a:lnTo>
                    <a:pt x="723442" y="1651520"/>
                  </a:lnTo>
                  <a:lnTo>
                    <a:pt x="721575" y="1649653"/>
                  </a:lnTo>
                  <a:lnTo>
                    <a:pt x="720458" y="1649196"/>
                  </a:lnTo>
                  <a:lnTo>
                    <a:pt x="717829" y="1649196"/>
                  </a:lnTo>
                  <a:lnTo>
                    <a:pt x="716711" y="1649653"/>
                  </a:lnTo>
                  <a:lnTo>
                    <a:pt x="714844" y="1651520"/>
                  </a:lnTo>
                  <a:lnTo>
                    <a:pt x="714375" y="1652638"/>
                  </a:lnTo>
                  <a:lnTo>
                    <a:pt x="714375" y="1655267"/>
                  </a:lnTo>
                  <a:lnTo>
                    <a:pt x="714844" y="1656397"/>
                  </a:lnTo>
                  <a:lnTo>
                    <a:pt x="716711" y="1658251"/>
                  </a:lnTo>
                  <a:lnTo>
                    <a:pt x="717829" y="1658721"/>
                  </a:lnTo>
                  <a:lnTo>
                    <a:pt x="720458" y="1658721"/>
                  </a:lnTo>
                  <a:lnTo>
                    <a:pt x="721575" y="1658251"/>
                  </a:lnTo>
                  <a:lnTo>
                    <a:pt x="723442" y="1656397"/>
                  </a:lnTo>
                  <a:lnTo>
                    <a:pt x="723900" y="1655267"/>
                  </a:lnTo>
                  <a:lnTo>
                    <a:pt x="723900" y="1652638"/>
                  </a:lnTo>
                  <a:close/>
                </a:path>
                <a:path w="10629900" h="2895600">
                  <a:moveTo>
                    <a:pt x="723900" y="1240345"/>
                  </a:moveTo>
                  <a:lnTo>
                    <a:pt x="723442" y="1239215"/>
                  </a:lnTo>
                  <a:lnTo>
                    <a:pt x="721575" y="1237361"/>
                  </a:lnTo>
                  <a:lnTo>
                    <a:pt x="720458" y="1236891"/>
                  </a:lnTo>
                  <a:lnTo>
                    <a:pt x="717829" y="1236891"/>
                  </a:lnTo>
                  <a:lnTo>
                    <a:pt x="716711" y="1237361"/>
                  </a:lnTo>
                  <a:lnTo>
                    <a:pt x="714844" y="1239215"/>
                  </a:lnTo>
                  <a:lnTo>
                    <a:pt x="714375" y="1240345"/>
                  </a:lnTo>
                  <a:lnTo>
                    <a:pt x="714375" y="1242974"/>
                  </a:lnTo>
                  <a:lnTo>
                    <a:pt x="714844" y="1244092"/>
                  </a:lnTo>
                  <a:lnTo>
                    <a:pt x="716711" y="1245958"/>
                  </a:lnTo>
                  <a:lnTo>
                    <a:pt x="717829" y="1246416"/>
                  </a:lnTo>
                  <a:lnTo>
                    <a:pt x="720458" y="1246416"/>
                  </a:lnTo>
                  <a:lnTo>
                    <a:pt x="721575" y="1245958"/>
                  </a:lnTo>
                  <a:lnTo>
                    <a:pt x="723442" y="1244092"/>
                  </a:lnTo>
                  <a:lnTo>
                    <a:pt x="723900" y="1242974"/>
                  </a:lnTo>
                  <a:lnTo>
                    <a:pt x="723900" y="1240345"/>
                  </a:lnTo>
                  <a:close/>
                </a:path>
                <a:path w="10629900" h="2895600">
                  <a:moveTo>
                    <a:pt x="723900" y="828040"/>
                  </a:moveTo>
                  <a:lnTo>
                    <a:pt x="723442" y="826922"/>
                  </a:lnTo>
                  <a:lnTo>
                    <a:pt x="721575" y="825068"/>
                  </a:lnTo>
                  <a:lnTo>
                    <a:pt x="720458" y="824598"/>
                  </a:lnTo>
                  <a:lnTo>
                    <a:pt x="717829" y="824598"/>
                  </a:lnTo>
                  <a:lnTo>
                    <a:pt x="716711" y="825068"/>
                  </a:lnTo>
                  <a:lnTo>
                    <a:pt x="714844" y="826922"/>
                  </a:lnTo>
                  <a:lnTo>
                    <a:pt x="714375" y="828040"/>
                  </a:lnTo>
                  <a:lnTo>
                    <a:pt x="714375" y="830681"/>
                  </a:lnTo>
                  <a:lnTo>
                    <a:pt x="714844" y="831799"/>
                  </a:lnTo>
                  <a:lnTo>
                    <a:pt x="716711" y="833653"/>
                  </a:lnTo>
                  <a:lnTo>
                    <a:pt x="717829" y="834123"/>
                  </a:lnTo>
                  <a:lnTo>
                    <a:pt x="720458" y="834123"/>
                  </a:lnTo>
                  <a:lnTo>
                    <a:pt x="721575" y="833653"/>
                  </a:lnTo>
                  <a:lnTo>
                    <a:pt x="723442" y="831799"/>
                  </a:lnTo>
                  <a:lnTo>
                    <a:pt x="723900" y="830681"/>
                  </a:lnTo>
                  <a:lnTo>
                    <a:pt x="723900" y="828040"/>
                  </a:lnTo>
                  <a:close/>
                </a:path>
                <a:path w="10629900" h="2895600">
                  <a:moveTo>
                    <a:pt x="723900" y="415747"/>
                  </a:moveTo>
                  <a:lnTo>
                    <a:pt x="723442" y="414629"/>
                  </a:lnTo>
                  <a:lnTo>
                    <a:pt x="721575" y="412762"/>
                  </a:lnTo>
                  <a:lnTo>
                    <a:pt x="720458" y="412305"/>
                  </a:lnTo>
                  <a:lnTo>
                    <a:pt x="717829" y="412305"/>
                  </a:lnTo>
                  <a:lnTo>
                    <a:pt x="716711" y="412762"/>
                  </a:lnTo>
                  <a:lnTo>
                    <a:pt x="714844" y="414629"/>
                  </a:lnTo>
                  <a:lnTo>
                    <a:pt x="714375" y="415747"/>
                  </a:lnTo>
                  <a:lnTo>
                    <a:pt x="714375" y="418376"/>
                  </a:lnTo>
                  <a:lnTo>
                    <a:pt x="714844" y="419506"/>
                  </a:lnTo>
                  <a:lnTo>
                    <a:pt x="716711" y="421360"/>
                  </a:lnTo>
                  <a:lnTo>
                    <a:pt x="717829" y="421830"/>
                  </a:lnTo>
                  <a:lnTo>
                    <a:pt x="720458" y="421830"/>
                  </a:lnTo>
                  <a:lnTo>
                    <a:pt x="721575" y="421360"/>
                  </a:lnTo>
                  <a:lnTo>
                    <a:pt x="723442" y="419506"/>
                  </a:lnTo>
                  <a:lnTo>
                    <a:pt x="723900" y="418376"/>
                  </a:lnTo>
                  <a:lnTo>
                    <a:pt x="723900" y="415747"/>
                  </a:lnTo>
                  <a:close/>
                </a:path>
                <a:path w="10629900" h="2895600">
                  <a:moveTo>
                    <a:pt x="723900" y="3454"/>
                  </a:moveTo>
                  <a:lnTo>
                    <a:pt x="723442" y="2336"/>
                  </a:lnTo>
                  <a:lnTo>
                    <a:pt x="721575" y="469"/>
                  </a:lnTo>
                  <a:lnTo>
                    <a:pt x="720458" y="0"/>
                  </a:lnTo>
                  <a:lnTo>
                    <a:pt x="717829" y="0"/>
                  </a:lnTo>
                  <a:lnTo>
                    <a:pt x="716711" y="469"/>
                  </a:lnTo>
                  <a:lnTo>
                    <a:pt x="714844" y="2336"/>
                  </a:lnTo>
                  <a:lnTo>
                    <a:pt x="714375" y="3454"/>
                  </a:lnTo>
                  <a:lnTo>
                    <a:pt x="714375" y="6083"/>
                  </a:lnTo>
                  <a:lnTo>
                    <a:pt x="714844" y="7200"/>
                  </a:lnTo>
                  <a:lnTo>
                    <a:pt x="716711" y="9067"/>
                  </a:lnTo>
                  <a:lnTo>
                    <a:pt x="717829" y="9525"/>
                  </a:lnTo>
                  <a:lnTo>
                    <a:pt x="720458" y="9525"/>
                  </a:lnTo>
                  <a:lnTo>
                    <a:pt x="721575" y="9067"/>
                  </a:lnTo>
                  <a:lnTo>
                    <a:pt x="723442" y="7200"/>
                  </a:lnTo>
                  <a:lnTo>
                    <a:pt x="723900" y="6083"/>
                  </a:lnTo>
                  <a:lnTo>
                    <a:pt x="723900" y="3454"/>
                  </a:lnTo>
                  <a:close/>
                </a:path>
                <a:path w="10629900" h="2895600">
                  <a:moveTo>
                    <a:pt x="771525" y="2889529"/>
                  </a:moveTo>
                  <a:lnTo>
                    <a:pt x="771067" y="2888411"/>
                  </a:lnTo>
                  <a:lnTo>
                    <a:pt x="769200" y="2886545"/>
                  </a:lnTo>
                  <a:lnTo>
                    <a:pt x="768083" y="2886075"/>
                  </a:lnTo>
                  <a:lnTo>
                    <a:pt x="765454" y="2886075"/>
                  </a:lnTo>
                  <a:lnTo>
                    <a:pt x="764336" y="2886545"/>
                  </a:lnTo>
                  <a:lnTo>
                    <a:pt x="762469" y="2888411"/>
                  </a:lnTo>
                  <a:lnTo>
                    <a:pt x="762000" y="2889529"/>
                  </a:lnTo>
                  <a:lnTo>
                    <a:pt x="762000" y="2892158"/>
                  </a:lnTo>
                  <a:lnTo>
                    <a:pt x="762469" y="2893276"/>
                  </a:lnTo>
                  <a:lnTo>
                    <a:pt x="764336" y="2895142"/>
                  </a:lnTo>
                  <a:lnTo>
                    <a:pt x="765454" y="2895600"/>
                  </a:lnTo>
                  <a:lnTo>
                    <a:pt x="768083" y="2895600"/>
                  </a:lnTo>
                  <a:lnTo>
                    <a:pt x="769200" y="2895142"/>
                  </a:lnTo>
                  <a:lnTo>
                    <a:pt x="771067" y="2893276"/>
                  </a:lnTo>
                  <a:lnTo>
                    <a:pt x="771525" y="2892158"/>
                  </a:lnTo>
                  <a:lnTo>
                    <a:pt x="771525" y="2889529"/>
                  </a:lnTo>
                  <a:close/>
                </a:path>
                <a:path w="10629900" h="2895600">
                  <a:moveTo>
                    <a:pt x="771525" y="2477236"/>
                  </a:moveTo>
                  <a:lnTo>
                    <a:pt x="771067" y="2476106"/>
                  </a:lnTo>
                  <a:lnTo>
                    <a:pt x="769200" y="2474252"/>
                  </a:lnTo>
                  <a:lnTo>
                    <a:pt x="768083" y="2473782"/>
                  </a:lnTo>
                  <a:lnTo>
                    <a:pt x="765454" y="2473782"/>
                  </a:lnTo>
                  <a:lnTo>
                    <a:pt x="764336" y="2474252"/>
                  </a:lnTo>
                  <a:lnTo>
                    <a:pt x="762469" y="2476106"/>
                  </a:lnTo>
                  <a:lnTo>
                    <a:pt x="762000" y="2477236"/>
                  </a:lnTo>
                  <a:lnTo>
                    <a:pt x="762000" y="2479865"/>
                  </a:lnTo>
                  <a:lnTo>
                    <a:pt x="762469" y="2480983"/>
                  </a:lnTo>
                  <a:lnTo>
                    <a:pt x="764336" y="2482850"/>
                  </a:lnTo>
                  <a:lnTo>
                    <a:pt x="765454" y="2483307"/>
                  </a:lnTo>
                  <a:lnTo>
                    <a:pt x="768083" y="2483307"/>
                  </a:lnTo>
                  <a:lnTo>
                    <a:pt x="769200" y="2482850"/>
                  </a:lnTo>
                  <a:lnTo>
                    <a:pt x="771067" y="2480983"/>
                  </a:lnTo>
                  <a:lnTo>
                    <a:pt x="771525" y="2479865"/>
                  </a:lnTo>
                  <a:lnTo>
                    <a:pt x="771525" y="2477236"/>
                  </a:lnTo>
                  <a:close/>
                </a:path>
                <a:path w="10629900" h="2895600">
                  <a:moveTo>
                    <a:pt x="771525" y="2064931"/>
                  </a:moveTo>
                  <a:lnTo>
                    <a:pt x="771067" y="2063813"/>
                  </a:lnTo>
                  <a:lnTo>
                    <a:pt x="769200" y="2061959"/>
                  </a:lnTo>
                  <a:lnTo>
                    <a:pt x="768083" y="2061489"/>
                  </a:lnTo>
                  <a:lnTo>
                    <a:pt x="765454" y="2061489"/>
                  </a:lnTo>
                  <a:lnTo>
                    <a:pt x="764336" y="2061959"/>
                  </a:lnTo>
                  <a:lnTo>
                    <a:pt x="762469" y="2063813"/>
                  </a:lnTo>
                  <a:lnTo>
                    <a:pt x="762000" y="2064931"/>
                  </a:lnTo>
                  <a:lnTo>
                    <a:pt x="762000" y="2067560"/>
                  </a:lnTo>
                  <a:lnTo>
                    <a:pt x="762469" y="2068690"/>
                  </a:lnTo>
                  <a:lnTo>
                    <a:pt x="764336" y="2070544"/>
                  </a:lnTo>
                  <a:lnTo>
                    <a:pt x="765454" y="2071014"/>
                  </a:lnTo>
                  <a:lnTo>
                    <a:pt x="768083" y="2071014"/>
                  </a:lnTo>
                  <a:lnTo>
                    <a:pt x="769200" y="2070544"/>
                  </a:lnTo>
                  <a:lnTo>
                    <a:pt x="771067" y="2068690"/>
                  </a:lnTo>
                  <a:lnTo>
                    <a:pt x="771525" y="2067560"/>
                  </a:lnTo>
                  <a:lnTo>
                    <a:pt x="771525" y="2064931"/>
                  </a:lnTo>
                  <a:close/>
                </a:path>
                <a:path w="10629900" h="2895600">
                  <a:moveTo>
                    <a:pt x="771525" y="1652638"/>
                  </a:moveTo>
                  <a:lnTo>
                    <a:pt x="771067" y="1651520"/>
                  </a:lnTo>
                  <a:lnTo>
                    <a:pt x="769200" y="1649653"/>
                  </a:lnTo>
                  <a:lnTo>
                    <a:pt x="768083" y="1649196"/>
                  </a:lnTo>
                  <a:lnTo>
                    <a:pt x="765454" y="1649196"/>
                  </a:lnTo>
                  <a:lnTo>
                    <a:pt x="764336" y="1649653"/>
                  </a:lnTo>
                  <a:lnTo>
                    <a:pt x="762469" y="1651520"/>
                  </a:lnTo>
                  <a:lnTo>
                    <a:pt x="762000" y="1652638"/>
                  </a:lnTo>
                  <a:lnTo>
                    <a:pt x="762000" y="1655267"/>
                  </a:lnTo>
                  <a:lnTo>
                    <a:pt x="762469" y="1656397"/>
                  </a:lnTo>
                  <a:lnTo>
                    <a:pt x="764336" y="1658251"/>
                  </a:lnTo>
                  <a:lnTo>
                    <a:pt x="765454" y="1658721"/>
                  </a:lnTo>
                  <a:lnTo>
                    <a:pt x="768083" y="1658721"/>
                  </a:lnTo>
                  <a:lnTo>
                    <a:pt x="769200" y="1658251"/>
                  </a:lnTo>
                  <a:lnTo>
                    <a:pt x="771067" y="1656397"/>
                  </a:lnTo>
                  <a:lnTo>
                    <a:pt x="771525" y="1655267"/>
                  </a:lnTo>
                  <a:lnTo>
                    <a:pt x="771525" y="1652638"/>
                  </a:lnTo>
                  <a:close/>
                </a:path>
                <a:path w="10629900" h="2895600">
                  <a:moveTo>
                    <a:pt x="771525" y="1240345"/>
                  </a:moveTo>
                  <a:lnTo>
                    <a:pt x="771067" y="1239215"/>
                  </a:lnTo>
                  <a:lnTo>
                    <a:pt x="769200" y="1237361"/>
                  </a:lnTo>
                  <a:lnTo>
                    <a:pt x="768083" y="1236891"/>
                  </a:lnTo>
                  <a:lnTo>
                    <a:pt x="765454" y="1236891"/>
                  </a:lnTo>
                  <a:lnTo>
                    <a:pt x="764336" y="1237361"/>
                  </a:lnTo>
                  <a:lnTo>
                    <a:pt x="762469" y="1239215"/>
                  </a:lnTo>
                  <a:lnTo>
                    <a:pt x="762000" y="1240345"/>
                  </a:lnTo>
                  <a:lnTo>
                    <a:pt x="762000" y="1242974"/>
                  </a:lnTo>
                  <a:lnTo>
                    <a:pt x="762469" y="1244092"/>
                  </a:lnTo>
                  <a:lnTo>
                    <a:pt x="764336" y="1245958"/>
                  </a:lnTo>
                  <a:lnTo>
                    <a:pt x="765454" y="1246416"/>
                  </a:lnTo>
                  <a:lnTo>
                    <a:pt x="768083" y="1246416"/>
                  </a:lnTo>
                  <a:lnTo>
                    <a:pt x="769200" y="1245958"/>
                  </a:lnTo>
                  <a:lnTo>
                    <a:pt x="771067" y="1244092"/>
                  </a:lnTo>
                  <a:lnTo>
                    <a:pt x="771525" y="1242974"/>
                  </a:lnTo>
                  <a:lnTo>
                    <a:pt x="771525" y="1240345"/>
                  </a:lnTo>
                  <a:close/>
                </a:path>
                <a:path w="10629900" h="2895600">
                  <a:moveTo>
                    <a:pt x="771525" y="828040"/>
                  </a:moveTo>
                  <a:lnTo>
                    <a:pt x="771067" y="826922"/>
                  </a:lnTo>
                  <a:lnTo>
                    <a:pt x="769200" y="825068"/>
                  </a:lnTo>
                  <a:lnTo>
                    <a:pt x="768083" y="824598"/>
                  </a:lnTo>
                  <a:lnTo>
                    <a:pt x="765454" y="824598"/>
                  </a:lnTo>
                  <a:lnTo>
                    <a:pt x="764336" y="825068"/>
                  </a:lnTo>
                  <a:lnTo>
                    <a:pt x="762469" y="826922"/>
                  </a:lnTo>
                  <a:lnTo>
                    <a:pt x="762000" y="828040"/>
                  </a:lnTo>
                  <a:lnTo>
                    <a:pt x="762000" y="830681"/>
                  </a:lnTo>
                  <a:lnTo>
                    <a:pt x="762469" y="831799"/>
                  </a:lnTo>
                  <a:lnTo>
                    <a:pt x="764336" y="833653"/>
                  </a:lnTo>
                  <a:lnTo>
                    <a:pt x="765454" y="834123"/>
                  </a:lnTo>
                  <a:lnTo>
                    <a:pt x="768083" y="834123"/>
                  </a:lnTo>
                  <a:lnTo>
                    <a:pt x="769200" y="833653"/>
                  </a:lnTo>
                  <a:lnTo>
                    <a:pt x="771067" y="831799"/>
                  </a:lnTo>
                  <a:lnTo>
                    <a:pt x="771525" y="830681"/>
                  </a:lnTo>
                  <a:lnTo>
                    <a:pt x="771525" y="828040"/>
                  </a:lnTo>
                  <a:close/>
                </a:path>
                <a:path w="10629900" h="2895600">
                  <a:moveTo>
                    <a:pt x="771525" y="415747"/>
                  </a:moveTo>
                  <a:lnTo>
                    <a:pt x="771067" y="414629"/>
                  </a:lnTo>
                  <a:lnTo>
                    <a:pt x="769200" y="412762"/>
                  </a:lnTo>
                  <a:lnTo>
                    <a:pt x="768083" y="412305"/>
                  </a:lnTo>
                  <a:lnTo>
                    <a:pt x="765454" y="412305"/>
                  </a:lnTo>
                  <a:lnTo>
                    <a:pt x="764336" y="412762"/>
                  </a:lnTo>
                  <a:lnTo>
                    <a:pt x="762469" y="414629"/>
                  </a:lnTo>
                  <a:lnTo>
                    <a:pt x="762000" y="415747"/>
                  </a:lnTo>
                  <a:lnTo>
                    <a:pt x="762000" y="418376"/>
                  </a:lnTo>
                  <a:lnTo>
                    <a:pt x="762469" y="419506"/>
                  </a:lnTo>
                  <a:lnTo>
                    <a:pt x="764336" y="421360"/>
                  </a:lnTo>
                  <a:lnTo>
                    <a:pt x="765454" y="421830"/>
                  </a:lnTo>
                  <a:lnTo>
                    <a:pt x="768083" y="421830"/>
                  </a:lnTo>
                  <a:lnTo>
                    <a:pt x="769200" y="421360"/>
                  </a:lnTo>
                  <a:lnTo>
                    <a:pt x="771067" y="419506"/>
                  </a:lnTo>
                  <a:lnTo>
                    <a:pt x="771525" y="418376"/>
                  </a:lnTo>
                  <a:lnTo>
                    <a:pt x="771525" y="415747"/>
                  </a:lnTo>
                  <a:close/>
                </a:path>
                <a:path w="10629900" h="2895600">
                  <a:moveTo>
                    <a:pt x="771525" y="3454"/>
                  </a:moveTo>
                  <a:lnTo>
                    <a:pt x="771067" y="2336"/>
                  </a:lnTo>
                  <a:lnTo>
                    <a:pt x="769200" y="469"/>
                  </a:lnTo>
                  <a:lnTo>
                    <a:pt x="768083" y="0"/>
                  </a:lnTo>
                  <a:lnTo>
                    <a:pt x="765454" y="0"/>
                  </a:lnTo>
                  <a:lnTo>
                    <a:pt x="764336" y="469"/>
                  </a:lnTo>
                  <a:lnTo>
                    <a:pt x="762469" y="2336"/>
                  </a:lnTo>
                  <a:lnTo>
                    <a:pt x="762000" y="3454"/>
                  </a:lnTo>
                  <a:lnTo>
                    <a:pt x="762000" y="6083"/>
                  </a:lnTo>
                  <a:lnTo>
                    <a:pt x="762469" y="7200"/>
                  </a:lnTo>
                  <a:lnTo>
                    <a:pt x="764336" y="9067"/>
                  </a:lnTo>
                  <a:lnTo>
                    <a:pt x="765454" y="9525"/>
                  </a:lnTo>
                  <a:lnTo>
                    <a:pt x="768083" y="9525"/>
                  </a:lnTo>
                  <a:lnTo>
                    <a:pt x="769200" y="9067"/>
                  </a:lnTo>
                  <a:lnTo>
                    <a:pt x="771067" y="7200"/>
                  </a:lnTo>
                  <a:lnTo>
                    <a:pt x="771525" y="6083"/>
                  </a:lnTo>
                  <a:lnTo>
                    <a:pt x="771525" y="3454"/>
                  </a:lnTo>
                  <a:close/>
                </a:path>
                <a:path w="10629900" h="2895600">
                  <a:moveTo>
                    <a:pt x="819150" y="2889529"/>
                  </a:moveTo>
                  <a:lnTo>
                    <a:pt x="818692" y="2888411"/>
                  </a:lnTo>
                  <a:lnTo>
                    <a:pt x="816825" y="2886545"/>
                  </a:lnTo>
                  <a:lnTo>
                    <a:pt x="815708" y="2886075"/>
                  </a:lnTo>
                  <a:lnTo>
                    <a:pt x="813079" y="2886075"/>
                  </a:lnTo>
                  <a:lnTo>
                    <a:pt x="811961" y="2886545"/>
                  </a:lnTo>
                  <a:lnTo>
                    <a:pt x="810094" y="2888411"/>
                  </a:lnTo>
                  <a:lnTo>
                    <a:pt x="809625" y="2889529"/>
                  </a:lnTo>
                  <a:lnTo>
                    <a:pt x="809625" y="2892158"/>
                  </a:lnTo>
                  <a:lnTo>
                    <a:pt x="810094" y="2893276"/>
                  </a:lnTo>
                  <a:lnTo>
                    <a:pt x="811961" y="2895142"/>
                  </a:lnTo>
                  <a:lnTo>
                    <a:pt x="813079" y="2895600"/>
                  </a:lnTo>
                  <a:lnTo>
                    <a:pt x="815708" y="2895600"/>
                  </a:lnTo>
                  <a:lnTo>
                    <a:pt x="816825" y="2895142"/>
                  </a:lnTo>
                  <a:lnTo>
                    <a:pt x="818692" y="2893276"/>
                  </a:lnTo>
                  <a:lnTo>
                    <a:pt x="819150" y="2892158"/>
                  </a:lnTo>
                  <a:lnTo>
                    <a:pt x="819150" y="2889529"/>
                  </a:lnTo>
                  <a:close/>
                </a:path>
                <a:path w="10629900" h="2895600">
                  <a:moveTo>
                    <a:pt x="819150" y="2477236"/>
                  </a:moveTo>
                  <a:lnTo>
                    <a:pt x="818692" y="2476106"/>
                  </a:lnTo>
                  <a:lnTo>
                    <a:pt x="816825" y="2474252"/>
                  </a:lnTo>
                  <a:lnTo>
                    <a:pt x="815708" y="2473782"/>
                  </a:lnTo>
                  <a:lnTo>
                    <a:pt x="813079" y="2473782"/>
                  </a:lnTo>
                  <a:lnTo>
                    <a:pt x="811961" y="2474252"/>
                  </a:lnTo>
                  <a:lnTo>
                    <a:pt x="810094" y="2476106"/>
                  </a:lnTo>
                  <a:lnTo>
                    <a:pt x="809625" y="2477236"/>
                  </a:lnTo>
                  <a:lnTo>
                    <a:pt x="809625" y="2479865"/>
                  </a:lnTo>
                  <a:lnTo>
                    <a:pt x="810094" y="2480983"/>
                  </a:lnTo>
                  <a:lnTo>
                    <a:pt x="811961" y="2482850"/>
                  </a:lnTo>
                  <a:lnTo>
                    <a:pt x="813079" y="2483307"/>
                  </a:lnTo>
                  <a:lnTo>
                    <a:pt x="815708" y="2483307"/>
                  </a:lnTo>
                  <a:lnTo>
                    <a:pt x="816825" y="2482850"/>
                  </a:lnTo>
                  <a:lnTo>
                    <a:pt x="818692" y="2480983"/>
                  </a:lnTo>
                  <a:lnTo>
                    <a:pt x="819150" y="2479865"/>
                  </a:lnTo>
                  <a:lnTo>
                    <a:pt x="819150" y="2477236"/>
                  </a:lnTo>
                  <a:close/>
                </a:path>
                <a:path w="10629900" h="2895600">
                  <a:moveTo>
                    <a:pt x="819150" y="2064931"/>
                  </a:moveTo>
                  <a:lnTo>
                    <a:pt x="818692" y="2063813"/>
                  </a:lnTo>
                  <a:lnTo>
                    <a:pt x="816825" y="2061959"/>
                  </a:lnTo>
                  <a:lnTo>
                    <a:pt x="815708" y="2061489"/>
                  </a:lnTo>
                  <a:lnTo>
                    <a:pt x="813079" y="2061489"/>
                  </a:lnTo>
                  <a:lnTo>
                    <a:pt x="811961" y="2061959"/>
                  </a:lnTo>
                  <a:lnTo>
                    <a:pt x="810094" y="2063813"/>
                  </a:lnTo>
                  <a:lnTo>
                    <a:pt x="809625" y="2064931"/>
                  </a:lnTo>
                  <a:lnTo>
                    <a:pt x="809625" y="2067560"/>
                  </a:lnTo>
                  <a:lnTo>
                    <a:pt x="810094" y="2068690"/>
                  </a:lnTo>
                  <a:lnTo>
                    <a:pt x="811961" y="2070544"/>
                  </a:lnTo>
                  <a:lnTo>
                    <a:pt x="813079" y="2071014"/>
                  </a:lnTo>
                  <a:lnTo>
                    <a:pt x="815708" y="2071014"/>
                  </a:lnTo>
                  <a:lnTo>
                    <a:pt x="816825" y="2070544"/>
                  </a:lnTo>
                  <a:lnTo>
                    <a:pt x="818692" y="2068690"/>
                  </a:lnTo>
                  <a:lnTo>
                    <a:pt x="819150" y="2067560"/>
                  </a:lnTo>
                  <a:lnTo>
                    <a:pt x="819150" y="2064931"/>
                  </a:lnTo>
                  <a:close/>
                </a:path>
                <a:path w="10629900" h="2895600">
                  <a:moveTo>
                    <a:pt x="819150" y="1652638"/>
                  </a:moveTo>
                  <a:lnTo>
                    <a:pt x="818692" y="1651520"/>
                  </a:lnTo>
                  <a:lnTo>
                    <a:pt x="816825" y="1649653"/>
                  </a:lnTo>
                  <a:lnTo>
                    <a:pt x="815708" y="1649196"/>
                  </a:lnTo>
                  <a:lnTo>
                    <a:pt x="813079" y="1649196"/>
                  </a:lnTo>
                  <a:lnTo>
                    <a:pt x="811961" y="1649653"/>
                  </a:lnTo>
                  <a:lnTo>
                    <a:pt x="810094" y="1651520"/>
                  </a:lnTo>
                  <a:lnTo>
                    <a:pt x="809625" y="1652638"/>
                  </a:lnTo>
                  <a:lnTo>
                    <a:pt x="809625" y="1655267"/>
                  </a:lnTo>
                  <a:lnTo>
                    <a:pt x="810094" y="1656397"/>
                  </a:lnTo>
                  <a:lnTo>
                    <a:pt x="811961" y="1658251"/>
                  </a:lnTo>
                  <a:lnTo>
                    <a:pt x="813079" y="1658721"/>
                  </a:lnTo>
                  <a:lnTo>
                    <a:pt x="815708" y="1658721"/>
                  </a:lnTo>
                  <a:lnTo>
                    <a:pt x="816825" y="1658251"/>
                  </a:lnTo>
                  <a:lnTo>
                    <a:pt x="818692" y="1656397"/>
                  </a:lnTo>
                  <a:lnTo>
                    <a:pt x="819150" y="1655267"/>
                  </a:lnTo>
                  <a:lnTo>
                    <a:pt x="819150" y="1652638"/>
                  </a:lnTo>
                  <a:close/>
                </a:path>
                <a:path w="10629900" h="2895600">
                  <a:moveTo>
                    <a:pt x="819150" y="1240345"/>
                  </a:moveTo>
                  <a:lnTo>
                    <a:pt x="818692" y="1239215"/>
                  </a:lnTo>
                  <a:lnTo>
                    <a:pt x="816825" y="1237361"/>
                  </a:lnTo>
                  <a:lnTo>
                    <a:pt x="815708" y="1236891"/>
                  </a:lnTo>
                  <a:lnTo>
                    <a:pt x="813079" y="1236891"/>
                  </a:lnTo>
                  <a:lnTo>
                    <a:pt x="811961" y="1237361"/>
                  </a:lnTo>
                  <a:lnTo>
                    <a:pt x="810094" y="1239215"/>
                  </a:lnTo>
                  <a:lnTo>
                    <a:pt x="809625" y="1240345"/>
                  </a:lnTo>
                  <a:lnTo>
                    <a:pt x="809625" y="1242974"/>
                  </a:lnTo>
                  <a:lnTo>
                    <a:pt x="810094" y="1244092"/>
                  </a:lnTo>
                  <a:lnTo>
                    <a:pt x="811961" y="1245958"/>
                  </a:lnTo>
                  <a:lnTo>
                    <a:pt x="813079" y="1246416"/>
                  </a:lnTo>
                  <a:lnTo>
                    <a:pt x="815708" y="1246416"/>
                  </a:lnTo>
                  <a:lnTo>
                    <a:pt x="816825" y="1245958"/>
                  </a:lnTo>
                  <a:lnTo>
                    <a:pt x="818692" y="1244092"/>
                  </a:lnTo>
                  <a:lnTo>
                    <a:pt x="819150" y="1242974"/>
                  </a:lnTo>
                  <a:lnTo>
                    <a:pt x="819150" y="1240345"/>
                  </a:lnTo>
                  <a:close/>
                </a:path>
                <a:path w="10629900" h="2895600">
                  <a:moveTo>
                    <a:pt x="819150" y="828040"/>
                  </a:moveTo>
                  <a:lnTo>
                    <a:pt x="818692" y="826922"/>
                  </a:lnTo>
                  <a:lnTo>
                    <a:pt x="816825" y="825068"/>
                  </a:lnTo>
                  <a:lnTo>
                    <a:pt x="815708" y="824598"/>
                  </a:lnTo>
                  <a:lnTo>
                    <a:pt x="813079" y="824598"/>
                  </a:lnTo>
                  <a:lnTo>
                    <a:pt x="811961" y="825068"/>
                  </a:lnTo>
                  <a:lnTo>
                    <a:pt x="810094" y="826922"/>
                  </a:lnTo>
                  <a:lnTo>
                    <a:pt x="809625" y="828040"/>
                  </a:lnTo>
                  <a:lnTo>
                    <a:pt x="809625" y="830681"/>
                  </a:lnTo>
                  <a:lnTo>
                    <a:pt x="810094" y="831799"/>
                  </a:lnTo>
                  <a:lnTo>
                    <a:pt x="811961" y="833653"/>
                  </a:lnTo>
                  <a:lnTo>
                    <a:pt x="813079" y="834123"/>
                  </a:lnTo>
                  <a:lnTo>
                    <a:pt x="815708" y="834123"/>
                  </a:lnTo>
                  <a:lnTo>
                    <a:pt x="816825" y="833653"/>
                  </a:lnTo>
                  <a:lnTo>
                    <a:pt x="818692" y="831799"/>
                  </a:lnTo>
                  <a:lnTo>
                    <a:pt x="819150" y="830681"/>
                  </a:lnTo>
                  <a:lnTo>
                    <a:pt x="819150" y="828040"/>
                  </a:lnTo>
                  <a:close/>
                </a:path>
                <a:path w="10629900" h="2895600">
                  <a:moveTo>
                    <a:pt x="819150" y="415747"/>
                  </a:moveTo>
                  <a:lnTo>
                    <a:pt x="818692" y="414629"/>
                  </a:lnTo>
                  <a:lnTo>
                    <a:pt x="816825" y="412762"/>
                  </a:lnTo>
                  <a:lnTo>
                    <a:pt x="815708" y="412305"/>
                  </a:lnTo>
                  <a:lnTo>
                    <a:pt x="813079" y="412305"/>
                  </a:lnTo>
                  <a:lnTo>
                    <a:pt x="811961" y="412762"/>
                  </a:lnTo>
                  <a:lnTo>
                    <a:pt x="810094" y="414629"/>
                  </a:lnTo>
                  <a:lnTo>
                    <a:pt x="809625" y="415747"/>
                  </a:lnTo>
                  <a:lnTo>
                    <a:pt x="809625" y="418376"/>
                  </a:lnTo>
                  <a:lnTo>
                    <a:pt x="810094" y="419506"/>
                  </a:lnTo>
                  <a:lnTo>
                    <a:pt x="811961" y="421360"/>
                  </a:lnTo>
                  <a:lnTo>
                    <a:pt x="813079" y="421830"/>
                  </a:lnTo>
                  <a:lnTo>
                    <a:pt x="815708" y="421830"/>
                  </a:lnTo>
                  <a:lnTo>
                    <a:pt x="816825" y="421360"/>
                  </a:lnTo>
                  <a:lnTo>
                    <a:pt x="818692" y="419506"/>
                  </a:lnTo>
                  <a:lnTo>
                    <a:pt x="819150" y="418376"/>
                  </a:lnTo>
                  <a:lnTo>
                    <a:pt x="819150" y="415747"/>
                  </a:lnTo>
                  <a:close/>
                </a:path>
                <a:path w="10629900" h="2895600">
                  <a:moveTo>
                    <a:pt x="819150" y="3454"/>
                  </a:moveTo>
                  <a:lnTo>
                    <a:pt x="818692" y="2336"/>
                  </a:lnTo>
                  <a:lnTo>
                    <a:pt x="816825" y="469"/>
                  </a:lnTo>
                  <a:lnTo>
                    <a:pt x="815708" y="0"/>
                  </a:lnTo>
                  <a:lnTo>
                    <a:pt x="813079" y="0"/>
                  </a:lnTo>
                  <a:lnTo>
                    <a:pt x="811961" y="469"/>
                  </a:lnTo>
                  <a:lnTo>
                    <a:pt x="810094" y="2336"/>
                  </a:lnTo>
                  <a:lnTo>
                    <a:pt x="809625" y="3454"/>
                  </a:lnTo>
                  <a:lnTo>
                    <a:pt x="809625" y="6083"/>
                  </a:lnTo>
                  <a:lnTo>
                    <a:pt x="810094" y="7200"/>
                  </a:lnTo>
                  <a:lnTo>
                    <a:pt x="811961" y="9067"/>
                  </a:lnTo>
                  <a:lnTo>
                    <a:pt x="813079" y="9525"/>
                  </a:lnTo>
                  <a:lnTo>
                    <a:pt x="815708" y="9525"/>
                  </a:lnTo>
                  <a:lnTo>
                    <a:pt x="816825" y="9067"/>
                  </a:lnTo>
                  <a:lnTo>
                    <a:pt x="818692" y="7200"/>
                  </a:lnTo>
                  <a:lnTo>
                    <a:pt x="819150" y="6083"/>
                  </a:lnTo>
                  <a:lnTo>
                    <a:pt x="819150" y="3454"/>
                  </a:lnTo>
                  <a:close/>
                </a:path>
                <a:path w="10629900" h="2895600">
                  <a:moveTo>
                    <a:pt x="866775" y="2889529"/>
                  </a:moveTo>
                  <a:lnTo>
                    <a:pt x="866317" y="2888411"/>
                  </a:lnTo>
                  <a:lnTo>
                    <a:pt x="864450" y="2886545"/>
                  </a:lnTo>
                  <a:lnTo>
                    <a:pt x="863333" y="2886075"/>
                  </a:lnTo>
                  <a:lnTo>
                    <a:pt x="860704" y="2886075"/>
                  </a:lnTo>
                  <a:lnTo>
                    <a:pt x="859586" y="2886545"/>
                  </a:lnTo>
                  <a:lnTo>
                    <a:pt x="857719" y="2888411"/>
                  </a:lnTo>
                  <a:lnTo>
                    <a:pt x="857250" y="2889529"/>
                  </a:lnTo>
                  <a:lnTo>
                    <a:pt x="857250" y="2892158"/>
                  </a:lnTo>
                  <a:lnTo>
                    <a:pt x="857719" y="2893276"/>
                  </a:lnTo>
                  <a:lnTo>
                    <a:pt x="859586" y="2895142"/>
                  </a:lnTo>
                  <a:lnTo>
                    <a:pt x="860704" y="2895600"/>
                  </a:lnTo>
                  <a:lnTo>
                    <a:pt x="863333" y="2895600"/>
                  </a:lnTo>
                  <a:lnTo>
                    <a:pt x="864450" y="2895142"/>
                  </a:lnTo>
                  <a:lnTo>
                    <a:pt x="866317" y="2893276"/>
                  </a:lnTo>
                  <a:lnTo>
                    <a:pt x="866775" y="2892158"/>
                  </a:lnTo>
                  <a:lnTo>
                    <a:pt x="866775" y="2889529"/>
                  </a:lnTo>
                  <a:close/>
                </a:path>
                <a:path w="10629900" h="2895600">
                  <a:moveTo>
                    <a:pt x="866775" y="2477236"/>
                  </a:moveTo>
                  <a:lnTo>
                    <a:pt x="866317" y="2476106"/>
                  </a:lnTo>
                  <a:lnTo>
                    <a:pt x="864450" y="2474252"/>
                  </a:lnTo>
                  <a:lnTo>
                    <a:pt x="863333" y="2473782"/>
                  </a:lnTo>
                  <a:lnTo>
                    <a:pt x="860704" y="2473782"/>
                  </a:lnTo>
                  <a:lnTo>
                    <a:pt x="859586" y="2474252"/>
                  </a:lnTo>
                  <a:lnTo>
                    <a:pt x="857719" y="2476106"/>
                  </a:lnTo>
                  <a:lnTo>
                    <a:pt x="857250" y="2477236"/>
                  </a:lnTo>
                  <a:lnTo>
                    <a:pt x="857250" y="2479865"/>
                  </a:lnTo>
                  <a:lnTo>
                    <a:pt x="857719" y="2480983"/>
                  </a:lnTo>
                  <a:lnTo>
                    <a:pt x="859586" y="2482850"/>
                  </a:lnTo>
                  <a:lnTo>
                    <a:pt x="860704" y="2483307"/>
                  </a:lnTo>
                  <a:lnTo>
                    <a:pt x="863333" y="2483307"/>
                  </a:lnTo>
                  <a:lnTo>
                    <a:pt x="864450" y="2482850"/>
                  </a:lnTo>
                  <a:lnTo>
                    <a:pt x="866317" y="2480983"/>
                  </a:lnTo>
                  <a:lnTo>
                    <a:pt x="866775" y="2479865"/>
                  </a:lnTo>
                  <a:lnTo>
                    <a:pt x="866775" y="2477236"/>
                  </a:lnTo>
                  <a:close/>
                </a:path>
                <a:path w="10629900" h="2895600">
                  <a:moveTo>
                    <a:pt x="866775" y="2064931"/>
                  </a:moveTo>
                  <a:lnTo>
                    <a:pt x="866317" y="2063813"/>
                  </a:lnTo>
                  <a:lnTo>
                    <a:pt x="864450" y="2061959"/>
                  </a:lnTo>
                  <a:lnTo>
                    <a:pt x="863333" y="2061489"/>
                  </a:lnTo>
                  <a:lnTo>
                    <a:pt x="860704" y="2061489"/>
                  </a:lnTo>
                  <a:lnTo>
                    <a:pt x="859586" y="2061959"/>
                  </a:lnTo>
                  <a:lnTo>
                    <a:pt x="857719" y="2063813"/>
                  </a:lnTo>
                  <a:lnTo>
                    <a:pt x="857250" y="2064931"/>
                  </a:lnTo>
                  <a:lnTo>
                    <a:pt x="857250" y="2067560"/>
                  </a:lnTo>
                  <a:lnTo>
                    <a:pt x="857719" y="2068690"/>
                  </a:lnTo>
                  <a:lnTo>
                    <a:pt x="859586" y="2070544"/>
                  </a:lnTo>
                  <a:lnTo>
                    <a:pt x="860704" y="2071014"/>
                  </a:lnTo>
                  <a:lnTo>
                    <a:pt x="863333" y="2071014"/>
                  </a:lnTo>
                  <a:lnTo>
                    <a:pt x="864450" y="2070544"/>
                  </a:lnTo>
                  <a:lnTo>
                    <a:pt x="866317" y="2068690"/>
                  </a:lnTo>
                  <a:lnTo>
                    <a:pt x="866775" y="2067560"/>
                  </a:lnTo>
                  <a:lnTo>
                    <a:pt x="866775" y="2064931"/>
                  </a:lnTo>
                  <a:close/>
                </a:path>
                <a:path w="10629900" h="2895600">
                  <a:moveTo>
                    <a:pt x="866775" y="1652638"/>
                  </a:moveTo>
                  <a:lnTo>
                    <a:pt x="866317" y="1651520"/>
                  </a:lnTo>
                  <a:lnTo>
                    <a:pt x="864450" y="1649653"/>
                  </a:lnTo>
                  <a:lnTo>
                    <a:pt x="863333" y="1649196"/>
                  </a:lnTo>
                  <a:lnTo>
                    <a:pt x="860704" y="1649196"/>
                  </a:lnTo>
                  <a:lnTo>
                    <a:pt x="859586" y="1649653"/>
                  </a:lnTo>
                  <a:lnTo>
                    <a:pt x="857719" y="1651520"/>
                  </a:lnTo>
                  <a:lnTo>
                    <a:pt x="857250" y="1652638"/>
                  </a:lnTo>
                  <a:lnTo>
                    <a:pt x="857250" y="1655267"/>
                  </a:lnTo>
                  <a:lnTo>
                    <a:pt x="857719" y="1656397"/>
                  </a:lnTo>
                  <a:lnTo>
                    <a:pt x="859586" y="1658251"/>
                  </a:lnTo>
                  <a:lnTo>
                    <a:pt x="860704" y="1658721"/>
                  </a:lnTo>
                  <a:lnTo>
                    <a:pt x="863333" y="1658721"/>
                  </a:lnTo>
                  <a:lnTo>
                    <a:pt x="864450" y="1658251"/>
                  </a:lnTo>
                  <a:lnTo>
                    <a:pt x="866317" y="1656397"/>
                  </a:lnTo>
                  <a:lnTo>
                    <a:pt x="866775" y="1655267"/>
                  </a:lnTo>
                  <a:lnTo>
                    <a:pt x="866775" y="1652638"/>
                  </a:lnTo>
                  <a:close/>
                </a:path>
                <a:path w="10629900" h="2895600">
                  <a:moveTo>
                    <a:pt x="866775" y="1240345"/>
                  </a:moveTo>
                  <a:lnTo>
                    <a:pt x="866317" y="1239215"/>
                  </a:lnTo>
                  <a:lnTo>
                    <a:pt x="864450" y="1237361"/>
                  </a:lnTo>
                  <a:lnTo>
                    <a:pt x="863333" y="1236891"/>
                  </a:lnTo>
                  <a:lnTo>
                    <a:pt x="860704" y="1236891"/>
                  </a:lnTo>
                  <a:lnTo>
                    <a:pt x="859586" y="1237361"/>
                  </a:lnTo>
                  <a:lnTo>
                    <a:pt x="857719" y="1239215"/>
                  </a:lnTo>
                  <a:lnTo>
                    <a:pt x="857250" y="1240345"/>
                  </a:lnTo>
                  <a:lnTo>
                    <a:pt x="857250" y="1242974"/>
                  </a:lnTo>
                  <a:lnTo>
                    <a:pt x="857719" y="1244092"/>
                  </a:lnTo>
                  <a:lnTo>
                    <a:pt x="859586" y="1245958"/>
                  </a:lnTo>
                  <a:lnTo>
                    <a:pt x="860704" y="1246416"/>
                  </a:lnTo>
                  <a:lnTo>
                    <a:pt x="863333" y="1246416"/>
                  </a:lnTo>
                  <a:lnTo>
                    <a:pt x="864450" y="1245958"/>
                  </a:lnTo>
                  <a:lnTo>
                    <a:pt x="866317" y="1244092"/>
                  </a:lnTo>
                  <a:lnTo>
                    <a:pt x="866775" y="1242974"/>
                  </a:lnTo>
                  <a:lnTo>
                    <a:pt x="866775" y="1240345"/>
                  </a:lnTo>
                  <a:close/>
                </a:path>
                <a:path w="10629900" h="2895600">
                  <a:moveTo>
                    <a:pt x="866775" y="828040"/>
                  </a:moveTo>
                  <a:lnTo>
                    <a:pt x="866317" y="826922"/>
                  </a:lnTo>
                  <a:lnTo>
                    <a:pt x="864450" y="825068"/>
                  </a:lnTo>
                  <a:lnTo>
                    <a:pt x="863333" y="824598"/>
                  </a:lnTo>
                  <a:lnTo>
                    <a:pt x="860704" y="824598"/>
                  </a:lnTo>
                  <a:lnTo>
                    <a:pt x="859586" y="825068"/>
                  </a:lnTo>
                  <a:lnTo>
                    <a:pt x="857719" y="826922"/>
                  </a:lnTo>
                  <a:lnTo>
                    <a:pt x="857250" y="828040"/>
                  </a:lnTo>
                  <a:lnTo>
                    <a:pt x="857250" y="830681"/>
                  </a:lnTo>
                  <a:lnTo>
                    <a:pt x="857719" y="831799"/>
                  </a:lnTo>
                  <a:lnTo>
                    <a:pt x="859586" y="833653"/>
                  </a:lnTo>
                  <a:lnTo>
                    <a:pt x="860704" y="834123"/>
                  </a:lnTo>
                  <a:lnTo>
                    <a:pt x="863333" y="834123"/>
                  </a:lnTo>
                  <a:lnTo>
                    <a:pt x="864450" y="833653"/>
                  </a:lnTo>
                  <a:lnTo>
                    <a:pt x="866317" y="831799"/>
                  </a:lnTo>
                  <a:lnTo>
                    <a:pt x="866775" y="830681"/>
                  </a:lnTo>
                  <a:lnTo>
                    <a:pt x="866775" y="828040"/>
                  </a:lnTo>
                  <a:close/>
                </a:path>
                <a:path w="10629900" h="2895600">
                  <a:moveTo>
                    <a:pt x="866775" y="415747"/>
                  </a:moveTo>
                  <a:lnTo>
                    <a:pt x="866317" y="414629"/>
                  </a:lnTo>
                  <a:lnTo>
                    <a:pt x="864450" y="412762"/>
                  </a:lnTo>
                  <a:lnTo>
                    <a:pt x="863333" y="412305"/>
                  </a:lnTo>
                  <a:lnTo>
                    <a:pt x="860704" y="412305"/>
                  </a:lnTo>
                  <a:lnTo>
                    <a:pt x="859586" y="412762"/>
                  </a:lnTo>
                  <a:lnTo>
                    <a:pt x="857719" y="414629"/>
                  </a:lnTo>
                  <a:lnTo>
                    <a:pt x="857250" y="415747"/>
                  </a:lnTo>
                  <a:lnTo>
                    <a:pt x="857250" y="418376"/>
                  </a:lnTo>
                  <a:lnTo>
                    <a:pt x="857719" y="419506"/>
                  </a:lnTo>
                  <a:lnTo>
                    <a:pt x="859586" y="421360"/>
                  </a:lnTo>
                  <a:lnTo>
                    <a:pt x="860704" y="421830"/>
                  </a:lnTo>
                  <a:lnTo>
                    <a:pt x="863333" y="421830"/>
                  </a:lnTo>
                  <a:lnTo>
                    <a:pt x="864450" y="421360"/>
                  </a:lnTo>
                  <a:lnTo>
                    <a:pt x="866317" y="419506"/>
                  </a:lnTo>
                  <a:lnTo>
                    <a:pt x="866775" y="418376"/>
                  </a:lnTo>
                  <a:lnTo>
                    <a:pt x="866775" y="415747"/>
                  </a:lnTo>
                  <a:close/>
                </a:path>
                <a:path w="10629900" h="2895600">
                  <a:moveTo>
                    <a:pt x="866775" y="3454"/>
                  </a:moveTo>
                  <a:lnTo>
                    <a:pt x="866317" y="2336"/>
                  </a:lnTo>
                  <a:lnTo>
                    <a:pt x="864450" y="469"/>
                  </a:lnTo>
                  <a:lnTo>
                    <a:pt x="863333" y="0"/>
                  </a:lnTo>
                  <a:lnTo>
                    <a:pt x="860704" y="0"/>
                  </a:lnTo>
                  <a:lnTo>
                    <a:pt x="859586" y="469"/>
                  </a:lnTo>
                  <a:lnTo>
                    <a:pt x="857719" y="2336"/>
                  </a:lnTo>
                  <a:lnTo>
                    <a:pt x="857250" y="3454"/>
                  </a:lnTo>
                  <a:lnTo>
                    <a:pt x="857250" y="6083"/>
                  </a:lnTo>
                  <a:lnTo>
                    <a:pt x="857719" y="7200"/>
                  </a:lnTo>
                  <a:lnTo>
                    <a:pt x="859586" y="9067"/>
                  </a:lnTo>
                  <a:lnTo>
                    <a:pt x="860704" y="9525"/>
                  </a:lnTo>
                  <a:lnTo>
                    <a:pt x="863333" y="9525"/>
                  </a:lnTo>
                  <a:lnTo>
                    <a:pt x="864450" y="9067"/>
                  </a:lnTo>
                  <a:lnTo>
                    <a:pt x="866317" y="7200"/>
                  </a:lnTo>
                  <a:lnTo>
                    <a:pt x="866775" y="6083"/>
                  </a:lnTo>
                  <a:lnTo>
                    <a:pt x="866775" y="3454"/>
                  </a:lnTo>
                  <a:close/>
                </a:path>
                <a:path w="10629900" h="2895600">
                  <a:moveTo>
                    <a:pt x="914400" y="2889529"/>
                  </a:moveTo>
                  <a:lnTo>
                    <a:pt x="913942" y="2888411"/>
                  </a:lnTo>
                  <a:lnTo>
                    <a:pt x="912075" y="2886545"/>
                  </a:lnTo>
                  <a:lnTo>
                    <a:pt x="910958" y="2886075"/>
                  </a:lnTo>
                  <a:lnTo>
                    <a:pt x="908329" y="2886075"/>
                  </a:lnTo>
                  <a:lnTo>
                    <a:pt x="907211" y="2886545"/>
                  </a:lnTo>
                  <a:lnTo>
                    <a:pt x="905344" y="2888411"/>
                  </a:lnTo>
                  <a:lnTo>
                    <a:pt x="904875" y="2889529"/>
                  </a:lnTo>
                  <a:lnTo>
                    <a:pt x="904875" y="2892158"/>
                  </a:lnTo>
                  <a:lnTo>
                    <a:pt x="905344" y="2893276"/>
                  </a:lnTo>
                  <a:lnTo>
                    <a:pt x="907211" y="2895142"/>
                  </a:lnTo>
                  <a:lnTo>
                    <a:pt x="908329" y="2895600"/>
                  </a:lnTo>
                  <a:lnTo>
                    <a:pt x="910958" y="2895600"/>
                  </a:lnTo>
                  <a:lnTo>
                    <a:pt x="912075" y="2895142"/>
                  </a:lnTo>
                  <a:lnTo>
                    <a:pt x="913942" y="2893276"/>
                  </a:lnTo>
                  <a:lnTo>
                    <a:pt x="914400" y="2892158"/>
                  </a:lnTo>
                  <a:lnTo>
                    <a:pt x="914400" y="2889529"/>
                  </a:lnTo>
                  <a:close/>
                </a:path>
                <a:path w="10629900" h="2895600">
                  <a:moveTo>
                    <a:pt x="914400" y="2477236"/>
                  </a:moveTo>
                  <a:lnTo>
                    <a:pt x="913942" y="2476106"/>
                  </a:lnTo>
                  <a:lnTo>
                    <a:pt x="912075" y="2474252"/>
                  </a:lnTo>
                  <a:lnTo>
                    <a:pt x="910958" y="2473782"/>
                  </a:lnTo>
                  <a:lnTo>
                    <a:pt x="908329" y="2473782"/>
                  </a:lnTo>
                  <a:lnTo>
                    <a:pt x="907211" y="2474252"/>
                  </a:lnTo>
                  <a:lnTo>
                    <a:pt x="905344" y="2476106"/>
                  </a:lnTo>
                  <a:lnTo>
                    <a:pt x="904875" y="2477236"/>
                  </a:lnTo>
                  <a:lnTo>
                    <a:pt x="904875" y="2479865"/>
                  </a:lnTo>
                  <a:lnTo>
                    <a:pt x="905344" y="2480983"/>
                  </a:lnTo>
                  <a:lnTo>
                    <a:pt x="907211" y="2482850"/>
                  </a:lnTo>
                  <a:lnTo>
                    <a:pt x="908329" y="2483307"/>
                  </a:lnTo>
                  <a:lnTo>
                    <a:pt x="910958" y="2483307"/>
                  </a:lnTo>
                  <a:lnTo>
                    <a:pt x="912075" y="2482850"/>
                  </a:lnTo>
                  <a:lnTo>
                    <a:pt x="913942" y="2480983"/>
                  </a:lnTo>
                  <a:lnTo>
                    <a:pt x="914400" y="2479865"/>
                  </a:lnTo>
                  <a:lnTo>
                    <a:pt x="914400" y="2477236"/>
                  </a:lnTo>
                  <a:close/>
                </a:path>
                <a:path w="10629900" h="2895600">
                  <a:moveTo>
                    <a:pt x="914400" y="2064931"/>
                  </a:moveTo>
                  <a:lnTo>
                    <a:pt x="913942" y="2063813"/>
                  </a:lnTo>
                  <a:lnTo>
                    <a:pt x="912075" y="2061959"/>
                  </a:lnTo>
                  <a:lnTo>
                    <a:pt x="910958" y="2061489"/>
                  </a:lnTo>
                  <a:lnTo>
                    <a:pt x="908329" y="2061489"/>
                  </a:lnTo>
                  <a:lnTo>
                    <a:pt x="907211" y="2061959"/>
                  </a:lnTo>
                  <a:lnTo>
                    <a:pt x="905344" y="2063813"/>
                  </a:lnTo>
                  <a:lnTo>
                    <a:pt x="904875" y="2064931"/>
                  </a:lnTo>
                  <a:lnTo>
                    <a:pt x="904875" y="2067560"/>
                  </a:lnTo>
                  <a:lnTo>
                    <a:pt x="905344" y="2068690"/>
                  </a:lnTo>
                  <a:lnTo>
                    <a:pt x="907211" y="2070544"/>
                  </a:lnTo>
                  <a:lnTo>
                    <a:pt x="908329" y="2071014"/>
                  </a:lnTo>
                  <a:lnTo>
                    <a:pt x="910958" y="2071014"/>
                  </a:lnTo>
                  <a:lnTo>
                    <a:pt x="912075" y="2070544"/>
                  </a:lnTo>
                  <a:lnTo>
                    <a:pt x="913942" y="2068690"/>
                  </a:lnTo>
                  <a:lnTo>
                    <a:pt x="914400" y="2067560"/>
                  </a:lnTo>
                  <a:lnTo>
                    <a:pt x="914400" y="2064931"/>
                  </a:lnTo>
                  <a:close/>
                </a:path>
                <a:path w="10629900" h="2895600">
                  <a:moveTo>
                    <a:pt x="914400" y="1652638"/>
                  </a:moveTo>
                  <a:lnTo>
                    <a:pt x="913942" y="1651520"/>
                  </a:lnTo>
                  <a:lnTo>
                    <a:pt x="912075" y="1649653"/>
                  </a:lnTo>
                  <a:lnTo>
                    <a:pt x="910958" y="1649196"/>
                  </a:lnTo>
                  <a:lnTo>
                    <a:pt x="908329" y="1649196"/>
                  </a:lnTo>
                  <a:lnTo>
                    <a:pt x="907211" y="1649653"/>
                  </a:lnTo>
                  <a:lnTo>
                    <a:pt x="905344" y="1651520"/>
                  </a:lnTo>
                  <a:lnTo>
                    <a:pt x="904875" y="1652638"/>
                  </a:lnTo>
                  <a:lnTo>
                    <a:pt x="904875" y="1655267"/>
                  </a:lnTo>
                  <a:lnTo>
                    <a:pt x="905344" y="1656397"/>
                  </a:lnTo>
                  <a:lnTo>
                    <a:pt x="907211" y="1658251"/>
                  </a:lnTo>
                  <a:lnTo>
                    <a:pt x="908329" y="1658721"/>
                  </a:lnTo>
                  <a:lnTo>
                    <a:pt x="910958" y="1658721"/>
                  </a:lnTo>
                  <a:lnTo>
                    <a:pt x="912075" y="1658251"/>
                  </a:lnTo>
                  <a:lnTo>
                    <a:pt x="913942" y="1656397"/>
                  </a:lnTo>
                  <a:lnTo>
                    <a:pt x="914400" y="1655267"/>
                  </a:lnTo>
                  <a:lnTo>
                    <a:pt x="914400" y="1652638"/>
                  </a:lnTo>
                  <a:close/>
                </a:path>
                <a:path w="10629900" h="2895600">
                  <a:moveTo>
                    <a:pt x="914400" y="1240345"/>
                  </a:moveTo>
                  <a:lnTo>
                    <a:pt x="913942" y="1239215"/>
                  </a:lnTo>
                  <a:lnTo>
                    <a:pt x="912075" y="1237361"/>
                  </a:lnTo>
                  <a:lnTo>
                    <a:pt x="910958" y="1236891"/>
                  </a:lnTo>
                  <a:lnTo>
                    <a:pt x="908329" y="1236891"/>
                  </a:lnTo>
                  <a:lnTo>
                    <a:pt x="907211" y="1237361"/>
                  </a:lnTo>
                  <a:lnTo>
                    <a:pt x="905344" y="1239215"/>
                  </a:lnTo>
                  <a:lnTo>
                    <a:pt x="904875" y="1240345"/>
                  </a:lnTo>
                  <a:lnTo>
                    <a:pt x="904875" y="1242974"/>
                  </a:lnTo>
                  <a:lnTo>
                    <a:pt x="905344" y="1244092"/>
                  </a:lnTo>
                  <a:lnTo>
                    <a:pt x="907211" y="1245958"/>
                  </a:lnTo>
                  <a:lnTo>
                    <a:pt x="908329" y="1246416"/>
                  </a:lnTo>
                  <a:lnTo>
                    <a:pt x="910958" y="1246416"/>
                  </a:lnTo>
                  <a:lnTo>
                    <a:pt x="912075" y="1245958"/>
                  </a:lnTo>
                  <a:lnTo>
                    <a:pt x="913942" y="1244092"/>
                  </a:lnTo>
                  <a:lnTo>
                    <a:pt x="914400" y="1242974"/>
                  </a:lnTo>
                  <a:lnTo>
                    <a:pt x="914400" y="1240345"/>
                  </a:lnTo>
                  <a:close/>
                </a:path>
                <a:path w="10629900" h="2895600">
                  <a:moveTo>
                    <a:pt x="914400" y="828040"/>
                  </a:moveTo>
                  <a:lnTo>
                    <a:pt x="913942" y="826922"/>
                  </a:lnTo>
                  <a:lnTo>
                    <a:pt x="912075" y="825068"/>
                  </a:lnTo>
                  <a:lnTo>
                    <a:pt x="910958" y="824598"/>
                  </a:lnTo>
                  <a:lnTo>
                    <a:pt x="908329" y="824598"/>
                  </a:lnTo>
                  <a:lnTo>
                    <a:pt x="907211" y="825068"/>
                  </a:lnTo>
                  <a:lnTo>
                    <a:pt x="905344" y="826922"/>
                  </a:lnTo>
                  <a:lnTo>
                    <a:pt x="904875" y="828040"/>
                  </a:lnTo>
                  <a:lnTo>
                    <a:pt x="904875" y="830681"/>
                  </a:lnTo>
                  <a:lnTo>
                    <a:pt x="905344" y="831799"/>
                  </a:lnTo>
                  <a:lnTo>
                    <a:pt x="907211" y="833653"/>
                  </a:lnTo>
                  <a:lnTo>
                    <a:pt x="908329" y="834123"/>
                  </a:lnTo>
                  <a:lnTo>
                    <a:pt x="910958" y="834123"/>
                  </a:lnTo>
                  <a:lnTo>
                    <a:pt x="912075" y="833653"/>
                  </a:lnTo>
                  <a:lnTo>
                    <a:pt x="913942" y="831799"/>
                  </a:lnTo>
                  <a:lnTo>
                    <a:pt x="914400" y="830681"/>
                  </a:lnTo>
                  <a:lnTo>
                    <a:pt x="914400" y="828040"/>
                  </a:lnTo>
                  <a:close/>
                </a:path>
                <a:path w="10629900" h="2895600">
                  <a:moveTo>
                    <a:pt x="914400" y="415747"/>
                  </a:moveTo>
                  <a:lnTo>
                    <a:pt x="913942" y="414629"/>
                  </a:lnTo>
                  <a:lnTo>
                    <a:pt x="912075" y="412762"/>
                  </a:lnTo>
                  <a:lnTo>
                    <a:pt x="910958" y="412305"/>
                  </a:lnTo>
                  <a:lnTo>
                    <a:pt x="908329" y="412305"/>
                  </a:lnTo>
                  <a:lnTo>
                    <a:pt x="907211" y="412762"/>
                  </a:lnTo>
                  <a:lnTo>
                    <a:pt x="905344" y="414629"/>
                  </a:lnTo>
                  <a:lnTo>
                    <a:pt x="904875" y="415747"/>
                  </a:lnTo>
                  <a:lnTo>
                    <a:pt x="904875" y="418376"/>
                  </a:lnTo>
                  <a:lnTo>
                    <a:pt x="905344" y="419506"/>
                  </a:lnTo>
                  <a:lnTo>
                    <a:pt x="907211" y="421360"/>
                  </a:lnTo>
                  <a:lnTo>
                    <a:pt x="908329" y="421830"/>
                  </a:lnTo>
                  <a:lnTo>
                    <a:pt x="910958" y="421830"/>
                  </a:lnTo>
                  <a:lnTo>
                    <a:pt x="912075" y="421360"/>
                  </a:lnTo>
                  <a:lnTo>
                    <a:pt x="913942" y="419506"/>
                  </a:lnTo>
                  <a:lnTo>
                    <a:pt x="914400" y="418376"/>
                  </a:lnTo>
                  <a:lnTo>
                    <a:pt x="914400" y="415747"/>
                  </a:lnTo>
                  <a:close/>
                </a:path>
                <a:path w="10629900" h="2895600">
                  <a:moveTo>
                    <a:pt x="914400" y="3454"/>
                  </a:moveTo>
                  <a:lnTo>
                    <a:pt x="913942" y="2336"/>
                  </a:lnTo>
                  <a:lnTo>
                    <a:pt x="912075" y="469"/>
                  </a:lnTo>
                  <a:lnTo>
                    <a:pt x="910958" y="0"/>
                  </a:lnTo>
                  <a:lnTo>
                    <a:pt x="908329" y="0"/>
                  </a:lnTo>
                  <a:lnTo>
                    <a:pt x="907211" y="469"/>
                  </a:lnTo>
                  <a:lnTo>
                    <a:pt x="905344" y="2336"/>
                  </a:lnTo>
                  <a:lnTo>
                    <a:pt x="904875" y="3454"/>
                  </a:lnTo>
                  <a:lnTo>
                    <a:pt x="904875" y="6083"/>
                  </a:lnTo>
                  <a:lnTo>
                    <a:pt x="905344" y="7200"/>
                  </a:lnTo>
                  <a:lnTo>
                    <a:pt x="907211" y="9067"/>
                  </a:lnTo>
                  <a:lnTo>
                    <a:pt x="908329" y="9525"/>
                  </a:lnTo>
                  <a:lnTo>
                    <a:pt x="910958" y="9525"/>
                  </a:lnTo>
                  <a:lnTo>
                    <a:pt x="912075" y="9067"/>
                  </a:lnTo>
                  <a:lnTo>
                    <a:pt x="913942" y="7200"/>
                  </a:lnTo>
                  <a:lnTo>
                    <a:pt x="914400" y="6083"/>
                  </a:lnTo>
                  <a:lnTo>
                    <a:pt x="914400" y="3454"/>
                  </a:lnTo>
                  <a:close/>
                </a:path>
                <a:path w="10629900" h="2895600">
                  <a:moveTo>
                    <a:pt x="962025" y="2889529"/>
                  </a:moveTo>
                  <a:lnTo>
                    <a:pt x="961567" y="2888411"/>
                  </a:lnTo>
                  <a:lnTo>
                    <a:pt x="959700" y="2886545"/>
                  </a:lnTo>
                  <a:lnTo>
                    <a:pt x="958583" y="2886075"/>
                  </a:lnTo>
                  <a:lnTo>
                    <a:pt x="955954" y="2886075"/>
                  </a:lnTo>
                  <a:lnTo>
                    <a:pt x="954836" y="2886545"/>
                  </a:lnTo>
                  <a:lnTo>
                    <a:pt x="952969" y="2888411"/>
                  </a:lnTo>
                  <a:lnTo>
                    <a:pt x="952500" y="2889529"/>
                  </a:lnTo>
                  <a:lnTo>
                    <a:pt x="952500" y="2892158"/>
                  </a:lnTo>
                  <a:lnTo>
                    <a:pt x="952969" y="2893276"/>
                  </a:lnTo>
                  <a:lnTo>
                    <a:pt x="954836" y="2895142"/>
                  </a:lnTo>
                  <a:lnTo>
                    <a:pt x="955954" y="2895600"/>
                  </a:lnTo>
                  <a:lnTo>
                    <a:pt x="958583" y="2895600"/>
                  </a:lnTo>
                  <a:lnTo>
                    <a:pt x="959700" y="2895142"/>
                  </a:lnTo>
                  <a:lnTo>
                    <a:pt x="961567" y="2893276"/>
                  </a:lnTo>
                  <a:lnTo>
                    <a:pt x="962025" y="2892158"/>
                  </a:lnTo>
                  <a:lnTo>
                    <a:pt x="962025" y="2889529"/>
                  </a:lnTo>
                  <a:close/>
                </a:path>
                <a:path w="10629900" h="2895600">
                  <a:moveTo>
                    <a:pt x="962025" y="2477236"/>
                  </a:moveTo>
                  <a:lnTo>
                    <a:pt x="961567" y="2476106"/>
                  </a:lnTo>
                  <a:lnTo>
                    <a:pt x="959700" y="2474252"/>
                  </a:lnTo>
                  <a:lnTo>
                    <a:pt x="958583" y="2473782"/>
                  </a:lnTo>
                  <a:lnTo>
                    <a:pt x="955954" y="2473782"/>
                  </a:lnTo>
                  <a:lnTo>
                    <a:pt x="954836" y="2474252"/>
                  </a:lnTo>
                  <a:lnTo>
                    <a:pt x="952969" y="2476106"/>
                  </a:lnTo>
                  <a:lnTo>
                    <a:pt x="952500" y="2477236"/>
                  </a:lnTo>
                  <a:lnTo>
                    <a:pt x="952500" y="2479865"/>
                  </a:lnTo>
                  <a:lnTo>
                    <a:pt x="952969" y="2480983"/>
                  </a:lnTo>
                  <a:lnTo>
                    <a:pt x="954836" y="2482850"/>
                  </a:lnTo>
                  <a:lnTo>
                    <a:pt x="955954" y="2483307"/>
                  </a:lnTo>
                  <a:lnTo>
                    <a:pt x="958583" y="2483307"/>
                  </a:lnTo>
                  <a:lnTo>
                    <a:pt x="959700" y="2482850"/>
                  </a:lnTo>
                  <a:lnTo>
                    <a:pt x="961567" y="2480983"/>
                  </a:lnTo>
                  <a:lnTo>
                    <a:pt x="962025" y="2479865"/>
                  </a:lnTo>
                  <a:lnTo>
                    <a:pt x="962025" y="2477236"/>
                  </a:lnTo>
                  <a:close/>
                </a:path>
                <a:path w="10629900" h="2895600">
                  <a:moveTo>
                    <a:pt x="962025" y="2064931"/>
                  </a:moveTo>
                  <a:lnTo>
                    <a:pt x="961567" y="2063813"/>
                  </a:lnTo>
                  <a:lnTo>
                    <a:pt x="959700" y="2061959"/>
                  </a:lnTo>
                  <a:lnTo>
                    <a:pt x="958583" y="2061489"/>
                  </a:lnTo>
                  <a:lnTo>
                    <a:pt x="955954" y="2061489"/>
                  </a:lnTo>
                  <a:lnTo>
                    <a:pt x="954836" y="2061959"/>
                  </a:lnTo>
                  <a:lnTo>
                    <a:pt x="952969" y="2063813"/>
                  </a:lnTo>
                  <a:lnTo>
                    <a:pt x="952500" y="2064931"/>
                  </a:lnTo>
                  <a:lnTo>
                    <a:pt x="952500" y="2067560"/>
                  </a:lnTo>
                  <a:lnTo>
                    <a:pt x="952969" y="2068690"/>
                  </a:lnTo>
                  <a:lnTo>
                    <a:pt x="954836" y="2070544"/>
                  </a:lnTo>
                  <a:lnTo>
                    <a:pt x="955954" y="2071014"/>
                  </a:lnTo>
                  <a:lnTo>
                    <a:pt x="958583" y="2071014"/>
                  </a:lnTo>
                  <a:lnTo>
                    <a:pt x="959700" y="2070544"/>
                  </a:lnTo>
                  <a:lnTo>
                    <a:pt x="961567" y="2068690"/>
                  </a:lnTo>
                  <a:lnTo>
                    <a:pt x="962025" y="2067560"/>
                  </a:lnTo>
                  <a:lnTo>
                    <a:pt x="962025" y="2064931"/>
                  </a:lnTo>
                  <a:close/>
                </a:path>
                <a:path w="10629900" h="2895600">
                  <a:moveTo>
                    <a:pt x="962025" y="1652638"/>
                  </a:moveTo>
                  <a:lnTo>
                    <a:pt x="961567" y="1651520"/>
                  </a:lnTo>
                  <a:lnTo>
                    <a:pt x="959700" y="1649653"/>
                  </a:lnTo>
                  <a:lnTo>
                    <a:pt x="958583" y="1649196"/>
                  </a:lnTo>
                  <a:lnTo>
                    <a:pt x="955954" y="1649196"/>
                  </a:lnTo>
                  <a:lnTo>
                    <a:pt x="954836" y="1649653"/>
                  </a:lnTo>
                  <a:lnTo>
                    <a:pt x="952969" y="1651520"/>
                  </a:lnTo>
                  <a:lnTo>
                    <a:pt x="952500" y="1652638"/>
                  </a:lnTo>
                  <a:lnTo>
                    <a:pt x="952500" y="1655267"/>
                  </a:lnTo>
                  <a:lnTo>
                    <a:pt x="952969" y="1656397"/>
                  </a:lnTo>
                  <a:lnTo>
                    <a:pt x="954836" y="1658251"/>
                  </a:lnTo>
                  <a:lnTo>
                    <a:pt x="955954" y="1658721"/>
                  </a:lnTo>
                  <a:lnTo>
                    <a:pt x="958583" y="1658721"/>
                  </a:lnTo>
                  <a:lnTo>
                    <a:pt x="959700" y="1658251"/>
                  </a:lnTo>
                  <a:lnTo>
                    <a:pt x="961567" y="1656397"/>
                  </a:lnTo>
                  <a:lnTo>
                    <a:pt x="962025" y="1655267"/>
                  </a:lnTo>
                  <a:lnTo>
                    <a:pt x="962025" y="1652638"/>
                  </a:lnTo>
                  <a:close/>
                </a:path>
                <a:path w="10629900" h="2895600">
                  <a:moveTo>
                    <a:pt x="962025" y="1240345"/>
                  </a:moveTo>
                  <a:lnTo>
                    <a:pt x="961567" y="1239215"/>
                  </a:lnTo>
                  <a:lnTo>
                    <a:pt x="959700" y="1237361"/>
                  </a:lnTo>
                  <a:lnTo>
                    <a:pt x="958583" y="1236891"/>
                  </a:lnTo>
                  <a:lnTo>
                    <a:pt x="955954" y="1236891"/>
                  </a:lnTo>
                  <a:lnTo>
                    <a:pt x="954836" y="1237361"/>
                  </a:lnTo>
                  <a:lnTo>
                    <a:pt x="952969" y="1239215"/>
                  </a:lnTo>
                  <a:lnTo>
                    <a:pt x="952500" y="1240345"/>
                  </a:lnTo>
                  <a:lnTo>
                    <a:pt x="952500" y="1242974"/>
                  </a:lnTo>
                  <a:lnTo>
                    <a:pt x="952969" y="1244092"/>
                  </a:lnTo>
                  <a:lnTo>
                    <a:pt x="954836" y="1245958"/>
                  </a:lnTo>
                  <a:lnTo>
                    <a:pt x="955954" y="1246416"/>
                  </a:lnTo>
                  <a:lnTo>
                    <a:pt x="958583" y="1246416"/>
                  </a:lnTo>
                  <a:lnTo>
                    <a:pt x="959700" y="1245958"/>
                  </a:lnTo>
                  <a:lnTo>
                    <a:pt x="961567" y="1244092"/>
                  </a:lnTo>
                  <a:lnTo>
                    <a:pt x="962025" y="1242974"/>
                  </a:lnTo>
                  <a:lnTo>
                    <a:pt x="962025" y="1240345"/>
                  </a:lnTo>
                  <a:close/>
                </a:path>
                <a:path w="10629900" h="2895600">
                  <a:moveTo>
                    <a:pt x="962025" y="828040"/>
                  </a:moveTo>
                  <a:lnTo>
                    <a:pt x="961567" y="826922"/>
                  </a:lnTo>
                  <a:lnTo>
                    <a:pt x="959700" y="825068"/>
                  </a:lnTo>
                  <a:lnTo>
                    <a:pt x="958583" y="824598"/>
                  </a:lnTo>
                  <a:lnTo>
                    <a:pt x="955954" y="824598"/>
                  </a:lnTo>
                  <a:lnTo>
                    <a:pt x="954836" y="825068"/>
                  </a:lnTo>
                  <a:lnTo>
                    <a:pt x="952969" y="826922"/>
                  </a:lnTo>
                  <a:lnTo>
                    <a:pt x="952500" y="828040"/>
                  </a:lnTo>
                  <a:lnTo>
                    <a:pt x="952500" y="830681"/>
                  </a:lnTo>
                  <a:lnTo>
                    <a:pt x="952969" y="831799"/>
                  </a:lnTo>
                  <a:lnTo>
                    <a:pt x="954836" y="833653"/>
                  </a:lnTo>
                  <a:lnTo>
                    <a:pt x="955954" y="834123"/>
                  </a:lnTo>
                  <a:lnTo>
                    <a:pt x="958583" y="834123"/>
                  </a:lnTo>
                  <a:lnTo>
                    <a:pt x="959700" y="833653"/>
                  </a:lnTo>
                  <a:lnTo>
                    <a:pt x="961567" y="831799"/>
                  </a:lnTo>
                  <a:lnTo>
                    <a:pt x="962025" y="830681"/>
                  </a:lnTo>
                  <a:lnTo>
                    <a:pt x="962025" y="828040"/>
                  </a:lnTo>
                  <a:close/>
                </a:path>
                <a:path w="10629900" h="2895600">
                  <a:moveTo>
                    <a:pt x="962025" y="415747"/>
                  </a:moveTo>
                  <a:lnTo>
                    <a:pt x="961567" y="414629"/>
                  </a:lnTo>
                  <a:lnTo>
                    <a:pt x="959700" y="412762"/>
                  </a:lnTo>
                  <a:lnTo>
                    <a:pt x="958583" y="412305"/>
                  </a:lnTo>
                  <a:lnTo>
                    <a:pt x="955954" y="412305"/>
                  </a:lnTo>
                  <a:lnTo>
                    <a:pt x="954836" y="412762"/>
                  </a:lnTo>
                  <a:lnTo>
                    <a:pt x="952969" y="414629"/>
                  </a:lnTo>
                  <a:lnTo>
                    <a:pt x="952500" y="415747"/>
                  </a:lnTo>
                  <a:lnTo>
                    <a:pt x="952500" y="418376"/>
                  </a:lnTo>
                  <a:lnTo>
                    <a:pt x="952969" y="419506"/>
                  </a:lnTo>
                  <a:lnTo>
                    <a:pt x="954836" y="421360"/>
                  </a:lnTo>
                  <a:lnTo>
                    <a:pt x="955954" y="421830"/>
                  </a:lnTo>
                  <a:lnTo>
                    <a:pt x="958583" y="421830"/>
                  </a:lnTo>
                  <a:lnTo>
                    <a:pt x="959700" y="421360"/>
                  </a:lnTo>
                  <a:lnTo>
                    <a:pt x="961567" y="419506"/>
                  </a:lnTo>
                  <a:lnTo>
                    <a:pt x="962025" y="418376"/>
                  </a:lnTo>
                  <a:lnTo>
                    <a:pt x="962025" y="415747"/>
                  </a:lnTo>
                  <a:close/>
                </a:path>
                <a:path w="10629900" h="2895600">
                  <a:moveTo>
                    <a:pt x="962025" y="3454"/>
                  </a:moveTo>
                  <a:lnTo>
                    <a:pt x="961567" y="2336"/>
                  </a:lnTo>
                  <a:lnTo>
                    <a:pt x="959700" y="469"/>
                  </a:lnTo>
                  <a:lnTo>
                    <a:pt x="958583" y="0"/>
                  </a:lnTo>
                  <a:lnTo>
                    <a:pt x="955954" y="0"/>
                  </a:lnTo>
                  <a:lnTo>
                    <a:pt x="954836" y="469"/>
                  </a:lnTo>
                  <a:lnTo>
                    <a:pt x="952969" y="2336"/>
                  </a:lnTo>
                  <a:lnTo>
                    <a:pt x="952500" y="3454"/>
                  </a:lnTo>
                  <a:lnTo>
                    <a:pt x="952500" y="6083"/>
                  </a:lnTo>
                  <a:lnTo>
                    <a:pt x="952969" y="7200"/>
                  </a:lnTo>
                  <a:lnTo>
                    <a:pt x="954836" y="9067"/>
                  </a:lnTo>
                  <a:lnTo>
                    <a:pt x="955954" y="9525"/>
                  </a:lnTo>
                  <a:lnTo>
                    <a:pt x="958583" y="9525"/>
                  </a:lnTo>
                  <a:lnTo>
                    <a:pt x="959700" y="9067"/>
                  </a:lnTo>
                  <a:lnTo>
                    <a:pt x="961567" y="7200"/>
                  </a:lnTo>
                  <a:lnTo>
                    <a:pt x="962025" y="6083"/>
                  </a:lnTo>
                  <a:lnTo>
                    <a:pt x="962025" y="3454"/>
                  </a:lnTo>
                  <a:close/>
                </a:path>
                <a:path w="10629900" h="2895600">
                  <a:moveTo>
                    <a:pt x="1009650" y="2889529"/>
                  </a:moveTo>
                  <a:lnTo>
                    <a:pt x="1009192" y="2888411"/>
                  </a:lnTo>
                  <a:lnTo>
                    <a:pt x="1007325" y="2886545"/>
                  </a:lnTo>
                  <a:lnTo>
                    <a:pt x="1006208" y="2886075"/>
                  </a:lnTo>
                  <a:lnTo>
                    <a:pt x="1003579" y="2886075"/>
                  </a:lnTo>
                  <a:lnTo>
                    <a:pt x="1002461" y="2886545"/>
                  </a:lnTo>
                  <a:lnTo>
                    <a:pt x="1000594" y="2888411"/>
                  </a:lnTo>
                  <a:lnTo>
                    <a:pt x="1000125" y="2889529"/>
                  </a:lnTo>
                  <a:lnTo>
                    <a:pt x="1000125" y="2892158"/>
                  </a:lnTo>
                  <a:lnTo>
                    <a:pt x="1000594" y="2893276"/>
                  </a:lnTo>
                  <a:lnTo>
                    <a:pt x="1002461" y="2895142"/>
                  </a:lnTo>
                  <a:lnTo>
                    <a:pt x="1003579" y="2895600"/>
                  </a:lnTo>
                  <a:lnTo>
                    <a:pt x="1006208" y="2895600"/>
                  </a:lnTo>
                  <a:lnTo>
                    <a:pt x="1007325" y="2895142"/>
                  </a:lnTo>
                  <a:lnTo>
                    <a:pt x="1009192" y="2893276"/>
                  </a:lnTo>
                  <a:lnTo>
                    <a:pt x="1009650" y="2892158"/>
                  </a:lnTo>
                  <a:lnTo>
                    <a:pt x="1009650" y="2889529"/>
                  </a:lnTo>
                  <a:close/>
                </a:path>
                <a:path w="10629900" h="2895600">
                  <a:moveTo>
                    <a:pt x="1009650" y="2477236"/>
                  </a:moveTo>
                  <a:lnTo>
                    <a:pt x="1009192" y="2476106"/>
                  </a:lnTo>
                  <a:lnTo>
                    <a:pt x="1007325" y="2474252"/>
                  </a:lnTo>
                  <a:lnTo>
                    <a:pt x="1006208" y="2473782"/>
                  </a:lnTo>
                  <a:lnTo>
                    <a:pt x="1003579" y="2473782"/>
                  </a:lnTo>
                  <a:lnTo>
                    <a:pt x="1002461" y="2474252"/>
                  </a:lnTo>
                  <a:lnTo>
                    <a:pt x="1000594" y="2476106"/>
                  </a:lnTo>
                  <a:lnTo>
                    <a:pt x="1000125" y="2477236"/>
                  </a:lnTo>
                  <a:lnTo>
                    <a:pt x="1000125" y="2479865"/>
                  </a:lnTo>
                  <a:lnTo>
                    <a:pt x="1000594" y="2480983"/>
                  </a:lnTo>
                  <a:lnTo>
                    <a:pt x="1002461" y="2482850"/>
                  </a:lnTo>
                  <a:lnTo>
                    <a:pt x="1003579" y="2483307"/>
                  </a:lnTo>
                  <a:lnTo>
                    <a:pt x="1006208" y="2483307"/>
                  </a:lnTo>
                  <a:lnTo>
                    <a:pt x="1007325" y="2482850"/>
                  </a:lnTo>
                  <a:lnTo>
                    <a:pt x="1009192" y="2480983"/>
                  </a:lnTo>
                  <a:lnTo>
                    <a:pt x="1009650" y="2479865"/>
                  </a:lnTo>
                  <a:lnTo>
                    <a:pt x="1009650" y="2477236"/>
                  </a:lnTo>
                  <a:close/>
                </a:path>
                <a:path w="10629900" h="2895600">
                  <a:moveTo>
                    <a:pt x="1009650" y="2064931"/>
                  </a:moveTo>
                  <a:lnTo>
                    <a:pt x="1009192" y="2063813"/>
                  </a:lnTo>
                  <a:lnTo>
                    <a:pt x="1007325" y="2061959"/>
                  </a:lnTo>
                  <a:lnTo>
                    <a:pt x="1006208" y="2061489"/>
                  </a:lnTo>
                  <a:lnTo>
                    <a:pt x="1003579" y="2061489"/>
                  </a:lnTo>
                  <a:lnTo>
                    <a:pt x="1002461" y="2061959"/>
                  </a:lnTo>
                  <a:lnTo>
                    <a:pt x="1000594" y="2063813"/>
                  </a:lnTo>
                  <a:lnTo>
                    <a:pt x="1000125" y="2064931"/>
                  </a:lnTo>
                  <a:lnTo>
                    <a:pt x="1000125" y="2067560"/>
                  </a:lnTo>
                  <a:lnTo>
                    <a:pt x="1000594" y="2068690"/>
                  </a:lnTo>
                  <a:lnTo>
                    <a:pt x="1002461" y="2070544"/>
                  </a:lnTo>
                  <a:lnTo>
                    <a:pt x="1003579" y="2071014"/>
                  </a:lnTo>
                  <a:lnTo>
                    <a:pt x="1006208" y="2071014"/>
                  </a:lnTo>
                  <a:lnTo>
                    <a:pt x="1007325" y="2070544"/>
                  </a:lnTo>
                  <a:lnTo>
                    <a:pt x="1009192" y="2068690"/>
                  </a:lnTo>
                  <a:lnTo>
                    <a:pt x="1009650" y="2067560"/>
                  </a:lnTo>
                  <a:lnTo>
                    <a:pt x="1009650" y="2064931"/>
                  </a:lnTo>
                  <a:close/>
                </a:path>
                <a:path w="10629900" h="2895600">
                  <a:moveTo>
                    <a:pt x="1009650" y="1652638"/>
                  </a:moveTo>
                  <a:lnTo>
                    <a:pt x="1009192" y="1651520"/>
                  </a:lnTo>
                  <a:lnTo>
                    <a:pt x="1007325" y="1649653"/>
                  </a:lnTo>
                  <a:lnTo>
                    <a:pt x="1006208" y="1649196"/>
                  </a:lnTo>
                  <a:lnTo>
                    <a:pt x="1003579" y="1649196"/>
                  </a:lnTo>
                  <a:lnTo>
                    <a:pt x="1002461" y="1649653"/>
                  </a:lnTo>
                  <a:lnTo>
                    <a:pt x="1000594" y="1651520"/>
                  </a:lnTo>
                  <a:lnTo>
                    <a:pt x="1000125" y="1652638"/>
                  </a:lnTo>
                  <a:lnTo>
                    <a:pt x="1000125" y="1655267"/>
                  </a:lnTo>
                  <a:lnTo>
                    <a:pt x="1000594" y="1656397"/>
                  </a:lnTo>
                  <a:lnTo>
                    <a:pt x="1002461" y="1658251"/>
                  </a:lnTo>
                  <a:lnTo>
                    <a:pt x="1003579" y="1658721"/>
                  </a:lnTo>
                  <a:lnTo>
                    <a:pt x="1006208" y="1658721"/>
                  </a:lnTo>
                  <a:lnTo>
                    <a:pt x="1007325" y="1658251"/>
                  </a:lnTo>
                  <a:lnTo>
                    <a:pt x="1009192" y="1656397"/>
                  </a:lnTo>
                  <a:lnTo>
                    <a:pt x="1009650" y="1655267"/>
                  </a:lnTo>
                  <a:lnTo>
                    <a:pt x="1009650" y="1652638"/>
                  </a:lnTo>
                  <a:close/>
                </a:path>
                <a:path w="10629900" h="2895600">
                  <a:moveTo>
                    <a:pt x="1009650" y="1240345"/>
                  </a:moveTo>
                  <a:lnTo>
                    <a:pt x="1009192" y="1239215"/>
                  </a:lnTo>
                  <a:lnTo>
                    <a:pt x="1007325" y="1237361"/>
                  </a:lnTo>
                  <a:lnTo>
                    <a:pt x="1006208" y="1236891"/>
                  </a:lnTo>
                  <a:lnTo>
                    <a:pt x="1003579" y="1236891"/>
                  </a:lnTo>
                  <a:lnTo>
                    <a:pt x="1002461" y="1237361"/>
                  </a:lnTo>
                  <a:lnTo>
                    <a:pt x="1000594" y="1239215"/>
                  </a:lnTo>
                  <a:lnTo>
                    <a:pt x="1000125" y="1240345"/>
                  </a:lnTo>
                  <a:lnTo>
                    <a:pt x="1000125" y="1242974"/>
                  </a:lnTo>
                  <a:lnTo>
                    <a:pt x="1000594" y="1244092"/>
                  </a:lnTo>
                  <a:lnTo>
                    <a:pt x="1002461" y="1245958"/>
                  </a:lnTo>
                  <a:lnTo>
                    <a:pt x="1003579" y="1246416"/>
                  </a:lnTo>
                  <a:lnTo>
                    <a:pt x="1006208" y="1246416"/>
                  </a:lnTo>
                  <a:lnTo>
                    <a:pt x="1007325" y="1245958"/>
                  </a:lnTo>
                  <a:lnTo>
                    <a:pt x="1009192" y="1244092"/>
                  </a:lnTo>
                  <a:lnTo>
                    <a:pt x="1009650" y="1242974"/>
                  </a:lnTo>
                  <a:lnTo>
                    <a:pt x="1009650" y="1240345"/>
                  </a:lnTo>
                  <a:close/>
                </a:path>
                <a:path w="10629900" h="2895600">
                  <a:moveTo>
                    <a:pt x="1009650" y="828040"/>
                  </a:moveTo>
                  <a:lnTo>
                    <a:pt x="1009192" y="826922"/>
                  </a:lnTo>
                  <a:lnTo>
                    <a:pt x="1007325" y="825068"/>
                  </a:lnTo>
                  <a:lnTo>
                    <a:pt x="1006208" y="824598"/>
                  </a:lnTo>
                  <a:lnTo>
                    <a:pt x="1003579" y="824598"/>
                  </a:lnTo>
                  <a:lnTo>
                    <a:pt x="1002461" y="825068"/>
                  </a:lnTo>
                  <a:lnTo>
                    <a:pt x="1000594" y="826922"/>
                  </a:lnTo>
                  <a:lnTo>
                    <a:pt x="1000125" y="828040"/>
                  </a:lnTo>
                  <a:lnTo>
                    <a:pt x="1000125" y="830681"/>
                  </a:lnTo>
                  <a:lnTo>
                    <a:pt x="1000594" y="831799"/>
                  </a:lnTo>
                  <a:lnTo>
                    <a:pt x="1002461" y="833653"/>
                  </a:lnTo>
                  <a:lnTo>
                    <a:pt x="1003579" y="834123"/>
                  </a:lnTo>
                  <a:lnTo>
                    <a:pt x="1006208" y="834123"/>
                  </a:lnTo>
                  <a:lnTo>
                    <a:pt x="1007325" y="833653"/>
                  </a:lnTo>
                  <a:lnTo>
                    <a:pt x="1009192" y="831799"/>
                  </a:lnTo>
                  <a:lnTo>
                    <a:pt x="1009650" y="830681"/>
                  </a:lnTo>
                  <a:lnTo>
                    <a:pt x="1009650" y="828040"/>
                  </a:lnTo>
                  <a:close/>
                </a:path>
                <a:path w="10629900" h="2895600">
                  <a:moveTo>
                    <a:pt x="1009650" y="415747"/>
                  </a:moveTo>
                  <a:lnTo>
                    <a:pt x="1009192" y="414629"/>
                  </a:lnTo>
                  <a:lnTo>
                    <a:pt x="1007325" y="412762"/>
                  </a:lnTo>
                  <a:lnTo>
                    <a:pt x="1006208" y="412305"/>
                  </a:lnTo>
                  <a:lnTo>
                    <a:pt x="1003579" y="412305"/>
                  </a:lnTo>
                  <a:lnTo>
                    <a:pt x="1002461" y="412762"/>
                  </a:lnTo>
                  <a:lnTo>
                    <a:pt x="1000594" y="414629"/>
                  </a:lnTo>
                  <a:lnTo>
                    <a:pt x="1000125" y="415747"/>
                  </a:lnTo>
                  <a:lnTo>
                    <a:pt x="1000125" y="418376"/>
                  </a:lnTo>
                  <a:lnTo>
                    <a:pt x="1000594" y="419506"/>
                  </a:lnTo>
                  <a:lnTo>
                    <a:pt x="1002461" y="421360"/>
                  </a:lnTo>
                  <a:lnTo>
                    <a:pt x="1003579" y="421830"/>
                  </a:lnTo>
                  <a:lnTo>
                    <a:pt x="1006208" y="421830"/>
                  </a:lnTo>
                  <a:lnTo>
                    <a:pt x="1007325" y="421360"/>
                  </a:lnTo>
                  <a:lnTo>
                    <a:pt x="1009192" y="419506"/>
                  </a:lnTo>
                  <a:lnTo>
                    <a:pt x="1009650" y="418376"/>
                  </a:lnTo>
                  <a:lnTo>
                    <a:pt x="1009650" y="415747"/>
                  </a:lnTo>
                  <a:close/>
                </a:path>
                <a:path w="10629900" h="2895600">
                  <a:moveTo>
                    <a:pt x="1009650" y="3454"/>
                  </a:moveTo>
                  <a:lnTo>
                    <a:pt x="1009192" y="2336"/>
                  </a:lnTo>
                  <a:lnTo>
                    <a:pt x="1007325" y="469"/>
                  </a:lnTo>
                  <a:lnTo>
                    <a:pt x="1006208" y="0"/>
                  </a:lnTo>
                  <a:lnTo>
                    <a:pt x="1003579" y="0"/>
                  </a:lnTo>
                  <a:lnTo>
                    <a:pt x="1002461" y="469"/>
                  </a:lnTo>
                  <a:lnTo>
                    <a:pt x="1000594" y="2336"/>
                  </a:lnTo>
                  <a:lnTo>
                    <a:pt x="1000125" y="3454"/>
                  </a:lnTo>
                  <a:lnTo>
                    <a:pt x="1000125" y="6083"/>
                  </a:lnTo>
                  <a:lnTo>
                    <a:pt x="1000594" y="7200"/>
                  </a:lnTo>
                  <a:lnTo>
                    <a:pt x="1002461" y="9067"/>
                  </a:lnTo>
                  <a:lnTo>
                    <a:pt x="1003579" y="9525"/>
                  </a:lnTo>
                  <a:lnTo>
                    <a:pt x="1006208" y="9525"/>
                  </a:lnTo>
                  <a:lnTo>
                    <a:pt x="1007325" y="9067"/>
                  </a:lnTo>
                  <a:lnTo>
                    <a:pt x="1009192" y="7200"/>
                  </a:lnTo>
                  <a:lnTo>
                    <a:pt x="1009650" y="6083"/>
                  </a:lnTo>
                  <a:lnTo>
                    <a:pt x="1009650" y="3454"/>
                  </a:lnTo>
                  <a:close/>
                </a:path>
                <a:path w="10629900" h="2895600">
                  <a:moveTo>
                    <a:pt x="1057275" y="2889529"/>
                  </a:moveTo>
                  <a:lnTo>
                    <a:pt x="1056817" y="2888411"/>
                  </a:lnTo>
                  <a:lnTo>
                    <a:pt x="1054950" y="2886545"/>
                  </a:lnTo>
                  <a:lnTo>
                    <a:pt x="1053833" y="2886075"/>
                  </a:lnTo>
                  <a:lnTo>
                    <a:pt x="1051204" y="2886075"/>
                  </a:lnTo>
                  <a:lnTo>
                    <a:pt x="1050086" y="2886545"/>
                  </a:lnTo>
                  <a:lnTo>
                    <a:pt x="1048219" y="2888411"/>
                  </a:lnTo>
                  <a:lnTo>
                    <a:pt x="1047750" y="2889529"/>
                  </a:lnTo>
                  <a:lnTo>
                    <a:pt x="1047750" y="2892158"/>
                  </a:lnTo>
                  <a:lnTo>
                    <a:pt x="1048219" y="2893276"/>
                  </a:lnTo>
                  <a:lnTo>
                    <a:pt x="1050086" y="2895142"/>
                  </a:lnTo>
                  <a:lnTo>
                    <a:pt x="1051204" y="2895600"/>
                  </a:lnTo>
                  <a:lnTo>
                    <a:pt x="1053833" y="2895600"/>
                  </a:lnTo>
                  <a:lnTo>
                    <a:pt x="1054950" y="2895142"/>
                  </a:lnTo>
                  <a:lnTo>
                    <a:pt x="1056817" y="2893276"/>
                  </a:lnTo>
                  <a:lnTo>
                    <a:pt x="1057275" y="2892158"/>
                  </a:lnTo>
                  <a:lnTo>
                    <a:pt x="1057275" y="2889529"/>
                  </a:lnTo>
                  <a:close/>
                </a:path>
                <a:path w="10629900" h="2895600">
                  <a:moveTo>
                    <a:pt x="1057275" y="2477236"/>
                  </a:moveTo>
                  <a:lnTo>
                    <a:pt x="1056817" y="2476106"/>
                  </a:lnTo>
                  <a:lnTo>
                    <a:pt x="1054950" y="2474252"/>
                  </a:lnTo>
                  <a:lnTo>
                    <a:pt x="1053833" y="2473782"/>
                  </a:lnTo>
                  <a:lnTo>
                    <a:pt x="1051204" y="2473782"/>
                  </a:lnTo>
                  <a:lnTo>
                    <a:pt x="1050086" y="2474252"/>
                  </a:lnTo>
                  <a:lnTo>
                    <a:pt x="1048219" y="2476106"/>
                  </a:lnTo>
                  <a:lnTo>
                    <a:pt x="1047750" y="2477236"/>
                  </a:lnTo>
                  <a:lnTo>
                    <a:pt x="1047750" y="2479865"/>
                  </a:lnTo>
                  <a:lnTo>
                    <a:pt x="1048219" y="2480983"/>
                  </a:lnTo>
                  <a:lnTo>
                    <a:pt x="1050086" y="2482850"/>
                  </a:lnTo>
                  <a:lnTo>
                    <a:pt x="1051204" y="2483307"/>
                  </a:lnTo>
                  <a:lnTo>
                    <a:pt x="1053833" y="2483307"/>
                  </a:lnTo>
                  <a:lnTo>
                    <a:pt x="1054950" y="2482850"/>
                  </a:lnTo>
                  <a:lnTo>
                    <a:pt x="1056817" y="2480983"/>
                  </a:lnTo>
                  <a:lnTo>
                    <a:pt x="1057275" y="2479865"/>
                  </a:lnTo>
                  <a:lnTo>
                    <a:pt x="1057275" y="2477236"/>
                  </a:lnTo>
                  <a:close/>
                </a:path>
                <a:path w="10629900" h="2895600">
                  <a:moveTo>
                    <a:pt x="1057275" y="2064931"/>
                  </a:moveTo>
                  <a:lnTo>
                    <a:pt x="1056817" y="2063813"/>
                  </a:lnTo>
                  <a:lnTo>
                    <a:pt x="1054950" y="2061959"/>
                  </a:lnTo>
                  <a:lnTo>
                    <a:pt x="1053833" y="2061489"/>
                  </a:lnTo>
                  <a:lnTo>
                    <a:pt x="1051204" y="2061489"/>
                  </a:lnTo>
                  <a:lnTo>
                    <a:pt x="1050086" y="2061959"/>
                  </a:lnTo>
                  <a:lnTo>
                    <a:pt x="1048219" y="2063813"/>
                  </a:lnTo>
                  <a:lnTo>
                    <a:pt x="1047750" y="2064931"/>
                  </a:lnTo>
                  <a:lnTo>
                    <a:pt x="1047750" y="2067560"/>
                  </a:lnTo>
                  <a:lnTo>
                    <a:pt x="1048219" y="2068690"/>
                  </a:lnTo>
                  <a:lnTo>
                    <a:pt x="1050086" y="2070544"/>
                  </a:lnTo>
                  <a:lnTo>
                    <a:pt x="1051204" y="2071014"/>
                  </a:lnTo>
                  <a:lnTo>
                    <a:pt x="1053833" y="2071014"/>
                  </a:lnTo>
                  <a:lnTo>
                    <a:pt x="1054950" y="2070544"/>
                  </a:lnTo>
                  <a:lnTo>
                    <a:pt x="1056817" y="2068690"/>
                  </a:lnTo>
                  <a:lnTo>
                    <a:pt x="1057275" y="2067560"/>
                  </a:lnTo>
                  <a:lnTo>
                    <a:pt x="1057275" y="2064931"/>
                  </a:lnTo>
                  <a:close/>
                </a:path>
                <a:path w="10629900" h="2895600">
                  <a:moveTo>
                    <a:pt x="1057275" y="1652638"/>
                  </a:moveTo>
                  <a:lnTo>
                    <a:pt x="1056817" y="1651520"/>
                  </a:lnTo>
                  <a:lnTo>
                    <a:pt x="1054950" y="1649653"/>
                  </a:lnTo>
                  <a:lnTo>
                    <a:pt x="1053833" y="1649196"/>
                  </a:lnTo>
                  <a:lnTo>
                    <a:pt x="1051204" y="1649196"/>
                  </a:lnTo>
                  <a:lnTo>
                    <a:pt x="1050086" y="1649653"/>
                  </a:lnTo>
                  <a:lnTo>
                    <a:pt x="1048219" y="1651520"/>
                  </a:lnTo>
                  <a:lnTo>
                    <a:pt x="1047750" y="1652638"/>
                  </a:lnTo>
                  <a:lnTo>
                    <a:pt x="1047750" y="1655267"/>
                  </a:lnTo>
                  <a:lnTo>
                    <a:pt x="1048219" y="1656397"/>
                  </a:lnTo>
                  <a:lnTo>
                    <a:pt x="1050086" y="1658251"/>
                  </a:lnTo>
                  <a:lnTo>
                    <a:pt x="1051204" y="1658721"/>
                  </a:lnTo>
                  <a:lnTo>
                    <a:pt x="1053833" y="1658721"/>
                  </a:lnTo>
                  <a:lnTo>
                    <a:pt x="1054950" y="1658251"/>
                  </a:lnTo>
                  <a:lnTo>
                    <a:pt x="1056817" y="1656397"/>
                  </a:lnTo>
                  <a:lnTo>
                    <a:pt x="1057275" y="1655267"/>
                  </a:lnTo>
                  <a:lnTo>
                    <a:pt x="1057275" y="1652638"/>
                  </a:lnTo>
                  <a:close/>
                </a:path>
                <a:path w="10629900" h="2895600">
                  <a:moveTo>
                    <a:pt x="1057275" y="1240345"/>
                  </a:moveTo>
                  <a:lnTo>
                    <a:pt x="1056817" y="1239215"/>
                  </a:lnTo>
                  <a:lnTo>
                    <a:pt x="1054950" y="1237361"/>
                  </a:lnTo>
                  <a:lnTo>
                    <a:pt x="1053833" y="1236891"/>
                  </a:lnTo>
                  <a:lnTo>
                    <a:pt x="1051204" y="1236891"/>
                  </a:lnTo>
                  <a:lnTo>
                    <a:pt x="1050086" y="1237361"/>
                  </a:lnTo>
                  <a:lnTo>
                    <a:pt x="1048219" y="1239215"/>
                  </a:lnTo>
                  <a:lnTo>
                    <a:pt x="1047750" y="1240345"/>
                  </a:lnTo>
                  <a:lnTo>
                    <a:pt x="1047750" y="1242974"/>
                  </a:lnTo>
                  <a:lnTo>
                    <a:pt x="1048219" y="1244092"/>
                  </a:lnTo>
                  <a:lnTo>
                    <a:pt x="1050086" y="1245958"/>
                  </a:lnTo>
                  <a:lnTo>
                    <a:pt x="1051204" y="1246416"/>
                  </a:lnTo>
                  <a:lnTo>
                    <a:pt x="1053833" y="1246416"/>
                  </a:lnTo>
                  <a:lnTo>
                    <a:pt x="1054950" y="1245958"/>
                  </a:lnTo>
                  <a:lnTo>
                    <a:pt x="1056817" y="1244092"/>
                  </a:lnTo>
                  <a:lnTo>
                    <a:pt x="1057275" y="1242974"/>
                  </a:lnTo>
                  <a:lnTo>
                    <a:pt x="1057275" y="1240345"/>
                  </a:lnTo>
                  <a:close/>
                </a:path>
                <a:path w="10629900" h="2895600">
                  <a:moveTo>
                    <a:pt x="1057275" y="828040"/>
                  </a:moveTo>
                  <a:lnTo>
                    <a:pt x="1056817" y="826922"/>
                  </a:lnTo>
                  <a:lnTo>
                    <a:pt x="1054950" y="825068"/>
                  </a:lnTo>
                  <a:lnTo>
                    <a:pt x="1053833" y="824598"/>
                  </a:lnTo>
                  <a:lnTo>
                    <a:pt x="1051204" y="824598"/>
                  </a:lnTo>
                  <a:lnTo>
                    <a:pt x="1050086" y="825068"/>
                  </a:lnTo>
                  <a:lnTo>
                    <a:pt x="1048219" y="826922"/>
                  </a:lnTo>
                  <a:lnTo>
                    <a:pt x="1047750" y="828040"/>
                  </a:lnTo>
                  <a:lnTo>
                    <a:pt x="1047750" y="830681"/>
                  </a:lnTo>
                  <a:lnTo>
                    <a:pt x="1048219" y="831799"/>
                  </a:lnTo>
                  <a:lnTo>
                    <a:pt x="1050086" y="833653"/>
                  </a:lnTo>
                  <a:lnTo>
                    <a:pt x="1051204" y="834123"/>
                  </a:lnTo>
                  <a:lnTo>
                    <a:pt x="1053833" y="834123"/>
                  </a:lnTo>
                  <a:lnTo>
                    <a:pt x="1054950" y="833653"/>
                  </a:lnTo>
                  <a:lnTo>
                    <a:pt x="1056817" y="831799"/>
                  </a:lnTo>
                  <a:lnTo>
                    <a:pt x="1057275" y="830681"/>
                  </a:lnTo>
                  <a:lnTo>
                    <a:pt x="1057275" y="828040"/>
                  </a:lnTo>
                  <a:close/>
                </a:path>
                <a:path w="10629900" h="2895600">
                  <a:moveTo>
                    <a:pt x="1057275" y="415747"/>
                  </a:moveTo>
                  <a:lnTo>
                    <a:pt x="1056817" y="414629"/>
                  </a:lnTo>
                  <a:lnTo>
                    <a:pt x="1054950" y="412762"/>
                  </a:lnTo>
                  <a:lnTo>
                    <a:pt x="1053833" y="412305"/>
                  </a:lnTo>
                  <a:lnTo>
                    <a:pt x="1051204" y="412305"/>
                  </a:lnTo>
                  <a:lnTo>
                    <a:pt x="1050086" y="412762"/>
                  </a:lnTo>
                  <a:lnTo>
                    <a:pt x="1048219" y="414629"/>
                  </a:lnTo>
                  <a:lnTo>
                    <a:pt x="1047750" y="415747"/>
                  </a:lnTo>
                  <a:lnTo>
                    <a:pt x="1047750" y="418376"/>
                  </a:lnTo>
                  <a:lnTo>
                    <a:pt x="1048219" y="419506"/>
                  </a:lnTo>
                  <a:lnTo>
                    <a:pt x="1050086" y="421360"/>
                  </a:lnTo>
                  <a:lnTo>
                    <a:pt x="1051204" y="421830"/>
                  </a:lnTo>
                  <a:lnTo>
                    <a:pt x="1053833" y="421830"/>
                  </a:lnTo>
                  <a:lnTo>
                    <a:pt x="1054950" y="421360"/>
                  </a:lnTo>
                  <a:lnTo>
                    <a:pt x="1056817" y="419506"/>
                  </a:lnTo>
                  <a:lnTo>
                    <a:pt x="1057275" y="418376"/>
                  </a:lnTo>
                  <a:lnTo>
                    <a:pt x="1057275" y="415747"/>
                  </a:lnTo>
                  <a:close/>
                </a:path>
                <a:path w="10629900" h="2895600">
                  <a:moveTo>
                    <a:pt x="1057275" y="3454"/>
                  </a:moveTo>
                  <a:lnTo>
                    <a:pt x="1056817" y="2336"/>
                  </a:lnTo>
                  <a:lnTo>
                    <a:pt x="1054950" y="469"/>
                  </a:lnTo>
                  <a:lnTo>
                    <a:pt x="1053833" y="0"/>
                  </a:lnTo>
                  <a:lnTo>
                    <a:pt x="1051204" y="0"/>
                  </a:lnTo>
                  <a:lnTo>
                    <a:pt x="1050086" y="469"/>
                  </a:lnTo>
                  <a:lnTo>
                    <a:pt x="1048219" y="2336"/>
                  </a:lnTo>
                  <a:lnTo>
                    <a:pt x="1047750" y="3454"/>
                  </a:lnTo>
                  <a:lnTo>
                    <a:pt x="1047750" y="6083"/>
                  </a:lnTo>
                  <a:lnTo>
                    <a:pt x="1048219" y="7200"/>
                  </a:lnTo>
                  <a:lnTo>
                    <a:pt x="1050086" y="9067"/>
                  </a:lnTo>
                  <a:lnTo>
                    <a:pt x="1051204" y="9525"/>
                  </a:lnTo>
                  <a:lnTo>
                    <a:pt x="1053833" y="9525"/>
                  </a:lnTo>
                  <a:lnTo>
                    <a:pt x="1054950" y="9067"/>
                  </a:lnTo>
                  <a:lnTo>
                    <a:pt x="1056817" y="7200"/>
                  </a:lnTo>
                  <a:lnTo>
                    <a:pt x="1057275" y="6083"/>
                  </a:lnTo>
                  <a:lnTo>
                    <a:pt x="1057275" y="3454"/>
                  </a:lnTo>
                  <a:close/>
                </a:path>
                <a:path w="10629900" h="2895600">
                  <a:moveTo>
                    <a:pt x="1104900" y="2889529"/>
                  </a:moveTo>
                  <a:lnTo>
                    <a:pt x="1104442" y="2888411"/>
                  </a:lnTo>
                  <a:lnTo>
                    <a:pt x="1102575" y="2886545"/>
                  </a:lnTo>
                  <a:lnTo>
                    <a:pt x="1101458" y="2886075"/>
                  </a:lnTo>
                  <a:lnTo>
                    <a:pt x="1098829" y="2886075"/>
                  </a:lnTo>
                  <a:lnTo>
                    <a:pt x="1097711" y="2886545"/>
                  </a:lnTo>
                  <a:lnTo>
                    <a:pt x="1095844" y="2888411"/>
                  </a:lnTo>
                  <a:lnTo>
                    <a:pt x="1095375" y="2889529"/>
                  </a:lnTo>
                  <a:lnTo>
                    <a:pt x="1095375" y="2892158"/>
                  </a:lnTo>
                  <a:lnTo>
                    <a:pt x="1095844" y="2893276"/>
                  </a:lnTo>
                  <a:lnTo>
                    <a:pt x="1097711" y="2895142"/>
                  </a:lnTo>
                  <a:lnTo>
                    <a:pt x="1098829" y="2895600"/>
                  </a:lnTo>
                  <a:lnTo>
                    <a:pt x="1101458" y="2895600"/>
                  </a:lnTo>
                  <a:lnTo>
                    <a:pt x="1102575" y="2895142"/>
                  </a:lnTo>
                  <a:lnTo>
                    <a:pt x="1104442" y="2893276"/>
                  </a:lnTo>
                  <a:lnTo>
                    <a:pt x="1104900" y="2892158"/>
                  </a:lnTo>
                  <a:lnTo>
                    <a:pt x="1104900" y="2889529"/>
                  </a:lnTo>
                  <a:close/>
                </a:path>
                <a:path w="10629900" h="2895600">
                  <a:moveTo>
                    <a:pt x="1104900" y="2477236"/>
                  </a:moveTo>
                  <a:lnTo>
                    <a:pt x="1104442" y="2476106"/>
                  </a:lnTo>
                  <a:lnTo>
                    <a:pt x="1102575" y="2474252"/>
                  </a:lnTo>
                  <a:lnTo>
                    <a:pt x="1101458" y="2473782"/>
                  </a:lnTo>
                  <a:lnTo>
                    <a:pt x="1098829" y="2473782"/>
                  </a:lnTo>
                  <a:lnTo>
                    <a:pt x="1097711" y="2474252"/>
                  </a:lnTo>
                  <a:lnTo>
                    <a:pt x="1095844" y="2476106"/>
                  </a:lnTo>
                  <a:lnTo>
                    <a:pt x="1095375" y="2477236"/>
                  </a:lnTo>
                  <a:lnTo>
                    <a:pt x="1095375" y="2479865"/>
                  </a:lnTo>
                  <a:lnTo>
                    <a:pt x="1095844" y="2480983"/>
                  </a:lnTo>
                  <a:lnTo>
                    <a:pt x="1097711" y="2482850"/>
                  </a:lnTo>
                  <a:lnTo>
                    <a:pt x="1098829" y="2483307"/>
                  </a:lnTo>
                  <a:lnTo>
                    <a:pt x="1101458" y="2483307"/>
                  </a:lnTo>
                  <a:lnTo>
                    <a:pt x="1102575" y="2482850"/>
                  </a:lnTo>
                  <a:lnTo>
                    <a:pt x="1104442" y="2480983"/>
                  </a:lnTo>
                  <a:lnTo>
                    <a:pt x="1104900" y="2479865"/>
                  </a:lnTo>
                  <a:lnTo>
                    <a:pt x="1104900" y="2477236"/>
                  </a:lnTo>
                  <a:close/>
                </a:path>
                <a:path w="10629900" h="2895600">
                  <a:moveTo>
                    <a:pt x="1104900" y="2064931"/>
                  </a:moveTo>
                  <a:lnTo>
                    <a:pt x="1104442" y="2063813"/>
                  </a:lnTo>
                  <a:lnTo>
                    <a:pt x="1102575" y="2061959"/>
                  </a:lnTo>
                  <a:lnTo>
                    <a:pt x="1101458" y="2061489"/>
                  </a:lnTo>
                  <a:lnTo>
                    <a:pt x="1098829" y="2061489"/>
                  </a:lnTo>
                  <a:lnTo>
                    <a:pt x="1097711" y="2061959"/>
                  </a:lnTo>
                  <a:lnTo>
                    <a:pt x="1095844" y="2063813"/>
                  </a:lnTo>
                  <a:lnTo>
                    <a:pt x="1095375" y="2064931"/>
                  </a:lnTo>
                  <a:lnTo>
                    <a:pt x="1095375" y="2067560"/>
                  </a:lnTo>
                  <a:lnTo>
                    <a:pt x="1095844" y="2068690"/>
                  </a:lnTo>
                  <a:lnTo>
                    <a:pt x="1097711" y="2070544"/>
                  </a:lnTo>
                  <a:lnTo>
                    <a:pt x="1098829" y="2071014"/>
                  </a:lnTo>
                  <a:lnTo>
                    <a:pt x="1101458" y="2071014"/>
                  </a:lnTo>
                  <a:lnTo>
                    <a:pt x="1102575" y="2070544"/>
                  </a:lnTo>
                  <a:lnTo>
                    <a:pt x="1104442" y="2068690"/>
                  </a:lnTo>
                  <a:lnTo>
                    <a:pt x="1104900" y="2067560"/>
                  </a:lnTo>
                  <a:lnTo>
                    <a:pt x="1104900" y="2064931"/>
                  </a:lnTo>
                  <a:close/>
                </a:path>
                <a:path w="10629900" h="2895600">
                  <a:moveTo>
                    <a:pt x="1104900" y="1652638"/>
                  </a:moveTo>
                  <a:lnTo>
                    <a:pt x="1104442" y="1651520"/>
                  </a:lnTo>
                  <a:lnTo>
                    <a:pt x="1102575" y="1649653"/>
                  </a:lnTo>
                  <a:lnTo>
                    <a:pt x="1101458" y="1649196"/>
                  </a:lnTo>
                  <a:lnTo>
                    <a:pt x="1098829" y="1649196"/>
                  </a:lnTo>
                  <a:lnTo>
                    <a:pt x="1097711" y="1649653"/>
                  </a:lnTo>
                  <a:lnTo>
                    <a:pt x="1095844" y="1651520"/>
                  </a:lnTo>
                  <a:lnTo>
                    <a:pt x="1095375" y="1652638"/>
                  </a:lnTo>
                  <a:lnTo>
                    <a:pt x="1095375" y="1655267"/>
                  </a:lnTo>
                  <a:lnTo>
                    <a:pt x="1095844" y="1656397"/>
                  </a:lnTo>
                  <a:lnTo>
                    <a:pt x="1097711" y="1658251"/>
                  </a:lnTo>
                  <a:lnTo>
                    <a:pt x="1098829" y="1658721"/>
                  </a:lnTo>
                  <a:lnTo>
                    <a:pt x="1101458" y="1658721"/>
                  </a:lnTo>
                  <a:lnTo>
                    <a:pt x="1102575" y="1658251"/>
                  </a:lnTo>
                  <a:lnTo>
                    <a:pt x="1104442" y="1656397"/>
                  </a:lnTo>
                  <a:lnTo>
                    <a:pt x="1104900" y="1655267"/>
                  </a:lnTo>
                  <a:lnTo>
                    <a:pt x="1104900" y="1652638"/>
                  </a:lnTo>
                  <a:close/>
                </a:path>
                <a:path w="10629900" h="2895600">
                  <a:moveTo>
                    <a:pt x="1104900" y="1240345"/>
                  </a:moveTo>
                  <a:lnTo>
                    <a:pt x="1104442" y="1239215"/>
                  </a:lnTo>
                  <a:lnTo>
                    <a:pt x="1102575" y="1237361"/>
                  </a:lnTo>
                  <a:lnTo>
                    <a:pt x="1101458" y="1236891"/>
                  </a:lnTo>
                  <a:lnTo>
                    <a:pt x="1098829" y="1236891"/>
                  </a:lnTo>
                  <a:lnTo>
                    <a:pt x="1097711" y="1237361"/>
                  </a:lnTo>
                  <a:lnTo>
                    <a:pt x="1095844" y="1239215"/>
                  </a:lnTo>
                  <a:lnTo>
                    <a:pt x="1095375" y="1240345"/>
                  </a:lnTo>
                  <a:lnTo>
                    <a:pt x="1095375" y="1242974"/>
                  </a:lnTo>
                  <a:lnTo>
                    <a:pt x="1095844" y="1244092"/>
                  </a:lnTo>
                  <a:lnTo>
                    <a:pt x="1097711" y="1245958"/>
                  </a:lnTo>
                  <a:lnTo>
                    <a:pt x="1098829" y="1246416"/>
                  </a:lnTo>
                  <a:lnTo>
                    <a:pt x="1101458" y="1246416"/>
                  </a:lnTo>
                  <a:lnTo>
                    <a:pt x="1102575" y="1245958"/>
                  </a:lnTo>
                  <a:lnTo>
                    <a:pt x="1104442" y="1244092"/>
                  </a:lnTo>
                  <a:lnTo>
                    <a:pt x="1104900" y="1242974"/>
                  </a:lnTo>
                  <a:lnTo>
                    <a:pt x="1104900" y="1240345"/>
                  </a:lnTo>
                  <a:close/>
                </a:path>
                <a:path w="10629900" h="2895600">
                  <a:moveTo>
                    <a:pt x="1104900" y="828040"/>
                  </a:moveTo>
                  <a:lnTo>
                    <a:pt x="1104442" y="826922"/>
                  </a:lnTo>
                  <a:lnTo>
                    <a:pt x="1102575" y="825068"/>
                  </a:lnTo>
                  <a:lnTo>
                    <a:pt x="1101458" y="824598"/>
                  </a:lnTo>
                  <a:lnTo>
                    <a:pt x="1098829" y="824598"/>
                  </a:lnTo>
                  <a:lnTo>
                    <a:pt x="1097711" y="825068"/>
                  </a:lnTo>
                  <a:lnTo>
                    <a:pt x="1095844" y="826922"/>
                  </a:lnTo>
                  <a:lnTo>
                    <a:pt x="1095375" y="828040"/>
                  </a:lnTo>
                  <a:lnTo>
                    <a:pt x="1095375" y="830681"/>
                  </a:lnTo>
                  <a:lnTo>
                    <a:pt x="1095844" y="831799"/>
                  </a:lnTo>
                  <a:lnTo>
                    <a:pt x="1097711" y="833653"/>
                  </a:lnTo>
                  <a:lnTo>
                    <a:pt x="1098829" y="834123"/>
                  </a:lnTo>
                  <a:lnTo>
                    <a:pt x="1101458" y="834123"/>
                  </a:lnTo>
                  <a:lnTo>
                    <a:pt x="1102575" y="833653"/>
                  </a:lnTo>
                  <a:lnTo>
                    <a:pt x="1104442" y="831799"/>
                  </a:lnTo>
                  <a:lnTo>
                    <a:pt x="1104900" y="830681"/>
                  </a:lnTo>
                  <a:lnTo>
                    <a:pt x="1104900" y="828040"/>
                  </a:lnTo>
                  <a:close/>
                </a:path>
                <a:path w="10629900" h="2895600">
                  <a:moveTo>
                    <a:pt x="1104900" y="415747"/>
                  </a:moveTo>
                  <a:lnTo>
                    <a:pt x="1104442" y="414629"/>
                  </a:lnTo>
                  <a:lnTo>
                    <a:pt x="1102575" y="412762"/>
                  </a:lnTo>
                  <a:lnTo>
                    <a:pt x="1101458" y="412305"/>
                  </a:lnTo>
                  <a:lnTo>
                    <a:pt x="1098829" y="412305"/>
                  </a:lnTo>
                  <a:lnTo>
                    <a:pt x="1097711" y="412762"/>
                  </a:lnTo>
                  <a:lnTo>
                    <a:pt x="1095844" y="414629"/>
                  </a:lnTo>
                  <a:lnTo>
                    <a:pt x="1095375" y="415747"/>
                  </a:lnTo>
                  <a:lnTo>
                    <a:pt x="1095375" y="418376"/>
                  </a:lnTo>
                  <a:lnTo>
                    <a:pt x="1095844" y="419506"/>
                  </a:lnTo>
                  <a:lnTo>
                    <a:pt x="1097711" y="421360"/>
                  </a:lnTo>
                  <a:lnTo>
                    <a:pt x="1098829" y="421830"/>
                  </a:lnTo>
                  <a:lnTo>
                    <a:pt x="1101458" y="421830"/>
                  </a:lnTo>
                  <a:lnTo>
                    <a:pt x="1102575" y="421360"/>
                  </a:lnTo>
                  <a:lnTo>
                    <a:pt x="1104442" y="419506"/>
                  </a:lnTo>
                  <a:lnTo>
                    <a:pt x="1104900" y="418376"/>
                  </a:lnTo>
                  <a:lnTo>
                    <a:pt x="1104900" y="415747"/>
                  </a:lnTo>
                  <a:close/>
                </a:path>
                <a:path w="10629900" h="2895600">
                  <a:moveTo>
                    <a:pt x="1104900" y="3454"/>
                  </a:moveTo>
                  <a:lnTo>
                    <a:pt x="1104442" y="2336"/>
                  </a:lnTo>
                  <a:lnTo>
                    <a:pt x="1102575" y="469"/>
                  </a:lnTo>
                  <a:lnTo>
                    <a:pt x="1101458" y="0"/>
                  </a:lnTo>
                  <a:lnTo>
                    <a:pt x="1098829" y="0"/>
                  </a:lnTo>
                  <a:lnTo>
                    <a:pt x="1097711" y="469"/>
                  </a:lnTo>
                  <a:lnTo>
                    <a:pt x="1095844" y="2336"/>
                  </a:lnTo>
                  <a:lnTo>
                    <a:pt x="1095375" y="3454"/>
                  </a:lnTo>
                  <a:lnTo>
                    <a:pt x="1095375" y="6083"/>
                  </a:lnTo>
                  <a:lnTo>
                    <a:pt x="1095844" y="7200"/>
                  </a:lnTo>
                  <a:lnTo>
                    <a:pt x="1097711" y="9067"/>
                  </a:lnTo>
                  <a:lnTo>
                    <a:pt x="1098829" y="9525"/>
                  </a:lnTo>
                  <a:lnTo>
                    <a:pt x="1101458" y="9525"/>
                  </a:lnTo>
                  <a:lnTo>
                    <a:pt x="1102575" y="9067"/>
                  </a:lnTo>
                  <a:lnTo>
                    <a:pt x="1104442" y="7200"/>
                  </a:lnTo>
                  <a:lnTo>
                    <a:pt x="1104900" y="6083"/>
                  </a:lnTo>
                  <a:lnTo>
                    <a:pt x="1104900" y="3454"/>
                  </a:lnTo>
                  <a:close/>
                </a:path>
                <a:path w="10629900" h="2895600">
                  <a:moveTo>
                    <a:pt x="1152525" y="2889529"/>
                  </a:moveTo>
                  <a:lnTo>
                    <a:pt x="1152067" y="2888411"/>
                  </a:lnTo>
                  <a:lnTo>
                    <a:pt x="1150200" y="2886545"/>
                  </a:lnTo>
                  <a:lnTo>
                    <a:pt x="1149083" y="2886075"/>
                  </a:lnTo>
                  <a:lnTo>
                    <a:pt x="1146454" y="2886075"/>
                  </a:lnTo>
                  <a:lnTo>
                    <a:pt x="1145336" y="2886545"/>
                  </a:lnTo>
                  <a:lnTo>
                    <a:pt x="1143469" y="2888411"/>
                  </a:lnTo>
                  <a:lnTo>
                    <a:pt x="1143000" y="2889529"/>
                  </a:lnTo>
                  <a:lnTo>
                    <a:pt x="1143000" y="2892158"/>
                  </a:lnTo>
                  <a:lnTo>
                    <a:pt x="1143469" y="2893276"/>
                  </a:lnTo>
                  <a:lnTo>
                    <a:pt x="1145336" y="2895142"/>
                  </a:lnTo>
                  <a:lnTo>
                    <a:pt x="1146454" y="2895600"/>
                  </a:lnTo>
                  <a:lnTo>
                    <a:pt x="1149083" y="2895600"/>
                  </a:lnTo>
                  <a:lnTo>
                    <a:pt x="1150200" y="2895142"/>
                  </a:lnTo>
                  <a:lnTo>
                    <a:pt x="1152067" y="2893276"/>
                  </a:lnTo>
                  <a:lnTo>
                    <a:pt x="1152525" y="2892158"/>
                  </a:lnTo>
                  <a:lnTo>
                    <a:pt x="1152525" y="2889529"/>
                  </a:lnTo>
                  <a:close/>
                </a:path>
                <a:path w="10629900" h="2895600">
                  <a:moveTo>
                    <a:pt x="1152525" y="2477236"/>
                  </a:moveTo>
                  <a:lnTo>
                    <a:pt x="1152067" y="2476106"/>
                  </a:lnTo>
                  <a:lnTo>
                    <a:pt x="1150200" y="2474252"/>
                  </a:lnTo>
                  <a:lnTo>
                    <a:pt x="1149083" y="2473782"/>
                  </a:lnTo>
                  <a:lnTo>
                    <a:pt x="1146454" y="2473782"/>
                  </a:lnTo>
                  <a:lnTo>
                    <a:pt x="1145336" y="2474252"/>
                  </a:lnTo>
                  <a:lnTo>
                    <a:pt x="1143469" y="2476106"/>
                  </a:lnTo>
                  <a:lnTo>
                    <a:pt x="1143000" y="2477236"/>
                  </a:lnTo>
                  <a:lnTo>
                    <a:pt x="1143000" y="2479865"/>
                  </a:lnTo>
                  <a:lnTo>
                    <a:pt x="1143469" y="2480983"/>
                  </a:lnTo>
                  <a:lnTo>
                    <a:pt x="1145336" y="2482850"/>
                  </a:lnTo>
                  <a:lnTo>
                    <a:pt x="1146454" y="2483307"/>
                  </a:lnTo>
                  <a:lnTo>
                    <a:pt x="1149083" y="2483307"/>
                  </a:lnTo>
                  <a:lnTo>
                    <a:pt x="1150200" y="2482850"/>
                  </a:lnTo>
                  <a:lnTo>
                    <a:pt x="1152067" y="2480983"/>
                  </a:lnTo>
                  <a:lnTo>
                    <a:pt x="1152525" y="2479865"/>
                  </a:lnTo>
                  <a:lnTo>
                    <a:pt x="1152525" y="2477236"/>
                  </a:lnTo>
                  <a:close/>
                </a:path>
                <a:path w="10629900" h="2895600">
                  <a:moveTo>
                    <a:pt x="1152525" y="2064931"/>
                  </a:moveTo>
                  <a:lnTo>
                    <a:pt x="1152067" y="2063813"/>
                  </a:lnTo>
                  <a:lnTo>
                    <a:pt x="1150200" y="2061959"/>
                  </a:lnTo>
                  <a:lnTo>
                    <a:pt x="1149083" y="2061489"/>
                  </a:lnTo>
                  <a:lnTo>
                    <a:pt x="1146454" y="2061489"/>
                  </a:lnTo>
                  <a:lnTo>
                    <a:pt x="1145336" y="2061959"/>
                  </a:lnTo>
                  <a:lnTo>
                    <a:pt x="1143469" y="2063813"/>
                  </a:lnTo>
                  <a:lnTo>
                    <a:pt x="1143000" y="2064931"/>
                  </a:lnTo>
                  <a:lnTo>
                    <a:pt x="1143000" y="2067560"/>
                  </a:lnTo>
                  <a:lnTo>
                    <a:pt x="1143469" y="2068690"/>
                  </a:lnTo>
                  <a:lnTo>
                    <a:pt x="1145336" y="2070544"/>
                  </a:lnTo>
                  <a:lnTo>
                    <a:pt x="1146454" y="2071014"/>
                  </a:lnTo>
                  <a:lnTo>
                    <a:pt x="1149083" y="2071014"/>
                  </a:lnTo>
                  <a:lnTo>
                    <a:pt x="1150200" y="2070544"/>
                  </a:lnTo>
                  <a:lnTo>
                    <a:pt x="1152067" y="2068690"/>
                  </a:lnTo>
                  <a:lnTo>
                    <a:pt x="1152525" y="2067560"/>
                  </a:lnTo>
                  <a:lnTo>
                    <a:pt x="1152525" y="2064931"/>
                  </a:lnTo>
                  <a:close/>
                </a:path>
                <a:path w="10629900" h="2895600">
                  <a:moveTo>
                    <a:pt x="1152525" y="1652638"/>
                  </a:moveTo>
                  <a:lnTo>
                    <a:pt x="1152067" y="1651520"/>
                  </a:lnTo>
                  <a:lnTo>
                    <a:pt x="1150200" y="1649653"/>
                  </a:lnTo>
                  <a:lnTo>
                    <a:pt x="1149083" y="1649196"/>
                  </a:lnTo>
                  <a:lnTo>
                    <a:pt x="1146454" y="1649196"/>
                  </a:lnTo>
                  <a:lnTo>
                    <a:pt x="1145336" y="1649653"/>
                  </a:lnTo>
                  <a:lnTo>
                    <a:pt x="1143469" y="1651520"/>
                  </a:lnTo>
                  <a:lnTo>
                    <a:pt x="1143000" y="1652638"/>
                  </a:lnTo>
                  <a:lnTo>
                    <a:pt x="1143000" y="1655267"/>
                  </a:lnTo>
                  <a:lnTo>
                    <a:pt x="1143469" y="1656397"/>
                  </a:lnTo>
                  <a:lnTo>
                    <a:pt x="1145336" y="1658251"/>
                  </a:lnTo>
                  <a:lnTo>
                    <a:pt x="1146454" y="1658721"/>
                  </a:lnTo>
                  <a:lnTo>
                    <a:pt x="1149083" y="1658721"/>
                  </a:lnTo>
                  <a:lnTo>
                    <a:pt x="1150200" y="1658251"/>
                  </a:lnTo>
                  <a:lnTo>
                    <a:pt x="1152067" y="1656397"/>
                  </a:lnTo>
                  <a:lnTo>
                    <a:pt x="1152525" y="1655267"/>
                  </a:lnTo>
                  <a:lnTo>
                    <a:pt x="1152525" y="1652638"/>
                  </a:lnTo>
                  <a:close/>
                </a:path>
                <a:path w="10629900" h="2895600">
                  <a:moveTo>
                    <a:pt x="1152525" y="1240345"/>
                  </a:moveTo>
                  <a:lnTo>
                    <a:pt x="1152067" y="1239215"/>
                  </a:lnTo>
                  <a:lnTo>
                    <a:pt x="1150200" y="1237361"/>
                  </a:lnTo>
                  <a:lnTo>
                    <a:pt x="1149083" y="1236891"/>
                  </a:lnTo>
                  <a:lnTo>
                    <a:pt x="1146454" y="1236891"/>
                  </a:lnTo>
                  <a:lnTo>
                    <a:pt x="1145336" y="1237361"/>
                  </a:lnTo>
                  <a:lnTo>
                    <a:pt x="1143469" y="1239215"/>
                  </a:lnTo>
                  <a:lnTo>
                    <a:pt x="1143000" y="1240345"/>
                  </a:lnTo>
                  <a:lnTo>
                    <a:pt x="1143000" y="1242974"/>
                  </a:lnTo>
                  <a:lnTo>
                    <a:pt x="1143469" y="1244092"/>
                  </a:lnTo>
                  <a:lnTo>
                    <a:pt x="1145336" y="1245958"/>
                  </a:lnTo>
                  <a:lnTo>
                    <a:pt x="1146454" y="1246416"/>
                  </a:lnTo>
                  <a:lnTo>
                    <a:pt x="1149083" y="1246416"/>
                  </a:lnTo>
                  <a:lnTo>
                    <a:pt x="1150200" y="1245958"/>
                  </a:lnTo>
                  <a:lnTo>
                    <a:pt x="1152067" y="1244092"/>
                  </a:lnTo>
                  <a:lnTo>
                    <a:pt x="1152525" y="1242974"/>
                  </a:lnTo>
                  <a:lnTo>
                    <a:pt x="1152525" y="1240345"/>
                  </a:lnTo>
                  <a:close/>
                </a:path>
                <a:path w="10629900" h="2895600">
                  <a:moveTo>
                    <a:pt x="1152525" y="828040"/>
                  </a:moveTo>
                  <a:lnTo>
                    <a:pt x="1152067" y="826922"/>
                  </a:lnTo>
                  <a:lnTo>
                    <a:pt x="1150200" y="825068"/>
                  </a:lnTo>
                  <a:lnTo>
                    <a:pt x="1149083" y="824598"/>
                  </a:lnTo>
                  <a:lnTo>
                    <a:pt x="1146454" y="824598"/>
                  </a:lnTo>
                  <a:lnTo>
                    <a:pt x="1145336" y="825068"/>
                  </a:lnTo>
                  <a:lnTo>
                    <a:pt x="1143469" y="826922"/>
                  </a:lnTo>
                  <a:lnTo>
                    <a:pt x="1143000" y="828040"/>
                  </a:lnTo>
                  <a:lnTo>
                    <a:pt x="1143000" y="830681"/>
                  </a:lnTo>
                  <a:lnTo>
                    <a:pt x="1143469" y="831799"/>
                  </a:lnTo>
                  <a:lnTo>
                    <a:pt x="1145336" y="833653"/>
                  </a:lnTo>
                  <a:lnTo>
                    <a:pt x="1146454" y="834123"/>
                  </a:lnTo>
                  <a:lnTo>
                    <a:pt x="1149083" y="834123"/>
                  </a:lnTo>
                  <a:lnTo>
                    <a:pt x="1150200" y="833653"/>
                  </a:lnTo>
                  <a:lnTo>
                    <a:pt x="1152067" y="831799"/>
                  </a:lnTo>
                  <a:lnTo>
                    <a:pt x="1152525" y="830681"/>
                  </a:lnTo>
                  <a:lnTo>
                    <a:pt x="1152525" y="828040"/>
                  </a:lnTo>
                  <a:close/>
                </a:path>
                <a:path w="10629900" h="2895600">
                  <a:moveTo>
                    <a:pt x="1152525" y="415747"/>
                  </a:moveTo>
                  <a:lnTo>
                    <a:pt x="1152067" y="414629"/>
                  </a:lnTo>
                  <a:lnTo>
                    <a:pt x="1150200" y="412762"/>
                  </a:lnTo>
                  <a:lnTo>
                    <a:pt x="1149083" y="412305"/>
                  </a:lnTo>
                  <a:lnTo>
                    <a:pt x="1146454" y="412305"/>
                  </a:lnTo>
                  <a:lnTo>
                    <a:pt x="1145336" y="412762"/>
                  </a:lnTo>
                  <a:lnTo>
                    <a:pt x="1143469" y="414629"/>
                  </a:lnTo>
                  <a:lnTo>
                    <a:pt x="1143000" y="415747"/>
                  </a:lnTo>
                  <a:lnTo>
                    <a:pt x="1143000" y="418376"/>
                  </a:lnTo>
                  <a:lnTo>
                    <a:pt x="1143469" y="419506"/>
                  </a:lnTo>
                  <a:lnTo>
                    <a:pt x="1145336" y="421360"/>
                  </a:lnTo>
                  <a:lnTo>
                    <a:pt x="1146454" y="421830"/>
                  </a:lnTo>
                  <a:lnTo>
                    <a:pt x="1149083" y="421830"/>
                  </a:lnTo>
                  <a:lnTo>
                    <a:pt x="1150200" y="421360"/>
                  </a:lnTo>
                  <a:lnTo>
                    <a:pt x="1152067" y="419506"/>
                  </a:lnTo>
                  <a:lnTo>
                    <a:pt x="1152525" y="418376"/>
                  </a:lnTo>
                  <a:lnTo>
                    <a:pt x="1152525" y="415747"/>
                  </a:lnTo>
                  <a:close/>
                </a:path>
                <a:path w="10629900" h="2895600">
                  <a:moveTo>
                    <a:pt x="1152525" y="3454"/>
                  </a:moveTo>
                  <a:lnTo>
                    <a:pt x="1152067" y="2336"/>
                  </a:lnTo>
                  <a:lnTo>
                    <a:pt x="1150200" y="469"/>
                  </a:lnTo>
                  <a:lnTo>
                    <a:pt x="1149083" y="0"/>
                  </a:lnTo>
                  <a:lnTo>
                    <a:pt x="1146454" y="0"/>
                  </a:lnTo>
                  <a:lnTo>
                    <a:pt x="1145336" y="469"/>
                  </a:lnTo>
                  <a:lnTo>
                    <a:pt x="1143469" y="2336"/>
                  </a:lnTo>
                  <a:lnTo>
                    <a:pt x="1143000" y="3454"/>
                  </a:lnTo>
                  <a:lnTo>
                    <a:pt x="1143000" y="6083"/>
                  </a:lnTo>
                  <a:lnTo>
                    <a:pt x="1143469" y="7200"/>
                  </a:lnTo>
                  <a:lnTo>
                    <a:pt x="1145336" y="9067"/>
                  </a:lnTo>
                  <a:lnTo>
                    <a:pt x="1146454" y="9525"/>
                  </a:lnTo>
                  <a:lnTo>
                    <a:pt x="1149083" y="9525"/>
                  </a:lnTo>
                  <a:lnTo>
                    <a:pt x="1150200" y="9067"/>
                  </a:lnTo>
                  <a:lnTo>
                    <a:pt x="1152067" y="7200"/>
                  </a:lnTo>
                  <a:lnTo>
                    <a:pt x="1152525" y="6083"/>
                  </a:lnTo>
                  <a:lnTo>
                    <a:pt x="1152525" y="3454"/>
                  </a:lnTo>
                  <a:close/>
                </a:path>
                <a:path w="10629900" h="2895600">
                  <a:moveTo>
                    <a:pt x="1200150" y="2889529"/>
                  </a:moveTo>
                  <a:lnTo>
                    <a:pt x="1199692" y="2888411"/>
                  </a:lnTo>
                  <a:lnTo>
                    <a:pt x="1197825" y="2886545"/>
                  </a:lnTo>
                  <a:lnTo>
                    <a:pt x="1196708" y="2886075"/>
                  </a:lnTo>
                  <a:lnTo>
                    <a:pt x="1194079" y="2886075"/>
                  </a:lnTo>
                  <a:lnTo>
                    <a:pt x="1192961" y="2886545"/>
                  </a:lnTo>
                  <a:lnTo>
                    <a:pt x="1191094" y="2888411"/>
                  </a:lnTo>
                  <a:lnTo>
                    <a:pt x="1190625" y="2889529"/>
                  </a:lnTo>
                  <a:lnTo>
                    <a:pt x="1190625" y="2892158"/>
                  </a:lnTo>
                  <a:lnTo>
                    <a:pt x="1191094" y="2893276"/>
                  </a:lnTo>
                  <a:lnTo>
                    <a:pt x="1192961" y="2895142"/>
                  </a:lnTo>
                  <a:lnTo>
                    <a:pt x="1194079" y="2895600"/>
                  </a:lnTo>
                  <a:lnTo>
                    <a:pt x="1196708" y="2895600"/>
                  </a:lnTo>
                  <a:lnTo>
                    <a:pt x="1197825" y="2895142"/>
                  </a:lnTo>
                  <a:lnTo>
                    <a:pt x="1199692" y="2893276"/>
                  </a:lnTo>
                  <a:lnTo>
                    <a:pt x="1200150" y="2892158"/>
                  </a:lnTo>
                  <a:lnTo>
                    <a:pt x="1200150" y="2889529"/>
                  </a:lnTo>
                  <a:close/>
                </a:path>
                <a:path w="10629900" h="2895600">
                  <a:moveTo>
                    <a:pt x="1200150" y="2477236"/>
                  </a:moveTo>
                  <a:lnTo>
                    <a:pt x="1199692" y="2476106"/>
                  </a:lnTo>
                  <a:lnTo>
                    <a:pt x="1197825" y="2474252"/>
                  </a:lnTo>
                  <a:lnTo>
                    <a:pt x="1196708" y="2473782"/>
                  </a:lnTo>
                  <a:lnTo>
                    <a:pt x="1194079" y="2473782"/>
                  </a:lnTo>
                  <a:lnTo>
                    <a:pt x="1192961" y="2474252"/>
                  </a:lnTo>
                  <a:lnTo>
                    <a:pt x="1191094" y="2476106"/>
                  </a:lnTo>
                  <a:lnTo>
                    <a:pt x="1190625" y="2477236"/>
                  </a:lnTo>
                  <a:lnTo>
                    <a:pt x="1190625" y="2479865"/>
                  </a:lnTo>
                  <a:lnTo>
                    <a:pt x="1191094" y="2480983"/>
                  </a:lnTo>
                  <a:lnTo>
                    <a:pt x="1192961" y="2482850"/>
                  </a:lnTo>
                  <a:lnTo>
                    <a:pt x="1194079" y="2483307"/>
                  </a:lnTo>
                  <a:lnTo>
                    <a:pt x="1196708" y="2483307"/>
                  </a:lnTo>
                  <a:lnTo>
                    <a:pt x="1197825" y="2482850"/>
                  </a:lnTo>
                  <a:lnTo>
                    <a:pt x="1199692" y="2480983"/>
                  </a:lnTo>
                  <a:lnTo>
                    <a:pt x="1200150" y="2479865"/>
                  </a:lnTo>
                  <a:lnTo>
                    <a:pt x="1200150" y="2477236"/>
                  </a:lnTo>
                  <a:close/>
                </a:path>
                <a:path w="10629900" h="2895600">
                  <a:moveTo>
                    <a:pt x="1200150" y="2064931"/>
                  </a:moveTo>
                  <a:lnTo>
                    <a:pt x="1199692" y="2063813"/>
                  </a:lnTo>
                  <a:lnTo>
                    <a:pt x="1197825" y="2061959"/>
                  </a:lnTo>
                  <a:lnTo>
                    <a:pt x="1196708" y="2061489"/>
                  </a:lnTo>
                  <a:lnTo>
                    <a:pt x="1194079" y="2061489"/>
                  </a:lnTo>
                  <a:lnTo>
                    <a:pt x="1192961" y="2061959"/>
                  </a:lnTo>
                  <a:lnTo>
                    <a:pt x="1191094" y="2063813"/>
                  </a:lnTo>
                  <a:lnTo>
                    <a:pt x="1190625" y="2064931"/>
                  </a:lnTo>
                  <a:lnTo>
                    <a:pt x="1190625" y="2067560"/>
                  </a:lnTo>
                  <a:lnTo>
                    <a:pt x="1191094" y="2068690"/>
                  </a:lnTo>
                  <a:lnTo>
                    <a:pt x="1192961" y="2070544"/>
                  </a:lnTo>
                  <a:lnTo>
                    <a:pt x="1194079" y="2071014"/>
                  </a:lnTo>
                  <a:lnTo>
                    <a:pt x="1196708" y="2071014"/>
                  </a:lnTo>
                  <a:lnTo>
                    <a:pt x="1197825" y="2070544"/>
                  </a:lnTo>
                  <a:lnTo>
                    <a:pt x="1199692" y="2068690"/>
                  </a:lnTo>
                  <a:lnTo>
                    <a:pt x="1200150" y="2067560"/>
                  </a:lnTo>
                  <a:lnTo>
                    <a:pt x="1200150" y="2064931"/>
                  </a:lnTo>
                  <a:close/>
                </a:path>
                <a:path w="10629900" h="2895600">
                  <a:moveTo>
                    <a:pt x="1200150" y="1652638"/>
                  </a:moveTo>
                  <a:lnTo>
                    <a:pt x="1199692" y="1651520"/>
                  </a:lnTo>
                  <a:lnTo>
                    <a:pt x="1197825" y="1649653"/>
                  </a:lnTo>
                  <a:lnTo>
                    <a:pt x="1196708" y="1649196"/>
                  </a:lnTo>
                  <a:lnTo>
                    <a:pt x="1194079" y="1649196"/>
                  </a:lnTo>
                  <a:lnTo>
                    <a:pt x="1192961" y="1649653"/>
                  </a:lnTo>
                  <a:lnTo>
                    <a:pt x="1191094" y="1651520"/>
                  </a:lnTo>
                  <a:lnTo>
                    <a:pt x="1190625" y="1652638"/>
                  </a:lnTo>
                  <a:lnTo>
                    <a:pt x="1190625" y="1655267"/>
                  </a:lnTo>
                  <a:lnTo>
                    <a:pt x="1191094" y="1656397"/>
                  </a:lnTo>
                  <a:lnTo>
                    <a:pt x="1192961" y="1658251"/>
                  </a:lnTo>
                  <a:lnTo>
                    <a:pt x="1194079" y="1658721"/>
                  </a:lnTo>
                  <a:lnTo>
                    <a:pt x="1196708" y="1658721"/>
                  </a:lnTo>
                  <a:lnTo>
                    <a:pt x="1197825" y="1658251"/>
                  </a:lnTo>
                  <a:lnTo>
                    <a:pt x="1199692" y="1656397"/>
                  </a:lnTo>
                  <a:lnTo>
                    <a:pt x="1200150" y="1655267"/>
                  </a:lnTo>
                  <a:lnTo>
                    <a:pt x="1200150" y="1652638"/>
                  </a:lnTo>
                  <a:close/>
                </a:path>
                <a:path w="10629900" h="2895600">
                  <a:moveTo>
                    <a:pt x="1200150" y="1240345"/>
                  </a:moveTo>
                  <a:lnTo>
                    <a:pt x="1199692" y="1239215"/>
                  </a:lnTo>
                  <a:lnTo>
                    <a:pt x="1197825" y="1237361"/>
                  </a:lnTo>
                  <a:lnTo>
                    <a:pt x="1196708" y="1236891"/>
                  </a:lnTo>
                  <a:lnTo>
                    <a:pt x="1194079" y="1236891"/>
                  </a:lnTo>
                  <a:lnTo>
                    <a:pt x="1192961" y="1237361"/>
                  </a:lnTo>
                  <a:lnTo>
                    <a:pt x="1191094" y="1239215"/>
                  </a:lnTo>
                  <a:lnTo>
                    <a:pt x="1190625" y="1240345"/>
                  </a:lnTo>
                  <a:lnTo>
                    <a:pt x="1190625" y="1242974"/>
                  </a:lnTo>
                  <a:lnTo>
                    <a:pt x="1191094" y="1244092"/>
                  </a:lnTo>
                  <a:lnTo>
                    <a:pt x="1192961" y="1245958"/>
                  </a:lnTo>
                  <a:lnTo>
                    <a:pt x="1194079" y="1246416"/>
                  </a:lnTo>
                  <a:lnTo>
                    <a:pt x="1196708" y="1246416"/>
                  </a:lnTo>
                  <a:lnTo>
                    <a:pt x="1197825" y="1245958"/>
                  </a:lnTo>
                  <a:lnTo>
                    <a:pt x="1199692" y="1244092"/>
                  </a:lnTo>
                  <a:lnTo>
                    <a:pt x="1200150" y="1242974"/>
                  </a:lnTo>
                  <a:lnTo>
                    <a:pt x="1200150" y="1240345"/>
                  </a:lnTo>
                  <a:close/>
                </a:path>
                <a:path w="10629900" h="2895600">
                  <a:moveTo>
                    <a:pt x="1200150" y="828040"/>
                  </a:moveTo>
                  <a:lnTo>
                    <a:pt x="1199692" y="826922"/>
                  </a:lnTo>
                  <a:lnTo>
                    <a:pt x="1197825" y="825068"/>
                  </a:lnTo>
                  <a:lnTo>
                    <a:pt x="1196708" y="824598"/>
                  </a:lnTo>
                  <a:lnTo>
                    <a:pt x="1194079" y="824598"/>
                  </a:lnTo>
                  <a:lnTo>
                    <a:pt x="1192961" y="825068"/>
                  </a:lnTo>
                  <a:lnTo>
                    <a:pt x="1191094" y="826922"/>
                  </a:lnTo>
                  <a:lnTo>
                    <a:pt x="1190625" y="828040"/>
                  </a:lnTo>
                  <a:lnTo>
                    <a:pt x="1190625" y="830681"/>
                  </a:lnTo>
                  <a:lnTo>
                    <a:pt x="1191094" y="831799"/>
                  </a:lnTo>
                  <a:lnTo>
                    <a:pt x="1192961" y="833653"/>
                  </a:lnTo>
                  <a:lnTo>
                    <a:pt x="1194079" y="834123"/>
                  </a:lnTo>
                  <a:lnTo>
                    <a:pt x="1196708" y="834123"/>
                  </a:lnTo>
                  <a:lnTo>
                    <a:pt x="1197825" y="833653"/>
                  </a:lnTo>
                  <a:lnTo>
                    <a:pt x="1199692" y="831799"/>
                  </a:lnTo>
                  <a:lnTo>
                    <a:pt x="1200150" y="830681"/>
                  </a:lnTo>
                  <a:lnTo>
                    <a:pt x="1200150" y="828040"/>
                  </a:lnTo>
                  <a:close/>
                </a:path>
                <a:path w="10629900" h="2895600">
                  <a:moveTo>
                    <a:pt x="1200150" y="415747"/>
                  </a:moveTo>
                  <a:lnTo>
                    <a:pt x="1199692" y="414629"/>
                  </a:lnTo>
                  <a:lnTo>
                    <a:pt x="1197825" y="412762"/>
                  </a:lnTo>
                  <a:lnTo>
                    <a:pt x="1196708" y="412305"/>
                  </a:lnTo>
                  <a:lnTo>
                    <a:pt x="1194079" y="412305"/>
                  </a:lnTo>
                  <a:lnTo>
                    <a:pt x="1192961" y="412762"/>
                  </a:lnTo>
                  <a:lnTo>
                    <a:pt x="1191094" y="414629"/>
                  </a:lnTo>
                  <a:lnTo>
                    <a:pt x="1190625" y="415747"/>
                  </a:lnTo>
                  <a:lnTo>
                    <a:pt x="1190625" y="418376"/>
                  </a:lnTo>
                  <a:lnTo>
                    <a:pt x="1191094" y="419506"/>
                  </a:lnTo>
                  <a:lnTo>
                    <a:pt x="1192961" y="421360"/>
                  </a:lnTo>
                  <a:lnTo>
                    <a:pt x="1194079" y="421830"/>
                  </a:lnTo>
                  <a:lnTo>
                    <a:pt x="1196708" y="421830"/>
                  </a:lnTo>
                  <a:lnTo>
                    <a:pt x="1197825" y="421360"/>
                  </a:lnTo>
                  <a:lnTo>
                    <a:pt x="1199692" y="419506"/>
                  </a:lnTo>
                  <a:lnTo>
                    <a:pt x="1200150" y="418376"/>
                  </a:lnTo>
                  <a:lnTo>
                    <a:pt x="1200150" y="415747"/>
                  </a:lnTo>
                  <a:close/>
                </a:path>
                <a:path w="10629900" h="2895600">
                  <a:moveTo>
                    <a:pt x="1200150" y="3454"/>
                  </a:moveTo>
                  <a:lnTo>
                    <a:pt x="1199692" y="2336"/>
                  </a:lnTo>
                  <a:lnTo>
                    <a:pt x="1197825" y="469"/>
                  </a:lnTo>
                  <a:lnTo>
                    <a:pt x="1196708" y="0"/>
                  </a:lnTo>
                  <a:lnTo>
                    <a:pt x="1194079" y="0"/>
                  </a:lnTo>
                  <a:lnTo>
                    <a:pt x="1192961" y="469"/>
                  </a:lnTo>
                  <a:lnTo>
                    <a:pt x="1191094" y="2336"/>
                  </a:lnTo>
                  <a:lnTo>
                    <a:pt x="1190625" y="3454"/>
                  </a:lnTo>
                  <a:lnTo>
                    <a:pt x="1190625" y="6083"/>
                  </a:lnTo>
                  <a:lnTo>
                    <a:pt x="1191094" y="7200"/>
                  </a:lnTo>
                  <a:lnTo>
                    <a:pt x="1192961" y="9067"/>
                  </a:lnTo>
                  <a:lnTo>
                    <a:pt x="1194079" y="9525"/>
                  </a:lnTo>
                  <a:lnTo>
                    <a:pt x="1196708" y="9525"/>
                  </a:lnTo>
                  <a:lnTo>
                    <a:pt x="1197825" y="9067"/>
                  </a:lnTo>
                  <a:lnTo>
                    <a:pt x="1199692" y="7200"/>
                  </a:lnTo>
                  <a:lnTo>
                    <a:pt x="1200150" y="6083"/>
                  </a:lnTo>
                  <a:lnTo>
                    <a:pt x="1200150" y="3454"/>
                  </a:lnTo>
                  <a:close/>
                </a:path>
                <a:path w="10629900" h="2895600">
                  <a:moveTo>
                    <a:pt x="1247775" y="2889529"/>
                  </a:moveTo>
                  <a:lnTo>
                    <a:pt x="1247317" y="2888411"/>
                  </a:lnTo>
                  <a:lnTo>
                    <a:pt x="1245450" y="2886545"/>
                  </a:lnTo>
                  <a:lnTo>
                    <a:pt x="1244333" y="2886075"/>
                  </a:lnTo>
                  <a:lnTo>
                    <a:pt x="1241704" y="2886075"/>
                  </a:lnTo>
                  <a:lnTo>
                    <a:pt x="1240586" y="2886545"/>
                  </a:lnTo>
                  <a:lnTo>
                    <a:pt x="1238719" y="2888411"/>
                  </a:lnTo>
                  <a:lnTo>
                    <a:pt x="1238250" y="2889529"/>
                  </a:lnTo>
                  <a:lnTo>
                    <a:pt x="1238250" y="2892158"/>
                  </a:lnTo>
                  <a:lnTo>
                    <a:pt x="1238719" y="2893276"/>
                  </a:lnTo>
                  <a:lnTo>
                    <a:pt x="1240586" y="2895142"/>
                  </a:lnTo>
                  <a:lnTo>
                    <a:pt x="1241704" y="2895600"/>
                  </a:lnTo>
                  <a:lnTo>
                    <a:pt x="1244333" y="2895600"/>
                  </a:lnTo>
                  <a:lnTo>
                    <a:pt x="1245450" y="2895142"/>
                  </a:lnTo>
                  <a:lnTo>
                    <a:pt x="1247317" y="2893276"/>
                  </a:lnTo>
                  <a:lnTo>
                    <a:pt x="1247775" y="2892158"/>
                  </a:lnTo>
                  <a:lnTo>
                    <a:pt x="1247775" y="2889529"/>
                  </a:lnTo>
                  <a:close/>
                </a:path>
                <a:path w="10629900" h="2895600">
                  <a:moveTo>
                    <a:pt x="1247775" y="2477236"/>
                  </a:moveTo>
                  <a:lnTo>
                    <a:pt x="1247317" y="2476106"/>
                  </a:lnTo>
                  <a:lnTo>
                    <a:pt x="1245450" y="2474252"/>
                  </a:lnTo>
                  <a:lnTo>
                    <a:pt x="1244333" y="2473782"/>
                  </a:lnTo>
                  <a:lnTo>
                    <a:pt x="1241704" y="2473782"/>
                  </a:lnTo>
                  <a:lnTo>
                    <a:pt x="1240586" y="2474252"/>
                  </a:lnTo>
                  <a:lnTo>
                    <a:pt x="1238719" y="2476106"/>
                  </a:lnTo>
                  <a:lnTo>
                    <a:pt x="1238250" y="2477236"/>
                  </a:lnTo>
                  <a:lnTo>
                    <a:pt x="1238250" y="2479865"/>
                  </a:lnTo>
                  <a:lnTo>
                    <a:pt x="1238719" y="2480983"/>
                  </a:lnTo>
                  <a:lnTo>
                    <a:pt x="1240586" y="2482850"/>
                  </a:lnTo>
                  <a:lnTo>
                    <a:pt x="1241704" y="2483307"/>
                  </a:lnTo>
                  <a:lnTo>
                    <a:pt x="1244333" y="2483307"/>
                  </a:lnTo>
                  <a:lnTo>
                    <a:pt x="1245450" y="2482850"/>
                  </a:lnTo>
                  <a:lnTo>
                    <a:pt x="1247317" y="2480983"/>
                  </a:lnTo>
                  <a:lnTo>
                    <a:pt x="1247775" y="2479865"/>
                  </a:lnTo>
                  <a:lnTo>
                    <a:pt x="1247775" y="2477236"/>
                  </a:lnTo>
                  <a:close/>
                </a:path>
                <a:path w="10629900" h="2895600">
                  <a:moveTo>
                    <a:pt x="1247775" y="2064931"/>
                  </a:moveTo>
                  <a:lnTo>
                    <a:pt x="1247317" y="2063813"/>
                  </a:lnTo>
                  <a:lnTo>
                    <a:pt x="1245450" y="2061959"/>
                  </a:lnTo>
                  <a:lnTo>
                    <a:pt x="1244333" y="2061489"/>
                  </a:lnTo>
                  <a:lnTo>
                    <a:pt x="1241704" y="2061489"/>
                  </a:lnTo>
                  <a:lnTo>
                    <a:pt x="1240586" y="2061959"/>
                  </a:lnTo>
                  <a:lnTo>
                    <a:pt x="1238719" y="2063813"/>
                  </a:lnTo>
                  <a:lnTo>
                    <a:pt x="1238250" y="2064931"/>
                  </a:lnTo>
                  <a:lnTo>
                    <a:pt x="1238250" y="2067560"/>
                  </a:lnTo>
                  <a:lnTo>
                    <a:pt x="1238719" y="2068690"/>
                  </a:lnTo>
                  <a:lnTo>
                    <a:pt x="1240586" y="2070544"/>
                  </a:lnTo>
                  <a:lnTo>
                    <a:pt x="1241704" y="2071014"/>
                  </a:lnTo>
                  <a:lnTo>
                    <a:pt x="1244333" y="2071014"/>
                  </a:lnTo>
                  <a:lnTo>
                    <a:pt x="1245450" y="2070544"/>
                  </a:lnTo>
                  <a:lnTo>
                    <a:pt x="1247317" y="2068690"/>
                  </a:lnTo>
                  <a:lnTo>
                    <a:pt x="1247775" y="2067560"/>
                  </a:lnTo>
                  <a:lnTo>
                    <a:pt x="1247775" y="2064931"/>
                  </a:lnTo>
                  <a:close/>
                </a:path>
                <a:path w="10629900" h="2895600">
                  <a:moveTo>
                    <a:pt x="1247775" y="1652638"/>
                  </a:moveTo>
                  <a:lnTo>
                    <a:pt x="1247317" y="1651520"/>
                  </a:lnTo>
                  <a:lnTo>
                    <a:pt x="1245450" y="1649653"/>
                  </a:lnTo>
                  <a:lnTo>
                    <a:pt x="1244333" y="1649196"/>
                  </a:lnTo>
                  <a:lnTo>
                    <a:pt x="1241704" y="1649196"/>
                  </a:lnTo>
                  <a:lnTo>
                    <a:pt x="1240586" y="1649653"/>
                  </a:lnTo>
                  <a:lnTo>
                    <a:pt x="1238719" y="1651520"/>
                  </a:lnTo>
                  <a:lnTo>
                    <a:pt x="1238250" y="1652638"/>
                  </a:lnTo>
                  <a:lnTo>
                    <a:pt x="1238250" y="1655267"/>
                  </a:lnTo>
                  <a:lnTo>
                    <a:pt x="1238719" y="1656397"/>
                  </a:lnTo>
                  <a:lnTo>
                    <a:pt x="1240586" y="1658251"/>
                  </a:lnTo>
                  <a:lnTo>
                    <a:pt x="1241704" y="1658721"/>
                  </a:lnTo>
                  <a:lnTo>
                    <a:pt x="1244333" y="1658721"/>
                  </a:lnTo>
                  <a:lnTo>
                    <a:pt x="1245450" y="1658251"/>
                  </a:lnTo>
                  <a:lnTo>
                    <a:pt x="1247317" y="1656397"/>
                  </a:lnTo>
                  <a:lnTo>
                    <a:pt x="1247775" y="1655267"/>
                  </a:lnTo>
                  <a:lnTo>
                    <a:pt x="1247775" y="1652638"/>
                  </a:lnTo>
                  <a:close/>
                </a:path>
                <a:path w="10629900" h="2895600">
                  <a:moveTo>
                    <a:pt x="1247775" y="1240345"/>
                  </a:moveTo>
                  <a:lnTo>
                    <a:pt x="1247317" y="1239215"/>
                  </a:lnTo>
                  <a:lnTo>
                    <a:pt x="1245450" y="1237361"/>
                  </a:lnTo>
                  <a:lnTo>
                    <a:pt x="1244333" y="1236891"/>
                  </a:lnTo>
                  <a:lnTo>
                    <a:pt x="1241704" y="1236891"/>
                  </a:lnTo>
                  <a:lnTo>
                    <a:pt x="1240586" y="1237361"/>
                  </a:lnTo>
                  <a:lnTo>
                    <a:pt x="1238719" y="1239215"/>
                  </a:lnTo>
                  <a:lnTo>
                    <a:pt x="1238250" y="1240345"/>
                  </a:lnTo>
                  <a:lnTo>
                    <a:pt x="1238250" y="1242974"/>
                  </a:lnTo>
                  <a:lnTo>
                    <a:pt x="1238719" y="1244092"/>
                  </a:lnTo>
                  <a:lnTo>
                    <a:pt x="1240586" y="1245958"/>
                  </a:lnTo>
                  <a:lnTo>
                    <a:pt x="1241704" y="1246416"/>
                  </a:lnTo>
                  <a:lnTo>
                    <a:pt x="1244333" y="1246416"/>
                  </a:lnTo>
                  <a:lnTo>
                    <a:pt x="1245450" y="1245958"/>
                  </a:lnTo>
                  <a:lnTo>
                    <a:pt x="1247317" y="1244092"/>
                  </a:lnTo>
                  <a:lnTo>
                    <a:pt x="1247775" y="1242974"/>
                  </a:lnTo>
                  <a:lnTo>
                    <a:pt x="1247775" y="1240345"/>
                  </a:lnTo>
                  <a:close/>
                </a:path>
                <a:path w="10629900" h="2895600">
                  <a:moveTo>
                    <a:pt x="1247775" y="828040"/>
                  </a:moveTo>
                  <a:lnTo>
                    <a:pt x="1247317" y="826922"/>
                  </a:lnTo>
                  <a:lnTo>
                    <a:pt x="1245450" y="825068"/>
                  </a:lnTo>
                  <a:lnTo>
                    <a:pt x="1244333" y="824598"/>
                  </a:lnTo>
                  <a:lnTo>
                    <a:pt x="1241704" y="824598"/>
                  </a:lnTo>
                  <a:lnTo>
                    <a:pt x="1240586" y="825068"/>
                  </a:lnTo>
                  <a:lnTo>
                    <a:pt x="1238719" y="826922"/>
                  </a:lnTo>
                  <a:lnTo>
                    <a:pt x="1238250" y="828040"/>
                  </a:lnTo>
                  <a:lnTo>
                    <a:pt x="1238250" y="830681"/>
                  </a:lnTo>
                  <a:lnTo>
                    <a:pt x="1238719" y="831799"/>
                  </a:lnTo>
                  <a:lnTo>
                    <a:pt x="1240586" y="833653"/>
                  </a:lnTo>
                  <a:lnTo>
                    <a:pt x="1241704" y="834123"/>
                  </a:lnTo>
                  <a:lnTo>
                    <a:pt x="1244333" y="834123"/>
                  </a:lnTo>
                  <a:lnTo>
                    <a:pt x="1245450" y="833653"/>
                  </a:lnTo>
                  <a:lnTo>
                    <a:pt x="1247317" y="831799"/>
                  </a:lnTo>
                  <a:lnTo>
                    <a:pt x="1247775" y="830681"/>
                  </a:lnTo>
                  <a:lnTo>
                    <a:pt x="1247775" y="828040"/>
                  </a:lnTo>
                  <a:close/>
                </a:path>
                <a:path w="10629900" h="2895600">
                  <a:moveTo>
                    <a:pt x="1247775" y="415747"/>
                  </a:moveTo>
                  <a:lnTo>
                    <a:pt x="1247317" y="414629"/>
                  </a:lnTo>
                  <a:lnTo>
                    <a:pt x="1245450" y="412762"/>
                  </a:lnTo>
                  <a:lnTo>
                    <a:pt x="1244333" y="412305"/>
                  </a:lnTo>
                  <a:lnTo>
                    <a:pt x="1241704" y="412305"/>
                  </a:lnTo>
                  <a:lnTo>
                    <a:pt x="1240586" y="412762"/>
                  </a:lnTo>
                  <a:lnTo>
                    <a:pt x="1238719" y="414629"/>
                  </a:lnTo>
                  <a:lnTo>
                    <a:pt x="1238250" y="415747"/>
                  </a:lnTo>
                  <a:lnTo>
                    <a:pt x="1238250" y="418376"/>
                  </a:lnTo>
                  <a:lnTo>
                    <a:pt x="1238719" y="419506"/>
                  </a:lnTo>
                  <a:lnTo>
                    <a:pt x="1240586" y="421360"/>
                  </a:lnTo>
                  <a:lnTo>
                    <a:pt x="1241704" y="421830"/>
                  </a:lnTo>
                  <a:lnTo>
                    <a:pt x="1244333" y="421830"/>
                  </a:lnTo>
                  <a:lnTo>
                    <a:pt x="1245450" y="421360"/>
                  </a:lnTo>
                  <a:lnTo>
                    <a:pt x="1247317" y="419506"/>
                  </a:lnTo>
                  <a:lnTo>
                    <a:pt x="1247775" y="418376"/>
                  </a:lnTo>
                  <a:lnTo>
                    <a:pt x="1247775" y="415747"/>
                  </a:lnTo>
                  <a:close/>
                </a:path>
                <a:path w="10629900" h="2895600">
                  <a:moveTo>
                    <a:pt x="1247775" y="3454"/>
                  </a:moveTo>
                  <a:lnTo>
                    <a:pt x="1247317" y="2336"/>
                  </a:lnTo>
                  <a:lnTo>
                    <a:pt x="1245450" y="469"/>
                  </a:lnTo>
                  <a:lnTo>
                    <a:pt x="1244333" y="0"/>
                  </a:lnTo>
                  <a:lnTo>
                    <a:pt x="1241704" y="0"/>
                  </a:lnTo>
                  <a:lnTo>
                    <a:pt x="1240586" y="469"/>
                  </a:lnTo>
                  <a:lnTo>
                    <a:pt x="1238719" y="2336"/>
                  </a:lnTo>
                  <a:lnTo>
                    <a:pt x="1238250" y="3454"/>
                  </a:lnTo>
                  <a:lnTo>
                    <a:pt x="1238250" y="6083"/>
                  </a:lnTo>
                  <a:lnTo>
                    <a:pt x="1238719" y="7200"/>
                  </a:lnTo>
                  <a:lnTo>
                    <a:pt x="1240586" y="9067"/>
                  </a:lnTo>
                  <a:lnTo>
                    <a:pt x="1241704" y="9525"/>
                  </a:lnTo>
                  <a:lnTo>
                    <a:pt x="1244333" y="9525"/>
                  </a:lnTo>
                  <a:lnTo>
                    <a:pt x="1245450" y="9067"/>
                  </a:lnTo>
                  <a:lnTo>
                    <a:pt x="1247317" y="7200"/>
                  </a:lnTo>
                  <a:lnTo>
                    <a:pt x="1247775" y="6083"/>
                  </a:lnTo>
                  <a:lnTo>
                    <a:pt x="1247775" y="3454"/>
                  </a:lnTo>
                  <a:close/>
                </a:path>
                <a:path w="10629900" h="2895600">
                  <a:moveTo>
                    <a:pt x="1295400" y="2889529"/>
                  </a:moveTo>
                  <a:lnTo>
                    <a:pt x="1294942" y="2888411"/>
                  </a:lnTo>
                  <a:lnTo>
                    <a:pt x="1293075" y="2886545"/>
                  </a:lnTo>
                  <a:lnTo>
                    <a:pt x="1291958" y="2886075"/>
                  </a:lnTo>
                  <a:lnTo>
                    <a:pt x="1289329" y="2886075"/>
                  </a:lnTo>
                  <a:lnTo>
                    <a:pt x="1288211" y="2886545"/>
                  </a:lnTo>
                  <a:lnTo>
                    <a:pt x="1286344" y="2888411"/>
                  </a:lnTo>
                  <a:lnTo>
                    <a:pt x="1285875" y="2889529"/>
                  </a:lnTo>
                  <a:lnTo>
                    <a:pt x="1285875" y="2892158"/>
                  </a:lnTo>
                  <a:lnTo>
                    <a:pt x="1286344" y="2893276"/>
                  </a:lnTo>
                  <a:lnTo>
                    <a:pt x="1288211" y="2895142"/>
                  </a:lnTo>
                  <a:lnTo>
                    <a:pt x="1289329" y="2895600"/>
                  </a:lnTo>
                  <a:lnTo>
                    <a:pt x="1291958" y="2895600"/>
                  </a:lnTo>
                  <a:lnTo>
                    <a:pt x="1293075" y="2895142"/>
                  </a:lnTo>
                  <a:lnTo>
                    <a:pt x="1294942" y="2893276"/>
                  </a:lnTo>
                  <a:lnTo>
                    <a:pt x="1295400" y="2892158"/>
                  </a:lnTo>
                  <a:lnTo>
                    <a:pt x="1295400" y="2889529"/>
                  </a:lnTo>
                  <a:close/>
                </a:path>
                <a:path w="10629900" h="2895600">
                  <a:moveTo>
                    <a:pt x="1295400" y="2477236"/>
                  </a:moveTo>
                  <a:lnTo>
                    <a:pt x="1294942" y="2476106"/>
                  </a:lnTo>
                  <a:lnTo>
                    <a:pt x="1293075" y="2474252"/>
                  </a:lnTo>
                  <a:lnTo>
                    <a:pt x="1291958" y="2473782"/>
                  </a:lnTo>
                  <a:lnTo>
                    <a:pt x="1289329" y="2473782"/>
                  </a:lnTo>
                  <a:lnTo>
                    <a:pt x="1288211" y="2474252"/>
                  </a:lnTo>
                  <a:lnTo>
                    <a:pt x="1286344" y="2476106"/>
                  </a:lnTo>
                  <a:lnTo>
                    <a:pt x="1285875" y="2477236"/>
                  </a:lnTo>
                  <a:lnTo>
                    <a:pt x="1285875" y="2479865"/>
                  </a:lnTo>
                  <a:lnTo>
                    <a:pt x="1286344" y="2480983"/>
                  </a:lnTo>
                  <a:lnTo>
                    <a:pt x="1288211" y="2482850"/>
                  </a:lnTo>
                  <a:lnTo>
                    <a:pt x="1289329" y="2483307"/>
                  </a:lnTo>
                  <a:lnTo>
                    <a:pt x="1291958" y="2483307"/>
                  </a:lnTo>
                  <a:lnTo>
                    <a:pt x="1293075" y="2482850"/>
                  </a:lnTo>
                  <a:lnTo>
                    <a:pt x="1294942" y="2480983"/>
                  </a:lnTo>
                  <a:lnTo>
                    <a:pt x="1295400" y="2479865"/>
                  </a:lnTo>
                  <a:lnTo>
                    <a:pt x="1295400" y="2477236"/>
                  </a:lnTo>
                  <a:close/>
                </a:path>
                <a:path w="10629900" h="2895600">
                  <a:moveTo>
                    <a:pt x="1295400" y="2064931"/>
                  </a:moveTo>
                  <a:lnTo>
                    <a:pt x="1294942" y="2063813"/>
                  </a:lnTo>
                  <a:lnTo>
                    <a:pt x="1293075" y="2061959"/>
                  </a:lnTo>
                  <a:lnTo>
                    <a:pt x="1291958" y="2061489"/>
                  </a:lnTo>
                  <a:lnTo>
                    <a:pt x="1289329" y="2061489"/>
                  </a:lnTo>
                  <a:lnTo>
                    <a:pt x="1288211" y="2061959"/>
                  </a:lnTo>
                  <a:lnTo>
                    <a:pt x="1286344" y="2063813"/>
                  </a:lnTo>
                  <a:lnTo>
                    <a:pt x="1285875" y="2064931"/>
                  </a:lnTo>
                  <a:lnTo>
                    <a:pt x="1285875" y="2067560"/>
                  </a:lnTo>
                  <a:lnTo>
                    <a:pt x="1286344" y="2068690"/>
                  </a:lnTo>
                  <a:lnTo>
                    <a:pt x="1288211" y="2070544"/>
                  </a:lnTo>
                  <a:lnTo>
                    <a:pt x="1289329" y="2071014"/>
                  </a:lnTo>
                  <a:lnTo>
                    <a:pt x="1291958" y="2071014"/>
                  </a:lnTo>
                  <a:lnTo>
                    <a:pt x="1293075" y="2070544"/>
                  </a:lnTo>
                  <a:lnTo>
                    <a:pt x="1294942" y="2068690"/>
                  </a:lnTo>
                  <a:lnTo>
                    <a:pt x="1295400" y="2067560"/>
                  </a:lnTo>
                  <a:lnTo>
                    <a:pt x="1295400" y="2064931"/>
                  </a:lnTo>
                  <a:close/>
                </a:path>
                <a:path w="10629900" h="2895600">
                  <a:moveTo>
                    <a:pt x="1295400" y="1652638"/>
                  </a:moveTo>
                  <a:lnTo>
                    <a:pt x="1294942" y="1651520"/>
                  </a:lnTo>
                  <a:lnTo>
                    <a:pt x="1293075" y="1649653"/>
                  </a:lnTo>
                  <a:lnTo>
                    <a:pt x="1291958" y="1649196"/>
                  </a:lnTo>
                  <a:lnTo>
                    <a:pt x="1289329" y="1649196"/>
                  </a:lnTo>
                  <a:lnTo>
                    <a:pt x="1288211" y="1649653"/>
                  </a:lnTo>
                  <a:lnTo>
                    <a:pt x="1286344" y="1651520"/>
                  </a:lnTo>
                  <a:lnTo>
                    <a:pt x="1285875" y="1652638"/>
                  </a:lnTo>
                  <a:lnTo>
                    <a:pt x="1285875" y="1655267"/>
                  </a:lnTo>
                  <a:lnTo>
                    <a:pt x="1286344" y="1656397"/>
                  </a:lnTo>
                  <a:lnTo>
                    <a:pt x="1288211" y="1658251"/>
                  </a:lnTo>
                  <a:lnTo>
                    <a:pt x="1289329" y="1658721"/>
                  </a:lnTo>
                  <a:lnTo>
                    <a:pt x="1291958" y="1658721"/>
                  </a:lnTo>
                  <a:lnTo>
                    <a:pt x="1293075" y="1658251"/>
                  </a:lnTo>
                  <a:lnTo>
                    <a:pt x="1294942" y="1656397"/>
                  </a:lnTo>
                  <a:lnTo>
                    <a:pt x="1295400" y="1655267"/>
                  </a:lnTo>
                  <a:lnTo>
                    <a:pt x="1295400" y="1652638"/>
                  </a:lnTo>
                  <a:close/>
                </a:path>
                <a:path w="10629900" h="2895600">
                  <a:moveTo>
                    <a:pt x="1295400" y="1240345"/>
                  </a:moveTo>
                  <a:lnTo>
                    <a:pt x="1294942" y="1239215"/>
                  </a:lnTo>
                  <a:lnTo>
                    <a:pt x="1293075" y="1237361"/>
                  </a:lnTo>
                  <a:lnTo>
                    <a:pt x="1291958" y="1236891"/>
                  </a:lnTo>
                  <a:lnTo>
                    <a:pt x="1289329" y="1236891"/>
                  </a:lnTo>
                  <a:lnTo>
                    <a:pt x="1288211" y="1237361"/>
                  </a:lnTo>
                  <a:lnTo>
                    <a:pt x="1286344" y="1239215"/>
                  </a:lnTo>
                  <a:lnTo>
                    <a:pt x="1285875" y="1240345"/>
                  </a:lnTo>
                  <a:lnTo>
                    <a:pt x="1285875" y="1242974"/>
                  </a:lnTo>
                  <a:lnTo>
                    <a:pt x="1286344" y="1244092"/>
                  </a:lnTo>
                  <a:lnTo>
                    <a:pt x="1288211" y="1245958"/>
                  </a:lnTo>
                  <a:lnTo>
                    <a:pt x="1289329" y="1246416"/>
                  </a:lnTo>
                  <a:lnTo>
                    <a:pt x="1291958" y="1246416"/>
                  </a:lnTo>
                  <a:lnTo>
                    <a:pt x="1293075" y="1245958"/>
                  </a:lnTo>
                  <a:lnTo>
                    <a:pt x="1294942" y="1244092"/>
                  </a:lnTo>
                  <a:lnTo>
                    <a:pt x="1295400" y="1242974"/>
                  </a:lnTo>
                  <a:lnTo>
                    <a:pt x="1295400" y="1240345"/>
                  </a:lnTo>
                  <a:close/>
                </a:path>
                <a:path w="10629900" h="2895600">
                  <a:moveTo>
                    <a:pt x="1295400" y="828040"/>
                  </a:moveTo>
                  <a:lnTo>
                    <a:pt x="1294942" y="826922"/>
                  </a:lnTo>
                  <a:lnTo>
                    <a:pt x="1293075" y="825068"/>
                  </a:lnTo>
                  <a:lnTo>
                    <a:pt x="1291958" y="824598"/>
                  </a:lnTo>
                  <a:lnTo>
                    <a:pt x="1289329" y="824598"/>
                  </a:lnTo>
                  <a:lnTo>
                    <a:pt x="1288211" y="825068"/>
                  </a:lnTo>
                  <a:lnTo>
                    <a:pt x="1286344" y="826922"/>
                  </a:lnTo>
                  <a:lnTo>
                    <a:pt x="1285875" y="828040"/>
                  </a:lnTo>
                  <a:lnTo>
                    <a:pt x="1285875" y="830681"/>
                  </a:lnTo>
                  <a:lnTo>
                    <a:pt x="1286344" y="831799"/>
                  </a:lnTo>
                  <a:lnTo>
                    <a:pt x="1288211" y="833653"/>
                  </a:lnTo>
                  <a:lnTo>
                    <a:pt x="1289329" y="834123"/>
                  </a:lnTo>
                  <a:lnTo>
                    <a:pt x="1291958" y="834123"/>
                  </a:lnTo>
                  <a:lnTo>
                    <a:pt x="1293075" y="833653"/>
                  </a:lnTo>
                  <a:lnTo>
                    <a:pt x="1294942" y="831799"/>
                  </a:lnTo>
                  <a:lnTo>
                    <a:pt x="1295400" y="830681"/>
                  </a:lnTo>
                  <a:lnTo>
                    <a:pt x="1295400" y="828040"/>
                  </a:lnTo>
                  <a:close/>
                </a:path>
                <a:path w="10629900" h="2895600">
                  <a:moveTo>
                    <a:pt x="1295400" y="415747"/>
                  </a:moveTo>
                  <a:lnTo>
                    <a:pt x="1294942" y="414629"/>
                  </a:lnTo>
                  <a:lnTo>
                    <a:pt x="1293075" y="412762"/>
                  </a:lnTo>
                  <a:lnTo>
                    <a:pt x="1291958" y="412305"/>
                  </a:lnTo>
                  <a:lnTo>
                    <a:pt x="1289329" y="412305"/>
                  </a:lnTo>
                  <a:lnTo>
                    <a:pt x="1288211" y="412762"/>
                  </a:lnTo>
                  <a:lnTo>
                    <a:pt x="1286344" y="414629"/>
                  </a:lnTo>
                  <a:lnTo>
                    <a:pt x="1285875" y="415747"/>
                  </a:lnTo>
                  <a:lnTo>
                    <a:pt x="1285875" y="418376"/>
                  </a:lnTo>
                  <a:lnTo>
                    <a:pt x="1286344" y="419506"/>
                  </a:lnTo>
                  <a:lnTo>
                    <a:pt x="1288211" y="421360"/>
                  </a:lnTo>
                  <a:lnTo>
                    <a:pt x="1289329" y="421830"/>
                  </a:lnTo>
                  <a:lnTo>
                    <a:pt x="1291958" y="421830"/>
                  </a:lnTo>
                  <a:lnTo>
                    <a:pt x="1293075" y="421360"/>
                  </a:lnTo>
                  <a:lnTo>
                    <a:pt x="1294942" y="419506"/>
                  </a:lnTo>
                  <a:lnTo>
                    <a:pt x="1295400" y="418376"/>
                  </a:lnTo>
                  <a:lnTo>
                    <a:pt x="1295400" y="415747"/>
                  </a:lnTo>
                  <a:close/>
                </a:path>
                <a:path w="10629900" h="2895600">
                  <a:moveTo>
                    <a:pt x="1295400" y="3454"/>
                  </a:moveTo>
                  <a:lnTo>
                    <a:pt x="1294942" y="2336"/>
                  </a:lnTo>
                  <a:lnTo>
                    <a:pt x="1293075" y="469"/>
                  </a:lnTo>
                  <a:lnTo>
                    <a:pt x="1291958" y="0"/>
                  </a:lnTo>
                  <a:lnTo>
                    <a:pt x="1289329" y="0"/>
                  </a:lnTo>
                  <a:lnTo>
                    <a:pt x="1288211" y="469"/>
                  </a:lnTo>
                  <a:lnTo>
                    <a:pt x="1286344" y="2336"/>
                  </a:lnTo>
                  <a:lnTo>
                    <a:pt x="1285875" y="3454"/>
                  </a:lnTo>
                  <a:lnTo>
                    <a:pt x="1285875" y="6083"/>
                  </a:lnTo>
                  <a:lnTo>
                    <a:pt x="1286344" y="7200"/>
                  </a:lnTo>
                  <a:lnTo>
                    <a:pt x="1288211" y="9067"/>
                  </a:lnTo>
                  <a:lnTo>
                    <a:pt x="1289329" y="9525"/>
                  </a:lnTo>
                  <a:lnTo>
                    <a:pt x="1291958" y="9525"/>
                  </a:lnTo>
                  <a:lnTo>
                    <a:pt x="1293075" y="9067"/>
                  </a:lnTo>
                  <a:lnTo>
                    <a:pt x="1294942" y="7200"/>
                  </a:lnTo>
                  <a:lnTo>
                    <a:pt x="1295400" y="6083"/>
                  </a:lnTo>
                  <a:lnTo>
                    <a:pt x="1295400" y="3454"/>
                  </a:lnTo>
                  <a:close/>
                </a:path>
                <a:path w="10629900" h="2895600">
                  <a:moveTo>
                    <a:pt x="1343025" y="2889529"/>
                  </a:moveTo>
                  <a:lnTo>
                    <a:pt x="1342567" y="2888411"/>
                  </a:lnTo>
                  <a:lnTo>
                    <a:pt x="1340700" y="2886545"/>
                  </a:lnTo>
                  <a:lnTo>
                    <a:pt x="1339583" y="2886075"/>
                  </a:lnTo>
                  <a:lnTo>
                    <a:pt x="1336954" y="2886075"/>
                  </a:lnTo>
                  <a:lnTo>
                    <a:pt x="1335836" y="2886545"/>
                  </a:lnTo>
                  <a:lnTo>
                    <a:pt x="1333969" y="2888411"/>
                  </a:lnTo>
                  <a:lnTo>
                    <a:pt x="1333500" y="2889529"/>
                  </a:lnTo>
                  <a:lnTo>
                    <a:pt x="1333500" y="2892158"/>
                  </a:lnTo>
                  <a:lnTo>
                    <a:pt x="1333969" y="2893276"/>
                  </a:lnTo>
                  <a:lnTo>
                    <a:pt x="1335836" y="2895142"/>
                  </a:lnTo>
                  <a:lnTo>
                    <a:pt x="1336954" y="2895600"/>
                  </a:lnTo>
                  <a:lnTo>
                    <a:pt x="1339583" y="2895600"/>
                  </a:lnTo>
                  <a:lnTo>
                    <a:pt x="1340700" y="2895142"/>
                  </a:lnTo>
                  <a:lnTo>
                    <a:pt x="1342567" y="2893276"/>
                  </a:lnTo>
                  <a:lnTo>
                    <a:pt x="1343025" y="2892158"/>
                  </a:lnTo>
                  <a:lnTo>
                    <a:pt x="1343025" y="2889529"/>
                  </a:lnTo>
                  <a:close/>
                </a:path>
                <a:path w="10629900" h="2895600">
                  <a:moveTo>
                    <a:pt x="1343025" y="2477236"/>
                  </a:moveTo>
                  <a:lnTo>
                    <a:pt x="1342567" y="2476106"/>
                  </a:lnTo>
                  <a:lnTo>
                    <a:pt x="1340700" y="2474252"/>
                  </a:lnTo>
                  <a:lnTo>
                    <a:pt x="1339583" y="2473782"/>
                  </a:lnTo>
                  <a:lnTo>
                    <a:pt x="1336954" y="2473782"/>
                  </a:lnTo>
                  <a:lnTo>
                    <a:pt x="1335836" y="2474252"/>
                  </a:lnTo>
                  <a:lnTo>
                    <a:pt x="1333969" y="2476106"/>
                  </a:lnTo>
                  <a:lnTo>
                    <a:pt x="1333500" y="2477236"/>
                  </a:lnTo>
                  <a:lnTo>
                    <a:pt x="1333500" y="2479865"/>
                  </a:lnTo>
                  <a:lnTo>
                    <a:pt x="1333969" y="2480983"/>
                  </a:lnTo>
                  <a:lnTo>
                    <a:pt x="1335836" y="2482850"/>
                  </a:lnTo>
                  <a:lnTo>
                    <a:pt x="1336954" y="2483307"/>
                  </a:lnTo>
                  <a:lnTo>
                    <a:pt x="1339583" y="2483307"/>
                  </a:lnTo>
                  <a:lnTo>
                    <a:pt x="1340700" y="2482850"/>
                  </a:lnTo>
                  <a:lnTo>
                    <a:pt x="1342567" y="2480983"/>
                  </a:lnTo>
                  <a:lnTo>
                    <a:pt x="1343025" y="2479865"/>
                  </a:lnTo>
                  <a:lnTo>
                    <a:pt x="1343025" y="2477236"/>
                  </a:lnTo>
                  <a:close/>
                </a:path>
                <a:path w="10629900" h="2895600">
                  <a:moveTo>
                    <a:pt x="1343025" y="2064931"/>
                  </a:moveTo>
                  <a:lnTo>
                    <a:pt x="1342567" y="2063813"/>
                  </a:lnTo>
                  <a:lnTo>
                    <a:pt x="1340700" y="2061959"/>
                  </a:lnTo>
                  <a:lnTo>
                    <a:pt x="1339583" y="2061489"/>
                  </a:lnTo>
                  <a:lnTo>
                    <a:pt x="1336954" y="2061489"/>
                  </a:lnTo>
                  <a:lnTo>
                    <a:pt x="1335836" y="2061959"/>
                  </a:lnTo>
                  <a:lnTo>
                    <a:pt x="1333969" y="2063813"/>
                  </a:lnTo>
                  <a:lnTo>
                    <a:pt x="1333500" y="2064931"/>
                  </a:lnTo>
                  <a:lnTo>
                    <a:pt x="1333500" y="2067560"/>
                  </a:lnTo>
                  <a:lnTo>
                    <a:pt x="1333969" y="2068690"/>
                  </a:lnTo>
                  <a:lnTo>
                    <a:pt x="1335836" y="2070544"/>
                  </a:lnTo>
                  <a:lnTo>
                    <a:pt x="1336954" y="2071014"/>
                  </a:lnTo>
                  <a:lnTo>
                    <a:pt x="1339583" y="2071014"/>
                  </a:lnTo>
                  <a:lnTo>
                    <a:pt x="1340700" y="2070544"/>
                  </a:lnTo>
                  <a:lnTo>
                    <a:pt x="1342567" y="2068690"/>
                  </a:lnTo>
                  <a:lnTo>
                    <a:pt x="1343025" y="2067560"/>
                  </a:lnTo>
                  <a:lnTo>
                    <a:pt x="1343025" y="2064931"/>
                  </a:lnTo>
                  <a:close/>
                </a:path>
                <a:path w="10629900" h="2895600">
                  <a:moveTo>
                    <a:pt x="1343025" y="1652638"/>
                  </a:moveTo>
                  <a:lnTo>
                    <a:pt x="1342567" y="1651520"/>
                  </a:lnTo>
                  <a:lnTo>
                    <a:pt x="1340700" y="1649653"/>
                  </a:lnTo>
                  <a:lnTo>
                    <a:pt x="1339583" y="1649196"/>
                  </a:lnTo>
                  <a:lnTo>
                    <a:pt x="1336954" y="1649196"/>
                  </a:lnTo>
                  <a:lnTo>
                    <a:pt x="1335836" y="1649653"/>
                  </a:lnTo>
                  <a:lnTo>
                    <a:pt x="1333969" y="1651520"/>
                  </a:lnTo>
                  <a:lnTo>
                    <a:pt x="1333500" y="1652638"/>
                  </a:lnTo>
                  <a:lnTo>
                    <a:pt x="1333500" y="1655267"/>
                  </a:lnTo>
                  <a:lnTo>
                    <a:pt x="1333969" y="1656397"/>
                  </a:lnTo>
                  <a:lnTo>
                    <a:pt x="1335836" y="1658251"/>
                  </a:lnTo>
                  <a:lnTo>
                    <a:pt x="1336954" y="1658721"/>
                  </a:lnTo>
                  <a:lnTo>
                    <a:pt x="1339583" y="1658721"/>
                  </a:lnTo>
                  <a:lnTo>
                    <a:pt x="1340700" y="1658251"/>
                  </a:lnTo>
                  <a:lnTo>
                    <a:pt x="1342567" y="1656397"/>
                  </a:lnTo>
                  <a:lnTo>
                    <a:pt x="1343025" y="1655267"/>
                  </a:lnTo>
                  <a:lnTo>
                    <a:pt x="1343025" y="1652638"/>
                  </a:lnTo>
                  <a:close/>
                </a:path>
                <a:path w="10629900" h="2895600">
                  <a:moveTo>
                    <a:pt x="1343025" y="1240345"/>
                  </a:moveTo>
                  <a:lnTo>
                    <a:pt x="1342567" y="1239215"/>
                  </a:lnTo>
                  <a:lnTo>
                    <a:pt x="1340700" y="1237361"/>
                  </a:lnTo>
                  <a:lnTo>
                    <a:pt x="1339583" y="1236891"/>
                  </a:lnTo>
                  <a:lnTo>
                    <a:pt x="1336954" y="1236891"/>
                  </a:lnTo>
                  <a:lnTo>
                    <a:pt x="1335836" y="1237361"/>
                  </a:lnTo>
                  <a:lnTo>
                    <a:pt x="1333969" y="1239215"/>
                  </a:lnTo>
                  <a:lnTo>
                    <a:pt x="1333500" y="1240345"/>
                  </a:lnTo>
                  <a:lnTo>
                    <a:pt x="1333500" y="1242974"/>
                  </a:lnTo>
                  <a:lnTo>
                    <a:pt x="1333969" y="1244092"/>
                  </a:lnTo>
                  <a:lnTo>
                    <a:pt x="1335836" y="1245958"/>
                  </a:lnTo>
                  <a:lnTo>
                    <a:pt x="1336954" y="1246416"/>
                  </a:lnTo>
                  <a:lnTo>
                    <a:pt x="1339583" y="1246416"/>
                  </a:lnTo>
                  <a:lnTo>
                    <a:pt x="1340700" y="1245958"/>
                  </a:lnTo>
                  <a:lnTo>
                    <a:pt x="1342567" y="1244092"/>
                  </a:lnTo>
                  <a:lnTo>
                    <a:pt x="1343025" y="1242974"/>
                  </a:lnTo>
                  <a:lnTo>
                    <a:pt x="1343025" y="1240345"/>
                  </a:lnTo>
                  <a:close/>
                </a:path>
                <a:path w="10629900" h="2895600">
                  <a:moveTo>
                    <a:pt x="1343025" y="828040"/>
                  </a:moveTo>
                  <a:lnTo>
                    <a:pt x="1342567" y="826922"/>
                  </a:lnTo>
                  <a:lnTo>
                    <a:pt x="1340700" y="825068"/>
                  </a:lnTo>
                  <a:lnTo>
                    <a:pt x="1339583" y="824598"/>
                  </a:lnTo>
                  <a:lnTo>
                    <a:pt x="1336954" y="824598"/>
                  </a:lnTo>
                  <a:lnTo>
                    <a:pt x="1335836" y="825068"/>
                  </a:lnTo>
                  <a:lnTo>
                    <a:pt x="1333969" y="826922"/>
                  </a:lnTo>
                  <a:lnTo>
                    <a:pt x="1333500" y="828040"/>
                  </a:lnTo>
                  <a:lnTo>
                    <a:pt x="1333500" y="830681"/>
                  </a:lnTo>
                  <a:lnTo>
                    <a:pt x="1333969" y="831799"/>
                  </a:lnTo>
                  <a:lnTo>
                    <a:pt x="1335836" y="833653"/>
                  </a:lnTo>
                  <a:lnTo>
                    <a:pt x="1336954" y="834123"/>
                  </a:lnTo>
                  <a:lnTo>
                    <a:pt x="1339583" y="834123"/>
                  </a:lnTo>
                  <a:lnTo>
                    <a:pt x="1340700" y="833653"/>
                  </a:lnTo>
                  <a:lnTo>
                    <a:pt x="1342567" y="831799"/>
                  </a:lnTo>
                  <a:lnTo>
                    <a:pt x="1343025" y="830681"/>
                  </a:lnTo>
                  <a:lnTo>
                    <a:pt x="1343025" y="828040"/>
                  </a:lnTo>
                  <a:close/>
                </a:path>
                <a:path w="10629900" h="2895600">
                  <a:moveTo>
                    <a:pt x="1343025" y="415747"/>
                  </a:moveTo>
                  <a:lnTo>
                    <a:pt x="1342567" y="414629"/>
                  </a:lnTo>
                  <a:lnTo>
                    <a:pt x="1340700" y="412762"/>
                  </a:lnTo>
                  <a:lnTo>
                    <a:pt x="1339583" y="412305"/>
                  </a:lnTo>
                  <a:lnTo>
                    <a:pt x="1336954" y="412305"/>
                  </a:lnTo>
                  <a:lnTo>
                    <a:pt x="1335836" y="412762"/>
                  </a:lnTo>
                  <a:lnTo>
                    <a:pt x="1333969" y="414629"/>
                  </a:lnTo>
                  <a:lnTo>
                    <a:pt x="1333500" y="415747"/>
                  </a:lnTo>
                  <a:lnTo>
                    <a:pt x="1333500" y="418376"/>
                  </a:lnTo>
                  <a:lnTo>
                    <a:pt x="1333969" y="419506"/>
                  </a:lnTo>
                  <a:lnTo>
                    <a:pt x="1335836" y="421360"/>
                  </a:lnTo>
                  <a:lnTo>
                    <a:pt x="1336954" y="421830"/>
                  </a:lnTo>
                  <a:lnTo>
                    <a:pt x="1339583" y="421830"/>
                  </a:lnTo>
                  <a:lnTo>
                    <a:pt x="1340700" y="421360"/>
                  </a:lnTo>
                  <a:lnTo>
                    <a:pt x="1342567" y="419506"/>
                  </a:lnTo>
                  <a:lnTo>
                    <a:pt x="1343025" y="418376"/>
                  </a:lnTo>
                  <a:lnTo>
                    <a:pt x="1343025" y="415747"/>
                  </a:lnTo>
                  <a:close/>
                </a:path>
                <a:path w="10629900" h="2895600">
                  <a:moveTo>
                    <a:pt x="1343025" y="3454"/>
                  </a:moveTo>
                  <a:lnTo>
                    <a:pt x="1342567" y="2336"/>
                  </a:lnTo>
                  <a:lnTo>
                    <a:pt x="1340700" y="469"/>
                  </a:lnTo>
                  <a:lnTo>
                    <a:pt x="1339583" y="0"/>
                  </a:lnTo>
                  <a:lnTo>
                    <a:pt x="1336954" y="0"/>
                  </a:lnTo>
                  <a:lnTo>
                    <a:pt x="1335836" y="469"/>
                  </a:lnTo>
                  <a:lnTo>
                    <a:pt x="1333969" y="2336"/>
                  </a:lnTo>
                  <a:lnTo>
                    <a:pt x="1333500" y="3454"/>
                  </a:lnTo>
                  <a:lnTo>
                    <a:pt x="1333500" y="6083"/>
                  </a:lnTo>
                  <a:lnTo>
                    <a:pt x="1333969" y="7200"/>
                  </a:lnTo>
                  <a:lnTo>
                    <a:pt x="1335836" y="9067"/>
                  </a:lnTo>
                  <a:lnTo>
                    <a:pt x="1336954" y="9525"/>
                  </a:lnTo>
                  <a:lnTo>
                    <a:pt x="1339583" y="9525"/>
                  </a:lnTo>
                  <a:lnTo>
                    <a:pt x="1340700" y="9067"/>
                  </a:lnTo>
                  <a:lnTo>
                    <a:pt x="1342567" y="7200"/>
                  </a:lnTo>
                  <a:lnTo>
                    <a:pt x="1343025" y="6083"/>
                  </a:lnTo>
                  <a:lnTo>
                    <a:pt x="1343025" y="3454"/>
                  </a:lnTo>
                  <a:close/>
                </a:path>
                <a:path w="10629900" h="2895600">
                  <a:moveTo>
                    <a:pt x="1390650" y="2889529"/>
                  </a:moveTo>
                  <a:lnTo>
                    <a:pt x="1390192" y="2888411"/>
                  </a:lnTo>
                  <a:lnTo>
                    <a:pt x="1388325" y="2886545"/>
                  </a:lnTo>
                  <a:lnTo>
                    <a:pt x="1387208" y="2886075"/>
                  </a:lnTo>
                  <a:lnTo>
                    <a:pt x="1384579" y="2886075"/>
                  </a:lnTo>
                  <a:lnTo>
                    <a:pt x="1383461" y="2886545"/>
                  </a:lnTo>
                  <a:lnTo>
                    <a:pt x="1381594" y="2888411"/>
                  </a:lnTo>
                  <a:lnTo>
                    <a:pt x="1381125" y="2889529"/>
                  </a:lnTo>
                  <a:lnTo>
                    <a:pt x="1381125" y="2892158"/>
                  </a:lnTo>
                  <a:lnTo>
                    <a:pt x="1381594" y="2893276"/>
                  </a:lnTo>
                  <a:lnTo>
                    <a:pt x="1383461" y="2895142"/>
                  </a:lnTo>
                  <a:lnTo>
                    <a:pt x="1384579" y="2895600"/>
                  </a:lnTo>
                  <a:lnTo>
                    <a:pt x="1387208" y="2895600"/>
                  </a:lnTo>
                  <a:lnTo>
                    <a:pt x="1388325" y="2895142"/>
                  </a:lnTo>
                  <a:lnTo>
                    <a:pt x="1390192" y="2893276"/>
                  </a:lnTo>
                  <a:lnTo>
                    <a:pt x="1390650" y="2892158"/>
                  </a:lnTo>
                  <a:lnTo>
                    <a:pt x="1390650" y="2889529"/>
                  </a:lnTo>
                  <a:close/>
                </a:path>
                <a:path w="10629900" h="2895600">
                  <a:moveTo>
                    <a:pt x="1390650" y="2477236"/>
                  </a:moveTo>
                  <a:lnTo>
                    <a:pt x="1390192" y="2476106"/>
                  </a:lnTo>
                  <a:lnTo>
                    <a:pt x="1388325" y="2474252"/>
                  </a:lnTo>
                  <a:lnTo>
                    <a:pt x="1387208" y="2473782"/>
                  </a:lnTo>
                  <a:lnTo>
                    <a:pt x="1384579" y="2473782"/>
                  </a:lnTo>
                  <a:lnTo>
                    <a:pt x="1383461" y="2474252"/>
                  </a:lnTo>
                  <a:lnTo>
                    <a:pt x="1381594" y="2476106"/>
                  </a:lnTo>
                  <a:lnTo>
                    <a:pt x="1381125" y="2477236"/>
                  </a:lnTo>
                  <a:lnTo>
                    <a:pt x="1381125" y="2479865"/>
                  </a:lnTo>
                  <a:lnTo>
                    <a:pt x="1381594" y="2480983"/>
                  </a:lnTo>
                  <a:lnTo>
                    <a:pt x="1383461" y="2482850"/>
                  </a:lnTo>
                  <a:lnTo>
                    <a:pt x="1384579" y="2483307"/>
                  </a:lnTo>
                  <a:lnTo>
                    <a:pt x="1387208" y="2483307"/>
                  </a:lnTo>
                  <a:lnTo>
                    <a:pt x="1388325" y="2482850"/>
                  </a:lnTo>
                  <a:lnTo>
                    <a:pt x="1390192" y="2480983"/>
                  </a:lnTo>
                  <a:lnTo>
                    <a:pt x="1390650" y="2479865"/>
                  </a:lnTo>
                  <a:lnTo>
                    <a:pt x="1390650" y="2477236"/>
                  </a:lnTo>
                  <a:close/>
                </a:path>
                <a:path w="10629900" h="2895600">
                  <a:moveTo>
                    <a:pt x="1390650" y="2064931"/>
                  </a:moveTo>
                  <a:lnTo>
                    <a:pt x="1390192" y="2063813"/>
                  </a:lnTo>
                  <a:lnTo>
                    <a:pt x="1388325" y="2061959"/>
                  </a:lnTo>
                  <a:lnTo>
                    <a:pt x="1387208" y="2061489"/>
                  </a:lnTo>
                  <a:lnTo>
                    <a:pt x="1384579" y="2061489"/>
                  </a:lnTo>
                  <a:lnTo>
                    <a:pt x="1383461" y="2061959"/>
                  </a:lnTo>
                  <a:lnTo>
                    <a:pt x="1381594" y="2063813"/>
                  </a:lnTo>
                  <a:lnTo>
                    <a:pt x="1381125" y="2064931"/>
                  </a:lnTo>
                  <a:lnTo>
                    <a:pt x="1381125" y="2067560"/>
                  </a:lnTo>
                  <a:lnTo>
                    <a:pt x="1381594" y="2068690"/>
                  </a:lnTo>
                  <a:lnTo>
                    <a:pt x="1383461" y="2070544"/>
                  </a:lnTo>
                  <a:lnTo>
                    <a:pt x="1384579" y="2071014"/>
                  </a:lnTo>
                  <a:lnTo>
                    <a:pt x="1387208" y="2071014"/>
                  </a:lnTo>
                  <a:lnTo>
                    <a:pt x="1388325" y="2070544"/>
                  </a:lnTo>
                  <a:lnTo>
                    <a:pt x="1390192" y="2068690"/>
                  </a:lnTo>
                  <a:lnTo>
                    <a:pt x="1390650" y="2067560"/>
                  </a:lnTo>
                  <a:lnTo>
                    <a:pt x="1390650" y="2064931"/>
                  </a:lnTo>
                  <a:close/>
                </a:path>
                <a:path w="10629900" h="2895600">
                  <a:moveTo>
                    <a:pt x="1390650" y="1652638"/>
                  </a:moveTo>
                  <a:lnTo>
                    <a:pt x="1390192" y="1651520"/>
                  </a:lnTo>
                  <a:lnTo>
                    <a:pt x="1388325" y="1649653"/>
                  </a:lnTo>
                  <a:lnTo>
                    <a:pt x="1387208" y="1649196"/>
                  </a:lnTo>
                  <a:lnTo>
                    <a:pt x="1384579" y="1649196"/>
                  </a:lnTo>
                  <a:lnTo>
                    <a:pt x="1383461" y="1649653"/>
                  </a:lnTo>
                  <a:lnTo>
                    <a:pt x="1381594" y="1651520"/>
                  </a:lnTo>
                  <a:lnTo>
                    <a:pt x="1381125" y="1652638"/>
                  </a:lnTo>
                  <a:lnTo>
                    <a:pt x="1381125" y="1655267"/>
                  </a:lnTo>
                  <a:lnTo>
                    <a:pt x="1381594" y="1656397"/>
                  </a:lnTo>
                  <a:lnTo>
                    <a:pt x="1383461" y="1658251"/>
                  </a:lnTo>
                  <a:lnTo>
                    <a:pt x="1384579" y="1658721"/>
                  </a:lnTo>
                  <a:lnTo>
                    <a:pt x="1387208" y="1658721"/>
                  </a:lnTo>
                  <a:lnTo>
                    <a:pt x="1388325" y="1658251"/>
                  </a:lnTo>
                  <a:lnTo>
                    <a:pt x="1390192" y="1656397"/>
                  </a:lnTo>
                  <a:lnTo>
                    <a:pt x="1390650" y="1655267"/>
                  </a:lnTo>
                  <a:lnTo>
                    <a:pt x="1390650" y="1652638"/>
                  </a:lnTo>
                  <a:close/>
                </a:path>
                <a:path w="10629900" h="2895600">
                  <a:moveTo>
                    <a:pt x="1390650" y="1240345"/>
                  </a:moveTo>
                  <a:lnTo>
                    <a:pt x="1390192" y="1239215"/>
                  </a:lnTo>
                  <a:lnTo>
                    <a:pt x="1388325" y="1237361"/>
                  </a:lnTo>
                  <a:lnTo>
                    <a:pt x="1387208" y="1236891"/>
                  </a:lnTo>
                  <a:lnTo>
                    <a:pt x="1384579" y="1236891"/>
                  </a:lnTo>
                  <a:lnTo>
                    <a:pt x="1383461" y="1237361"/>
                  </a:lnTo>
                  <a:lnTo>
                    <a:pt x="1381594" y="1239215"/>
                  </a:lnTo>
                  <a:lnTo>
                    <a:pt x="1381125" y="1240345"/>
                  </a:lnTo>
                  <a:lnTo>
                    <a:pt x="1381125" y="1242974"/>
                  </a:lnTo>
                  <a:lnTo>
                    <a:pt x="1381594" y="1244092"/>
                  </a:lnTo>
                  <a:lnTo>
                    <a:pt x="1383461" y="1245958"/>
                  </a:lnTo>
                  <a:lnTo>
                    <a:pt x="1384579" y="1246416"/>
                  </a:lnTo>
                  <a:lnTo>
                    <a:pt x="1387208" y="1246416"/>
                  </a:lnTo>
                  <a:lnTo>
                    <a:pt x="1388325" y="1245958"/>
                  </a:lnTo>
                  <a:lnTo>
                    <a:pt x="1390192" y="1244092"/>
                  </a:lnTo>
                  <a:lnTo>
                    <a:pt x="1390650" y="1242974"/>
                  </a:lnTo>
                  <a:lnTo>
                    <a:pt x="1390650" y="1240345"/>
                  </a:lnTo>
                  <a:close/>
                </a:path>
                <a:path w="10629900" h="2895600">
                  <a:moveTo>
                    <a:pt x="1390650" y="828040"/>
                  </a:moveTo>
                  <a:lnTo>
                    <a:pt x="1390192" y="826922"/>
                  </a:lnTo>
                  <a:lnTo>
                    <a:pt x="1388325" y="825068"/>
                  </a:lnTo>
                  <a:lnTo>
                    <a:pt x="1387208" y="824598"/>
                  </a:lnTo>
                  <a:lnTo>
                    <a:pt x="1384579" y="824598"/>
                  </a:lnTo>
                  <a:lnTo>
                    <a:pt x="1383461" y="825068"/>
                  </a:lnTo>
                  <a:lnTo>
                    <a:pt x="1381594" y="826922"/>
                  </a:lnTo>
                  <a:lnTo>
                    <a:pt x="1381125" y="828040"/>
                  </a:lnTo>
                  <a:lnTo>
                    <a:pt x="1381125" y="830681"/>
                  </a:lnTo>
                  <a:lnTo>
                    <a:pt x="1381594" y="831799"/>
                  </a:lnTo>
                  <a:lnTo>
                    <a:pt x="1383461" y="833653"/>
                  </a:lnTo>
                  <a:lnTo>
                    <a:pt x="1384579" y="834123"/>
                  </a:lnTo>
                  <a:lnTo>
                    <a:pt x="1387208" y="834123"/>
                  </a:lnTo>
                  <a:lnTo>
                    <a:pt x="1388325" y="833653"/>
                  </a:lnTo>
                  <a:lnTo>
                    <a:pt x="1390192" y="831799"/>
                  </a:lnTo>
                  <a:lnTo>
                    <a:pt x="1390650" y="830681"/>
                  </a:lnTo>
                  <a:lnTo>
                    <a:pt x="1390650" y="828040"/>
                  </a:lnTo>
                  <a:close/>
                </a:path>
                <a:path w="10629900" h="2895600">
                  <a:moveTo>
                    <a:pt x="1390650" y="415747"/>
                  </a:moveTo>
                  <a:lnTo>
                    <a:pt x="1390192" y="414629"/>
                  </a:lnTo>
                  <a:lnTo>
                    <a:pt x="1388325" y="412762"/>
                  </a:lnTo>
                  <a:lnTo>
                    <a:pt x="1387208" y="412305"/>
                  </a:lnTo>
                  <a:lnTo>
                    <a:pt x="1384579" y="412305"/>
                  </a:lnTo>
                  <a:lnTo>
                    <a:pt x="1383461" y="412762"/>
                  </a:lnTo>
                  <a:lnTo>
                    <a:pt x="1381594" y="414629"/>
                  </a:lnTo>
                  <a:lnTo>
                    <a:pt x="1381125" y="415747"/>
                  </a:lnTo>
                  <a:lnTo>
                    <a:pt x="1381125" y="418376"/>
                  </a:lnTo>
                  <a:lnTo>
                    <a:pt x="1381594" y="419506"/>
                  </a:lnTo>
                  <a:lnTo>
                    <a:pt x="1383461" y="421360"/>
                  </a:lnTo>
                  <a:lnTo>
                    <a:pt x="1384579" y="421830"/>
                  </a:lnTo>
                  <a:lnTo>
                    <a:pt x="1387208" y="421830"/>
                  </a:lnTo>
                  <a:lnTo>
                    <a:pt x="1388325" y="421360"/>
                  </a:lnTo>
                  <a:lnTo>
                    <a:pt x="1390192" y="419506"/>
                  </a:lnTo>
                  <a:lnTo>
                    <a:pt x="1390650" y="418376"/>
                  </a:lnTo>
                  <a:lnTo>
                    <a:pt x="1390650" y="415747"/>
                  </a:lnTo>
                  <a:close/>
                </a:path>
                <a:path w="10629900" h="2895600">
                  <a:moveTo>
                    <a:pt x="1390650" y="3454"/>
                  </a:moveTo>
                  <a:lnTo>
                    <a:pt x="1390192" y="2336"/>
                  </a:lnTo>
                  <a:lnTo>
                    <a:pt x="1388325" y="469"/>
                  </a:lnTo>
                  <a:lnTo>
                    <a:pt x="1387208" y="0"/>
                  </a:lnTo>
                  <a:lnTo>
                    <a:pt x="1384579" y="0"/>
                  </a:lnTo>
                  <a:lnTo>
                    <a:pt x="1383461" y="469"/>
                  </a:lnTo>
                  <a:lnTo>
                    <a:pt x="1381594" y="2336"/>
                  </a:lnTo>
                  <a:lnTo>
                    <a:pt x="1381125" y="3454"/>
                  </a:lnTo>
                  <a:lnTo>
                    <a:pt x="1381125" y="6083"/>
                  </a:lnTo>
                  <a:lnTo>
                    <a:pt x="1381594" y="7200"/>
                  </a:lnTo>
                  <a:lnTo>
                    <a:pt x="1383461" y="9067"/>
                  </a:lnTo>
                  <a:lnTo>
                    <a:pt x="1384579" y="9525"/>
                  </a:lnTo>
                  <a:lnTo>
                    <a:pt x="1387208" y="9525"/>
                  </a:lnTo>
                  <a:lnTo>
                    <a:pt x="1388325" y="9067"/>
                  </a:lnTo>
                  <a:lnTo>
                    <a:pt x="1390192" y="7200"/>
                  </a:lnTo>
                  <a:lnTo>
                    <a:pt x="1390650" y="6083"/>
                  </a:lnTo>
                  <a:lnTo>
                    <a:pt x="1390650" y="3454"/>
                  </a:lnTo>
                  <a:close/>
                </a:path>
                <a:path w="10629900" h="2895600">
                  <a:moveTo>
                    <a:pt x="1438275" y="2889529"/>
                  </a:moveTo>
                  <a:lnTo>
                    <a:pt x="1437817" y="2888411"/>
                  </a:lnTo>
                  <a:lnTo>
                    <a:pt x="1435950" y="2886545"/>
                  </a:lnTo>
                  <a:lnTo>
                    <a:pt x="1434833" y="2886075"/>
                  </a:lnTo>
                  <a:lnTo>
                    <a:pt x="1432204" y="2886075"/>
                  </a:lnTo>
                  <a:lnTo>
                    <a:pt x="1431086" y="2886545"/>
                  </a:lnTo>
                  <a:lnTo>
                    <a:pt x="1429219" y="2888411"/>
                  </a:lnTo>
                  <a:lnTo>
                    <a:pt x="1428750" y="2889529"/>
                  </a:lnTo>
                  <a:lnTo>
                    <a:pt x="1428750" y="2892158"/>
                  </a:lnTo>
                  <a:lnTo>
                    <a:pt x="1429219" y="2893276"/>
                  </a:lnTo>
                  <a:lnTo>
                    <a:pt x="1431086" y="2895142"/>
                  </a:lnTo>
                  <a:lnTo>
                    <a:pt x="1432204" y="2895600"/>
                  </a:lnTo>
                  <a:lnTo>
                    <a:pt x="1434833" y="2895600"/>
                  </a:lnTo>
                  <a:lnTo>
                    <a:pt x="1435950" y="2895142"/>
                  </a:lnTo>
                  <a:lnTo>
                    <a:pt x="1437817" y="2893276"/>
                  </a:lnTo>
                  <a:lnTo>
                    <a:pt x="1438275" y="2892158"/>
                  </a:lnTo>
                  <a:lnTo>
                    <a:pt x="1438275" y="2889529"/>
                  </a:lnTo>
                  <a:close/>
                </a:path>
                <a:path w="10629900" h="2895600">
                  <a:moveTo>
                    <a:pt x="1438275" y="2477236"/>
                  </a:moveTo>
                  <a:lnTo>
                    <a:pt x="1437817" y="2476106"/>
                  </a:lnTo>
                  <a:lnTo>
                    <a:pt x="1435950" y="2474252"/>
                  </a:lnTo>
                  <a:lnTo>
                    <a:pt x="1434833" y="2473782"/>
                  </a:lnTo>
                  <a:lnTo>
                    <a:pt x="1432204" y="2473782"/>
                  </a:lnTo>
                  <a:lnTo>
                    <a:pt x="1431086" y="2474252"/>
                  </a:lnTo>
                  <a:lnTo>
                    <a:pt x="1429219" y="2476106"/>
                  </a:lnTo>
                  <a:lnTo>
                    <a:pt x="1428750" y="2477236"/>
                  </a:lnTo>
                  <a:lnTo>
                    <a:pt x="1428750" y="2479865"/>
                  </a:lnTo>
                  <a:lnTo>
                    <a:pt x="1429219" y="2480983"/>
                  </a:lnTo>
                  <a:lnTo>
                    <a:pt x="1431086" y="2482850"/>
                  </a:lnTo>
                  <a:lnTo>
                    <a:pt x="1432204" y="2483307"/>
                  </a:lnTo>
                  <a:lnTo>
                    <a:pt x="1434833" y="2483307"/>
                  </a:lnTo>
                  <a:lnTo>
                    <a:pt x="1435950" y="2482850"/>
                  </a:lnTo>
                  <a:lnTo>
                    <a:pt x="1437817" y="2480983"/>
                  </a:lnTo>
                  <a:lnTo>
                    <a:pt x="1438275" y="2479865"/>
                  </a:lnTo>
                  <a:lnTo>
                    <a:pt x="1438275" y="2477236"/>
                  </a:lnTo>
                  <a:close/>
                </a:path>
                <a:path w="10629900" h="2895600">
                  <a:moveTo>
                    <a:pt x="1438275" y="2064931"/>
                  </a:moveTo>
                  <a:lnTo>
                    <a:pt x="1437817" y="2063813"/>
                  </a:lnTo>
                  <a:lnTo>
                    <a:pt x="1435950" y="2061959"/>
                  </a:lnTo>
                  <a:lnTo>
                    <a:pt x="1434833" y="2061489"/>
                  </a:lnTo>
                  <a:lnTo>
                    <a:pt x="1432204" y="2061489"/>
                  </a:lnTo>
                  <a:lnTo>
                    <a:pt x="1431086" y="2061959"/>
                  </a:lnTo>
                  <a:lnTo>
                    <a:pt x="1429219" y="2063813"/>
                  </a:lnTo>
                  <a:lnTo>
                    <a:pt x="1428750" y="2064931"/>
                  </a:lnTo>
                  <a:lnTo>
                    <a:pt x="1428750" y="2067560"/>
                  </a:lnTo>
                  <a:lnTo>
                    <a:pt x="1429219" y="2068690"/>
                  </a:lnTo>
                  <a:lnTo>
                    <a:pt x="1431086" y="2070544"/>
                  </a:lnTo>
                  <a:lnTo>
                    <a:pt x="1432204" y="2071014"/>
                  </a:lnTo>
                  <a:lnTo>
                    <a:pt x="1434833" y="2071014"/>
                  </a:lnTo>
                  <a:lnTo>
                    <a:pt x="1435950" y="2070544"/>
                  </a:lnTo>
                  <a:lnTo>
                    <a:pt x="1437817" y="2068690"/>
                  </a:lnTo>
                  <a:lnTo>
                    <a:pt x="1438275" y="2067560"/>
                  </a:lnTo>
                  <a:lnTo>
                    <a:pt x="1438275" y="2064931"/>
                  </a:lnTo>
                  <a:close/>
                </a:path>
                <a:path w="10629900" h="2895600">
                  <a:moveTo>
                    <a:pt x="1438275" y="1652638"/>
                  </a:moveTo>
                  <a:lnTo>
                    <a:pt x="1437817" y="1651520"/>
                  </a:lnTo>
                  <a:lnTo>
                    <a:pt x="1435950" y="1649653"/>
                  </a:lnTo>
                  <a:lnTo>
                    <a:pt x="1434833" y="1649196"/>
                  </a:lnTo>
                  <a:lnTo>
                    <a:pt x="1432204" y="1649196"/>
                  </a:lnTo>
                  <a:lnTo>
                    <a:pt x="1431086" y="1649653"/>
                  </a:lnTo>
                  <a:lnTo>
                    <a:pt x="1429219" y="1651520"/>
                  </a:lnTo>
                  <a:lnTo>
                    <a:pt x="1428750" y="1652638"/>
                  </a:lnTo>
                  <a:lnTo>
                    <a:pt x="1428750" y="1655267"/>
                  </a:lnTo>
                  <a:lnTo>
                    <a:pt x="1429219" y="1656397"/>
                  </a:lnTo>
                  <a:lnTo>
                    <a:pt x="1431086" y="1658251"/>
                  </a:lnTo>
                  <a:lnTo>
                    <a:pt x="1432204" y="1658721"/>
                  </a:lnTo>
                  <a:lnTo>
                    <a:pt x="1434833" y="1658721"/>
                  </a:lnTo>
                  <a:lnTo>
                    <a:pt x="1435950" y="1658251"/>
                  </a:lnTo>
                  <a:lnTo>
                    <a:pt x="1437817" y="1656397"/>
                  </a:lnTo>
                  <a:lnTo>
                    <a:pt x="1438275" y="1655267"/>
                  </a:lnTo>
                  <a:lnTo>
                    <a:pt x="1438275" y="1652638"/>
                  </a:lnTo>
                  <a:close/>
                </a:path>
                <a:path w="10629900" h="2895600">
                  <a:moveTo>
                    <a:pt x="1438275" y="1240345"/>
                  </a:moveTo>
                  <a:lnTo>
                    <a:pt x="1437817" y="1239215"/>
                  </a:lnTo>
                  <a:lnTo>
                    <a:pt x="1435950" y="1237361"/>
                  </a:lnTo>
                  <a:lnTo>
                    <a:pt x="1434833" y="1236891"/>
                  </a:lnTo>
                  <a:lnTo>
                    <a:pt x="1432204" y="1236891"/>
                  </a:lnTo>
                  <a:lnTo>
                    <a:pt x="1431086" y="1237361"/>
                  </a:lnTo>
                  <a:lnTo>
                    <a:pt x="1429219" y="1239215"/>
                  </a:lnTo>
                  <a:lnTo>
                    <a:pt x="1428750" y="1240345"/>
                  </a:lnTo>
                  <a:lnTo>
                    <a:pt x="1428750" y="1242974"/>
                  </a:lnTo>
                  <a:lnTo>
                    <a:pt x="1429219" y="1244092"/>
                  </a:lnTo>
                  <a:lnTo>
                    <a:pt x="1431086" y="1245958"/>
                  </a:lnTo>
                  <a:lnTo>
                    <a:pt x="1432204" y="1246416"/>
                  </a:lnTo>
                  <a:lnTo>
                    <a:pt x="1434833" y="1246416"/>
                  </a:lnTo>
                  <a:lnTo>
                    <a:pt x="1435950" y="1245958"/>
                  </a:lnTo>
                  <a:lnTo>
                    <a:pt x="1437817" y="1244092"/>
                  </a:lnTo>
                  <a:lnTo>
                    <a:pt x="1438275" y="1242974"/>
                  </a:lnTo>
                  <a:lnTo>
                    <a:pt x="1438275" y="1240345"/>
                  </a:lnTo>
                  <a:close/>
                </a:path>
                <a:path w="10629900" h="2895600">
                  <a:moveTo>
                    <a:pt x="1438275" y="828040"/>
                  </a:moveTo>
                  <a:lnTo>
                    <a:pt x="1437817" y="826922"/>
                  </a:lnTo>
                  <a:lnTo>
                    <a:pt x="1435950" y="825068"/>
                  </a:lnTo>
                  <a:lnTo>
                    <a:pt x="1434833" y="824598"/>
                  </a:lnTo>
                  <a:lnTo>
                    <a:pt x="1432204" y="824598"/>
                  </a:lnTo>
                  <a:lnTo>
                    <a:pt x="1431086" y="825068"/>
                  </a:lnTo>
                  <a:lnTo>
                    <a:pt x="1429219" y="826922"/>
                  </a:lnTo>
                  <a:lnTo>
                    <a:pt x="1428750" y="828040"/>
                  </a:lnTo>
                  <a:lnTo>
                    <a:pt x="1428750" y="830681"/>
                  </a:lnTo>
                  <a:lnTo>
                    <a:pt x="1429219" y="831799"/>
                  </a:lnTo>
                  <a:lnTo>
                    <a:pt x="1431086" y="833653"/>
                  </a:lnTo>
                  <a:lnTo>
                    <a:pt x="1432204" y="834123"/>
                  </a:lnTo>
                  <a:lnTo>
                    <a:pt x="1434833" y="834123"/>
                  </a:lnTo>
                  <a:lnTo>
                    <a:pt x="1435950" y="833653"/>
                  </a:lnTo>
                  <a:lnTo>
                    <a:pt x="1437817" y="831799"/>
                  </a:lnTo>
                  <a:lnTo>
                    <a:pt x="1438275" y="830681"/>
                  </a:lnTo>
                  <a:lnTo>
                    <a:pt x="1438275" y="828040"/>
                  </a:lnTo>
                  <a:close/>
                </a:path>
                <a:path w="10629900" h="2895600">
                  <a:moveTo>
                    <a:pt x="1438275" y="415747"/>
                  </a:moveTo>
                  <a:lnTo>
                    <a:pt x="1437817" y="414629"/>
                  </a:lnTo>
                  <a:lnTo>
                    <a:pt x="1435950" y="412762"/>
                  </a:lnTo>
                  <a:lnTo>
                    <a:pt x="1434833" y="412305"/>
                  </a:lnTo>
                  <a:lnTo>
                    <a:pt x="1432204" y="412305"/>
                  </a:lnTo>
                  <a:lnTo>
                    <a:pt x="1431086" y="412762"/>
                  </a:lnTo>
                  <a:lnTo>
                    <a:pt x="1429219" y="414629"/>
                  </a:lnTo>
                  <a:lnTo>
                    <a:pt x="1428750" y="415747"/>
                  </a:lnTo>
                  <a:lnTo>
                    <a:pt x="1428750" y="418376"/>
                  </a:lnTo>
                  <a:lnTo>
                    <a:pt x="1429219" y="419506"/>
                  </a:lnTo>
                  <a:lnTo>
                    <a:pt x="1431086" y="421360"/>
                  </a:lnTo>
                  <a:lnTo>
                    <a:pt x="1432204" y="421830"/>
                  </a:lnTo>
                  <a:lnTo>
                    <a:pt x="1434833" y="421830"/>
                  </a:lnTo>
                  <a:lnTo>
                    <a:pt x="1435950" y="421360"/>
                  </a:lnTo>
                  <a:lnTo>
                    <a:pt x="1437817" y="419506"/>
                  </a:lnTo>
                  <a:lnTo>
                    <a:pt x="1438275" y="418376"/>
                  </a:lnTo>
                  <a:lnTo>
                    <a:pt x="1438275" y="415747"/>
                  </a:lnTo>
                  <a:close/>
                </a:path>
                <a:path w="10629900" h="2895600">
                  <a:moveTo>
                    <a:pt x="1438275" y="3454"/>
                  </a:moveTo>
                  <a:lnTo>
                    <a:pt x="1437817" y="2336"/>
                  </a:lnTo>
                  <a:lnTo>
                    <a:pt x="1435950" y="469"/>
                  </a:lnTo>
                  <a:lnTo>
                    <a:pt x="1434833" y="0"/>
                  </a:lnTo>
                  <a:lnTo>
                    <a:pt x="1432204" y="0"/>
                  </a:lnTo>
                  <a:lnTo>
                    <a:pt x="1431086" y="469"/>
                  </a:lnTo>
                  <a:lnTo>
                    <a:pt x="1429219" y="2336"/>
                  </a:lnTo>
                  <a:lnTo>
                    <a:pt x="1428750" y="3454"/>
                  </a:lnTo>
                  <a:lnTo>
                    <a:pt x="1428750" y="6083"/>
                  </a:lnTo>
                  <a:lnTo>
                    <a:pt x="1429219" y="7200"/>
                  </a:lnTo>
                  <a:lnTo>
                    <a:pt x="1431086" y="9067"/>
                  </a:lnTo>
                  <a:lnTo>
                    <a:pt x="1432204" y="9525"/>
                  </a:lnTo>
                  <a:lnTo>
                    <a:pt x="1434833" y="9525"/>
                  </a:lnTo>
                  <a:lnTo>
                    <a:pt x="1435950" y="9067"/>
                  </a:lnTo>
                  <a:lnTo>
                    <a:pt x="1437817" y="7200"/>
                  </a:lnTo>
                  <a:lnTo>
                    <a:pt x="1438275" y="6083"/>
                  </a:lnTo>
                  <a:lnTo>
                    <a:pt x="1438275" y="3454"/>
                  </a:lnTo>
                  <a:close/>
                </a:path>
                <a:path w="10629900" h="2895600">
                  <a:moveTo>
                    <a:pt x="1485900" y="2889529"/>
                  </a:moveTo>
                  <a:lnTo>
                    <a:pt x="1485442" y="2888411"/>
                  </a:lnTo>
                  <a:lnTo>
                    <a:pt x="1483575" y="2886545"/>
                  </a:lnTo>
                  <a:lnTo>
                    <a:pt x="1482458" y="2886075"/>
                  </a:lnTo>
                  <a:lnTo>
                    <a:pt x="1479829" y="2886075"/>
                  </a:lnTo>
                  <a:lnTo>
                    <a:pt x="1478711" y="2886545"/>
                  </a:lnTo>
                  <a:lnTo>
                    <a:pt x="1476844" y="2888411"/>
                  </a:lnTo>
                  <a:lnTo>
                    <a:pt x="1476375" y="2889529"/>
                  </a:lnTo>
                  <a:lnTo>
                    <a:pt x="1476375" y="2892158"/>
                  </a:lnTo>
                  <a:lnTo>
                    <a:pt x="1476844" y="2893276"/>
                  </a:lnTo>
                  <a:lnTo>
                    <a:pt x="1478711" y="2895142"/>
                  </a:lnTo>
                  <a:lnTo>
                    <a:pt x="1479829" y="2895600"/>
                  </a:lnTo>
                  <a:lnTo>
                    <a:pt x="1482458" y="2895600"/>
                  </a:lnTo>
                  <a:lnTo>
                    <a:pt x="1483575" y="2895142"/>
                  </a:lnTo>
                  <a:lnTo>
                    <a:pt x="1485442" y="2893276"/>
                  </a:lnTo>
                  <a:lnTo>
                    <a:pt x="1485900" y="2892158"/>
                  </a:lnTo>
                  <a:lnTo>
                    <a:pt x="1485900" y="2889529"/>
                  </a:lnTo>
                  <a:close/>
                </a:path>
                <a:path w="10629900" h="2895600">
                  <a:moveTo>
                    <a:pt x="1485900" y="2477236"/>
                  </a:moveTo>
                  <a:lnTo>
                    <a:pt x="1485442" y="2476106"/>
                  </a:lnTo>
                  <a:lnTo>
                    <a:pt x="1483575" y="2474252"/>
                  </a:lnTo>
                  <a:lnTo>
                    <a:pt x="1482458" y="2473782"/>
                  </a:lnTo>
                  <a:lnTo>
                    <a:pt x="1479829" y="2473782"/>
                  </a:lnTo>
                  <a:lnTo>
                    <a:pt x="1478711" y="2474252"/>
                  </a:lnTo>
                  <a:lnTo>
                    <a:pt x="1476844" y="2476106"/>
                  </a:lnTo>
                  <a:lnTo>
                    <a:pt x="1476375" y="2477236"/>
                  </a:lnTo>
                  <a:lnTo>
                    <a:pt x="1476375" y="2479865"/>
                  </a:lnTo>
                  <a:lnTo>
                    <a:pt x="1476844" y="2480983"/>
                  </a:lnTo>
                  <a:lnTo>
                    <a:pt x="1478711" y="2482850"/>
                  </a:lnTo>
                  <a:lnTo>
                    <a:pt x="1479829" y="2483307"/>
                  </a:lnTo>
                  <a:lnTo>
                    <a:pt x="1482458" y="2483307"/>
                  </a:lnTo>
                  <a:lnTo>
                    <a:pt x="1483575" y="2482850"/>
                  </a:lnTo>
                  <a:lnTo>
                    <a:pt x="1485442" y="2480983"/>
                  </a:lnTo>
                  <a:lnTo>
                    <a:pt x="1485900" y="2479865"/>
                  </a:lnTo>
                  <a:lnTo>
                    <a:pt x="1485900" y="2477236"/>
                  </a:lnTo>
                  <a:close/>
                </a:path>
                <a:path w="10629900" h="2895600">
                  <a:moveTo>
                    <a:pt x="1485900" y="2064931"/>
                  </a:moveTo>
                  <a:lnTo>
                    <a:pt x="1485442" y="2063813"/>
                  </a:lnTo>
                  <a:lnTo>
                    <a:pt x="1483575" y="2061959"/>
                  </a:lnTo>
                  <a:lnTo>
                    <a:pt x="1482458" y="2061489"/>
                  </a:lnTo>
                  <a:lnTo>
                    <a:pt x="1479829" y="2061489"/>
                  </a:lnTo>
                  <a:lnTo>
                    <a:pt x="1478711" y="2061959"/>
                  </a:lnTo>
                  <a:lnTo>
                    <a:pt x="1476844" y="2063813"/>
                  </a:lnTo>
                  <a:lnTo>
                    <a:pt x="1476375" y="2064931"/>
                  </a:lnTo>
                  <a:lnTo>
                    <a:pt x="1476375" y="2067560"/>
                  </a:lnTo>
                  <a:lnTo>
                    <a:pt x="1476844" y="2068690"/>
                  </a:lnTo>
                  <a:lnTo>
                    <a:pt x="1478711" y="2070544"/>
                  </a:lnTo>
                  <a:lnTo>
                    <a:pt x="1479829" y="2071014"/>
                  </a:lnTo>
                  <a:lnTo>
                    <a:pt x="1482458" y="2071014"/>
                  </a:lnTo>
                  <a:lnTo>
                    <a:pt x="1483575" y="2070544"/>
                  </a:lnTo>
                  <a:lnTo>
                    <a:pt x="1485442" y="2068690"/>
                  </a:lnTo>
                  <a:lnTo>
                    <a:pt x="1485900" y="2067560"/>
                  </a:lnTo>
                  <a:lnTo>
                    <a:pt x="1485900" y="2064931"/>
                  </a:lnTo>
                  <a:close/>
                </a:path>
                <a:path w="10629900" h="2895600">
                  <a:moveTo>
                    <a:pt x="1485900" y="1652638"/>
                  </a:moveTo>
                  <a:lnTo>
                    <a:pt x="1485442" y="1651520"/>
                  </a:lnTo>
                  <a:lnTo>
                    <a:pt x="1483575" y="1649653"/>
                  </a:lnTo>
                  <a:lnTo>
                    <a:pt x="1482458" y="1649196"/>
                  </a:lnTo>
                  <a:lnTo>
                    <a:pt x="1479829" y="1649196"/>
                  </a:lnTo>
                  <a:lnTo>
                    <a:pt x="1478711" y="1649653"/>
                  </a:lnTo>
                  <a:lnTo>
                    <a:pt x="1476844" y="1651520"/>
                  </a:lnTo>
                  <a:lnTo>
                    <a:pt x="1476375" y="1652638"/>
                  </a:lnTo>
                  <a:lnTo>
                    <a:pt x="1476375" y="1655267"/>
                  </a:lnTo>
                  <a:lnTo>
                    <a:pt x="1476844" y="1656397"/>
                  </a:lnTo>
                  <a:lnTo>
                    <a:pt x="1478711" y="1658251"/>
                  </a:lnTo>
                  <a:lnTo>
                    <a:pt x="1479829" y="1658721"/>
                  </a:lnTo>
                  <a:lnTo>
                    <a:pt x="1482458" y="1658721"/>
                  </a:lnTo>
                  <a:lnTo>
                    <a:pt x="1483575" y="1658251"/>
                  </a:lnTo>
                  <a:lnTo>
                    <a:pt x="1485442" y="1656397"/>
                  </a:lnTo>
                  <a:lnTo>
                    <a:pt x="1485900" y="1655267"/>
                  </a:lnTo>
                  <a:lnTo>
                    <a:pt x="1485900" y="1652638"/>
                  </a:lnTo>
                  <a:close/>
                </a:path>
                <a:path w="10629900" h="2895600">
                  <a:moveTo>
                    <a:pt x="1485900" y="1240345"/>
                  </a:moveTo>
                  <a:lnTo>
                    <a:pt x="1485442" y="1239215"/>
                  </a:lnTo>
                  <a:lnTo>
                    <a:pt x="1483575" y="1237361"/>
                  </a:lnTo>
                  <a:lnTo>
                    <a:pt x="1482458" y="1236891"/>
                  </a:lnTo>
                  <a:lnTo>
                    <a:pt x="1479829" y="1236891"/>
                  </a:lnTo>
                  <a:lnTo>
                    <a:pt x="1478711" y="1237361"/>
                  </a:lnTo>
                  <a:lnTo>
                    <a:pt x="1476844" y="1239215"/>
                  </a:lnTo>
                  <a:lnTo>
                    <a:pt x="1476375" y="1240345"/>
                  </a:lnTo>
                  <a:lnTo>
                    <a:pt x="1476375" y="1242974"/>
                  </a:lnTo>
                  <a:lnTo>
                    <a:pt x="1476844" y="1244092"/>
                  </a:lnTo>
                  <a:lnTo>
                    <a:pt x="1478711" y="1245958"/>
                  </a:lnTo>
                  <a:lnTo>
                    <a:pt x="1479829" y="1246416"/>
                  </a:lnTo>
                  <a:lnTo>
                    <a:pt x="1482458" y="1246416"/>
                  </a:lnTo>
                  <a:lnTo>
                    <a:pt x="1483575" y="1245958"/>
                  </a:lnTo>
                  <a:lnTo>
                    <a:pt x="1485442" y="1244092"/>
                  </a:lnTo>
                  <a:lnTo>
                    <a:pt x="1485900" y="1242974"/>
                  </a:lnTo>
                  <a:lnTo>
                    <a:pt x="1485900" y="1240345"/>
                  </a:lnTo>
                  <a:close/>
                </a:path>
                <a:path w="10629900" h="2895600">
                  <a:moveTo>
                    <a:pt x="1485900" y="828040"/>
                  </a:moveTo>
                  <a:lnTo>
                    <a:pt x="1485442" y="826922"/>
                  </a:lnTo>
                  <a:lnTo>
                    <a:pt x="1483575" y="825068"/>
                  </a:lnTo>
                  <a:lnTo>
                    <a:pt x="1482458" y="824598"/>
                  </a:lnTo>
                  <a:lnTo>
                    <a:pt x="1479829" y="824598"/>
                  </a:lnTo>
                  <a:lnTo>
                    <a:pt x="1478711" y="825068"/>
                  </a:lnTo>
                  <a:lnTo>
                    <a:pt x="1476844" y="826922"/>
                  </a:lnTo>
                  <a:lnTo>
                    <a:pt x="1476375" y="828040"/>
                  </a:lnTo>
                  <a:lnTo>
                    <a:pt x="1476375" y="830681"/>
                  </a:lnTo>
                  <a:lnTo>
                    <a:pt x="1476844" y="831799"/>
                  </a:lnTo>
                  <a:lnTo>
                    <a:pt x="1478711" y="833653"/>
                  </a:lnTo>
                  <a:lnTo>
                    <a:pt x="1479829" y="834123"/>
                  </a:lnTo>
                  <a:lnTo>
                    <a:pt x="1482458" y="834123"/>
                  </a:lnTo>
                  <a:lnTo>
                    <a:pt x="1483575" y="833653"/>
                  </a:lnTo>
                  <a:lnTo>
                    <a:pt x="1485442" y="831799"/>
                  </a:lnTo>
                  <a:lnTo>
                    <a:pt x="1485900" y="830681"/>
                  </a:lnTo>
                  <a:lnTo>
                    <a:pt x="1485900" y="828040"/>
                  </a:lnTo>
                  <a:close/>
                </a:path>
                <a:path w="10629900" h="2895600">
                  <a:moveTo>
                    <a:pt x="1485900" y="415747"/>
                  </a:moveTo>
                  <a:lnTo>
                    <a:pt x="1485442" y="414629"/>
                  </a:lnTo>
                  <a:lnTo>
                    <a:pt x="1483575" y="412762"/>
                  </a:lnTo>
                  <a:lnTo>
                    <a:pt x="1482458" y="412305"/>
                  </a:lnTo>
                  <a:lnTo>
                    <a:pt x="1479829" y="412305"/>
                  </a:lnTo>
                  <a:lnTo>
                    <a:pt x="1478711" y="412762"/>
                  </a:lnTo>
                  <a:lnTo>
                    <a:pt x="1476844" y="414629"/>
                  </a:lnTo>
                  <a:lnTo>
                    <a:pt x="1476375" y="415747"/>
                  </a:lnTo>
                  <a:lnTo>
                    <a:pt x="1476375" y="418376"/>
                  </a:lnTo>
                  <a:lnTo>
                    <a:pt x="1476844" y="419506"/>
                  </a:lnTo>
                  <a:lnTo>
                    <a:pt x="1478711" y="421360"/>
                  </a:lnTo>
                  <a:lnTo>
                    <a:pt x="1479829" y="421830"/>
                  </a:lnTo>
                  <a:lnTo>
                    <a:pt x="1482458" y="421830"/>
                  </a:lnTo>
                  <a:lnTo>
                    <a:pt x="1483575" y="421360"/>
                  </a:lnTo>
                  <a:lnTo>
                    <a:pt x="1485442" y="419506"/>
                  </a:lnTo>
                  <a:lnTo>
                    <a:pt x="1485900" y="418376"/>
                  </a:lnTo>
                  <a:lnTo>
                    <a:pt x="1485900" y="415747"/>
                  </a:lnTo>
                  <a:close/>
                </a:path>
                <a:path w="10629900" h="2895600">
                  <a:moveTo>
                    <a:pt x="1485900" y="3454"/>
                  </a:moveTo>
                  <a:lnTo>
                    <a:pt x="1485442" y="2336"/>
                  </a:lnTo>
                  <a:lnTo>
                    <a:pt x="1483575" y="469"/>
                  </a:lnTo>
                  <a:lnTo>
                    <a:pt x="1482458" y="0"/>
                  </a:lnTo>
                  <a:lnTo>
                    <a:pt x="1479829" y="0"/>
                  </a:lnTo>
                  <a:lnTo>
                    <a:pt x="1478711" y="469"/>
                  </a:lnTo>
                  <a:lnTo>
                    <a:pt x="1476844" y="2336"/>
                  </a:lnTo>
                  <a:lnTo>
                    <a:pt x="1476375" y="3454"/>
                  </a:lnTo>
                  <a:lnTo>
                    <a:pt x="1476375" y="6083"/>
                  </a:lnTo>
                  <a:lnTo>
                    <a:pt x="1476844" y="7200"/>
                  </a:lnTo>
                  <a:lnTo>
                    <a:pt x="1478711" y="9067"/>
                  </a:lnTo>
                  <a:lnTo>
                    <a:pt x="1479829" y="9525"/>
                  </a:lnTo>
                  <a:lnTo>
                    <a:pt x="1482458" y="9525"/>
                  </a:lnTo>
                  <a:lnTo>
                    <a:pt x="1483575" y="9067"/>
                  </a:lnTo>
                  <a:lnTo>
                    <a:pt x="1485442" y="7200"/>
                  </a:lnTo>
                  <a:lnTo>
                    <a:pt x="1485900" y="6083"/>
                  </a:lnTo>
                  <a:lnTo>
                    <a:pt x="1485900" y="3454"/>
                  </a:lnTo>
                  <a:close/>
                </a:path>
                <a:path w="10629900" h="2895600">
                  <a:moveTo>
                    <a:pt x="1533525" y="2889529"/>
                  </a:moveTo>
                  <a:lnTo>
                    <a:pt x="1533067" y="2888411"/>
                  </a:lnTo>
                  <a:lnTo>
                    <a:pt x="1531200" y="2886545"/>
                  </a:lnTo>
                  <a:lnTo>
                    <a:pt x="1530083" y="2886075"/>
                  </a:lnTo>
                  <a:lnTo>
                    <a:pt x="1527454" y="2886075"/>
                  </a:lnTo>
                  <a:lnTo>
                    <a:pt x="1526336" y="2886545"/>
                  </a:lnTo>
                  <a:lnTo>
                    <a:pt x="1524469" y="2888411"/>
                  </a:lnTo>
                  <a:lnTo>
                    <a:pt x="1524000" y="2889529"/>
                  </a:lnTo>
                  <a:lnTo>
                    <a:pt x="1524000" y="2892158"/>
                  </a:lnTo>
                  <a:lnTo>
                    <a:pt x="1524469" y="2893276"/>
                  </a:lnTo>
                  <a:lnTo>
                    <a:pt x="1526336" y="2895142"/>
                  </a:lnTo>
                  <a:lnTo>
                    <a:pt x="1527454" y="2895600"/>
                  </a:lnTo>
                  <a:lnTo>
                    <a:pt x="1530083" y="2895600"/>
                  </a:lnTo>
                  <a:lnTo>
                    <a:pt x="1531200" y="2895142"/>
                  </a:lnTo>
                  <a:lnTo>
                    <a:pt x="1533067" y="2893276"/>
                  </a:lnTo>
                  <a:lnTo>
                    <a:pt x="1533525" y="2892158"/>
                  </a:lnTo>
                  <a:lnTo>
                    <a:pt x="1533525" y="2889529"/>
                  </a:lnTo>
                  <a:close/>
                </a:path>
                <a:path w="10629900" h="2895600">
                  <a:moveTo>
                    <a:pt x="1533525" y="2477236"/>
                  </a:moveTo>
                  <a:lnTo>
                    <a:pt x="1533067" y="2476106"/>
                  </a:lnTo>
                  <a:lnTo>
                    <a:pt x="1531200" y="2474252"/>
                  </a:lnTo>
                  <a:lnTo>
                    <a:pt x="1530083" y="2473782"/>
                  </a:lnTo>
                  <a:lnTo>
                    <a:pt x="1527454" y="2473782"/>
                  </a:lnTo>
                  <a:lnTo>
                    <a:pt x="1526336" y="2474252"/>
                  </a:lnTo>
                  <a:lnTo>
                    <a:pt x="1524469" y="2476106"/>
                  </a:lnTo>
                  <a:lnTo>
                    <a:pt x="1524000" y="2477236"/>
                  </a:lnTo>
                  <a:lnTo>
                    <a:pt x="1524000" y="2479865"/>
                  </a:lnTo>
                  <a:lnTo>
                    <a:pt x="1524469" y="2480983"/>
                  </a:lnTo>
                  <a:lnTo>
                    <a:pt x="1526336" y="2482850"/>
                  </a:lnTo>
                  <a:lnTo>
                    <a:pt x="1527454" y="2483307"/>
                  </a:lnTo>
                  <a:lnTo>
                    <a:pt x="1530083" y="2483307"/>
                  </a:lnTo>
                  <a:lnTo>
                    <a:pt x="1531200" y="2482850"/>
                  </a:lnTo>
                  <a:lnTo>
                    <a:pt x="1533067" y="2480983"/>
                  </a:lnTo>
                  <a:lnTo>
                    <a:pt x="1533525" y="2479865"/>
                  </a:lnTo>
                  <a:lnTo>
                    <a:pt x="1533525" y="2477236"/>
                  </a:lnTo>
                  <a:close/>
                </a:path>
                <a:path w="10629900" h="2895600">
                  <a:moveTo>
                    <a:pt x="1533525" y="2064931"/>
                  </a:moveTo>
                  <a:lnTo>
                    <a:pt x="1533067" y="2063813"/>
                  </a:lnTo>
                  <a:lnTo>
                    <a:pt x="1531200" y="2061959"/>
                  </a:lnTo>
                  <a:lnTo>
                    <a:pt x="1530083" y="2061489"/>
                  </a:lnTo>
                  <a:lnTo>
                    <a:pt x="1527454" y="2061489"/>
                  </a:lnTo>
                  <a:lnTo>
                    <a:pt x="1526336" y="2061959"/>
                  </a:lnTo>
                  <a:lnTo>
                    <a:pt x="1524469" y="2063813"/>
                  </a:lnTo>
                  <a:lnTo>
                    <a:pt x="1524000" y="2064931"/>
                  </a:lnTo>
                  <a:lnTo>
                    <a:pt x="1524000" y="2067560"/>
                  </a:lnTo>
                  <a:lnTo>
                    <a:pt x="1524469" y="2068690"/>
                  </a:lnTo>
                  <a:lnTo>
                    <a:pt x="1526336" y="2070544"/>
                  </a:lnTo>
                  <a:lnTo>
                    <a:pt x="1527454" y="2071014"/>
                  </a:lnTo>
                  <a:lnTo>
                    <a:pt x="1530083" y="2071014"/>
                  </a:lnTo>
                  <a:lnTo>
                    <a:pt x="1531200" y="2070544"/>
                  </a:lnTo>
                  <a:lnTo>
                    <a:pt x="1533067" y="2068690"/>
                  </a:lnTo>
                  <a:lnTo>
                    <a:pt x="1533525" y="2067560"/>
                  </a:lnTo>
                  <a:lnTo>
                    <a:pt x="1533525" y="2064931"/>
                  </a:lnTo>
                  <a:close/>
                </a:path>
                <a:path w="10629900" h="2895600">
                  <a:moveTo>
                    <a:pt x="1533525" y="1652638"/>
                  </a:moveTo>
                  <a:lnTo>
                    <a:pt x="1533067" y="1651520"/>
                  </a:lnTo>
                  <a:lnTo>
                    <a:pt x="1531200" y="1649653"/>
                  </a:lnTo>
                  <a:lnTo>
                    <a:pt x="1530083" y="1649196"/>
                  </a:lnTo>
                  <a:lnTo>
                    <a:pt x="1527454" y="1649196"/>
                  </a:lnTo>
                  <a:lnTo>
                    <a:pt x="1526336" y="1649653"/>
                  </a:lnTo>
                  <a:lnTo>
                    <a:pt x="1524469" y="1651520"/>
                  </a:lnTo>
                  <a:lnTo>
                    <a:pt x="1524000" y="1652638"/>
                  </a:lnTo>
                  <a:lnTo>
                    <a:pt x="1524000" y="1655267"/>
                  </a:lnTo>
                  <a:lnTo>
                    <a:pt x="1524469" y="1656397"/>
                  </a:lnTo>
                  <a:lnTo>
                    <a:pt x="1526336" y="1658251"/>
                  </a:lnTo>
                  <a:lnTo>
                    <a:pt x="1527454" y="1658721"/>
                  </a:lnTo>
                  <a:lnTo>
                    <a:pt x="1530083" y="1658721"/>
                  </a:lnTo>
                  <a:lnTo>
                    <a:pt x="1531200" y="1658251"/>
                  </a:lnTo>
                  <a:lnTo>
                    <a:pt x="1533067" y="1656397"/>
                  </a:lnTo>
                  <a:lnTo>
                    <a:pt x="1533525" y="1655267"/>
                  </a:lnTo>
                  <a:lnTo>
                    <a:pt x="1533525" y="1652638"/>
                  </a:lnTo>
                  <a:close/>
                </a:path>
                <a:path w="10629900" h="2895600">
                  <a:moveTo>
                    <a:pt x="1533525" y="1240345"/>
                  </a:moveTo>
                  <a:lnTo>
                    <a:pt x="1533067" y="1239215"/>
                  </a:lnTo>
                  <a:lnTo>
                    <a:pt x="1531200" y="1237361"/>
                  </a:lnTo>
                  <a:lnTo>
                    <a:pt x="1530083" y="1236891"/>
                  </a:lnTo>
                  <a:lnTo>
                    <a:pt x="1527454" y="1236891"/>
                  </a:lnTo>
                  <a:lnTo>
                    <a:pt x="1526336" y="1237361"/>
                  </a:lnTo>
                  <a:lnTo>
                    <a:pt x="1524469" y="1239215"/>
                  </a:lnTo>
                  <a:lnTo>
                    <a:pt x="1524000" y="1240345"/>
                  </a:lnTo>
                  <a:lnTo>
                    <a:pt x="1524000" y="1242974"/>
                  </a:lnTo>
                  <a:lnTo>
                    <a:pt x="1524469" y="1244092"/>
                  </a:lnTo>
                  <a:lnTo>
                    <a:pt x="1526336" y="1245958"/>
                  </a:lnTo>
                  <a:lnTo>
                    <a:pt x="1527454" y="1246416"/>
                  </a:lnTo>
                  <a:lnTo>
                    <a:pt x="1530083" y="1246416"/>
                  </a:lnTo>
                  <a:lnTo>
                    <a:pt x="1531200" y="1245958"/>
                  </a:lnTo>
                  <a:lnTo>
                    <a:pt x="1533067" y="1244092"/>
                  </a:lnTo>
                  <a:lnTo>
                    <a:pt x="1533525" y="1242974"/>
                  </a:lnTo>
                  <a:lnTo>
                    <a:pt x="1533525" y="1240345"/>
                  </a:lnTo>
                  <a:close/>
                </a:path>
                <a:path w="10629900" h="2895600">
                  <a:moveTo>
                    <a:pt x="1533525" y="828040"/>
                  </a:moveTo>
                  <a:lnTo>
                    <a:pt x="1533067" y="826922"/>
                  </a:lnTo>
                  <a:lnTo>
                    <a:pt x="1531200" y="825068"/>
                  </a:lnTo>
                  <a:lnTo>
                    <a:pt x="1530083" y="824598"/>
                  </a:lnTo>
                  <a:lnTo>
                    <a:pt x="1527454" y="824598"/>
                  </a:lnTo>
                  <a:lnTo>
                    <a:pt x="1526336" y="825068"/>
                  </a:lnTo>
                  <a:lnTo>
                    <a:pt x="1524469" y="826922"/>
                  </a:lnTo>
                  <a:lnTo>
                    <a:pt x="1524000" y="828040"/>
                  </a:lnTo>
                  <a:lnTo>
                    <a:pt x="1524000" y="830681"/>
                  </a:lnTo>
                  <a:lnTo>
                    <a:pt x="1524469" y="831799"/>
                  </a:lnTo>
                  <a:lnTo>
                    <a:pt x="1526336" y="833653"/>
                  </a:lnTo>
                  <a:lnTo>
                    <a:pt x="1527454" y="834123"/>
                  </a:lnTo>
                  <a:lnTo>
                    <a:pt x="1530083" y="834123"/>
                  </a:lnTo>
                  <a:lnTo>
                    <a:pt x="1531200" y="833653"/>
                  </a:lnTo>
                  <a:lnTo>
                    <a:pt x="1533067" y="831799"/>
                  </a:lnTo>
                  <a:lnTo>
                    <a:pt x="1533525" y="830681"/>
                  </a:lnTo>
                  <a:lnTo>
                    <a:pt x="1533525" y="828040"/>
                  </a:lnTo>
                  <a:close/>
                </a:path>
                <a:path w="10629900" h="2895600">
                  <a:moveTo>
                    <a:pt x="1533525" y="415747"/>
                  </a:moveTo>
                  <a:lnTo>
                    <a:pt x="1533067" y="414629"/>
                  </a:lnTo>
                  <a:lnTo>
                    <a:pt x="1531200" y="412762"/>
                  </a:lnTo>
                  <a:lnTo>
                    <a:pt x="1530083" y="412305"/>
                  </a:lnTo>
                  <a:lnTo>
                    <a:pt x="1527454" y="412305"/>
                  </a:lnTo>
                  <a:lnTo>
                    <a:pt x="1526336" y="412762"/>
                  </a:lnTo>
                  <a:lnTo>
                    <a:pt x="1524469" y="414629"/>
                  </a:lnTo>
                  <a:lnTo>
                    <a:pt x="1524000" y="415747"/>
                  </a:lnTo>
                  <a:lnTo>
                    <a:pt x="1524000" y="418376"/>
                  </a:lnTo>
                  <a:lnTo>
                    <a:pt x="1524469" y="419506"/>
                  </a:lnTo>
                  <a:lnTo>
                    <a:pt x="1526336" y="421360"/>
                  </a:lnTo>
                  <a:lnTo>
                    <a:pt x="1527454" y="421830"/>
                  </a:lnTo>
                  <a:lnTo>
                    <a:pt x="1530083" y="421830"/>
                  </a:lnTo>
                  <a:lnTo>
                    <a:pt x="1531200" y="421360"/>
                  </a:lnTo>
                  <a:lnTo>
                    <a:pt x="1533067" y="419506"/>
                  </a:lnTo>
                  <a:lnTo>
                    <a:pt x="1533525" y="418376"/>
                  </a:lnTo>
                  <a:lnTo>
                    <a:pt x="1533525" y="415747"/>
                  </a:lnTo>
                  <a:close/>
                </a:path>
                <a:path w="10629900" h="2895600">
                  <a:moveTo>
                    <a:pt x="1533525" y="3454"/>
                  </a:moveTo>
                  <a:lnTo>
                    <a:pt x="1533067" y="2336"/>
                  </a:lnTo>
                  <a:lnTo>
                    <a:pt x="1531200" y="469"/>
                  </a:lnTo>
                  <a:lnTo>
                    <a:pt x="1530083" y="0"/>
                  </a:lnTo>
                  <a:lnTo>
                    <a:pt x="1527454" y="0"/>
                  </a:lnTo>
                  <a:lnTo>
                    <a:pt x="1526336" y="469"/>
                  </a:lnTo>
                  <a:lnTo>
                    <a:pt x="1524469" y="2336"/>
                  </a:lnTo>
                  <a:lnTo>
                    <a:pt x="1524000" y="3454"/>
                  </a:lnTo>
                  <a:lnTo>
                    <a:pt x="1524000" y="6083"/>
                  </a:lnTo>
                  <a:lnTo>
                    <a:pt x="1524469" y="7200"/>
                  </a:lnTo>
                  <a:lnTo>
                    <a:pt x="1526336" y="9067"/>
                  </a:lnTo>
                  <a:lnTo>
                    <a:pt x="1527454" y="9525"/>
                  </a:lnTo>
                  <a:lnTo>
                    <a:pt x="1530083" y="9525"/>
                  </a:lnTo>
                  <a:lnTo>
                    <a:pt x="1531200" y="9067"/>
                  </a:lnTo>
                  <a:lnTo>
                    <a:pt x="1533067" y="7200"/>
                  </a:lnTo>
                  <a:lnTo>
                    <a:pt x="1533525" y="6083"/>
                  </a:lnTo>
                  <a:lnTo>
                    <a:pt x="1533525" y="3454"/>
                  </a:lnTo>
                  <a:close/>
                </a:path>
                <a:path w="10629900" h="2895600">
                  <a:moveTo>
                    <a:pt x="1581150" y="2889529"/>
                  </a:moveTo>
                  <a:lnTo>
                    <a:pt x="1580692" y="2888411"/>
                  </a:lnTo>
                  <a:lnTo>
                    <a:pt x="1578825" y="2886545"/>
                  </a:lnTo>
                  <a:lnTo>
                    <a:pt x="1577708" y="2886075"/>
                  </a:lnTo>
                  <a:lnTo>
                    <a:pt x="1575079" y="2886075"/>
                  </a:lnTo>
                  <a:lnTo>
                    <a:pt x="1573961" y="2886545"/>
                  </a:lnTo>
                  <a:lnTo>
                    <a:pt x="1572094" y="2888411"/>
                  </a:lnTo>
                  <a:lnTo>
                    <a:pt x="1571625" y="2889529"/>
                  </a:lnTo>
                  <a:lnTo>
                    <a:pt x="1571625" y="2892158"/>
                  </a:lnTo>
                  <a:lnTo>
                    <a:pt x="1572094" y="2893276"/>
                  </a:lnTo>
                  <a:lnTo>
                    <a:pt x="1573961" y="2895142"/>
                  </a:lnTo>
                  <a:lnTo>
                    <a:pt x="1575079" y="2895600"/>
                  </a:lnTo>
                  <a:lnTo>
                    <a:pt x="1577708" y="2895600"/>
                  </a:lnTo>
                  <a:lnTo>
                    <a:pt x="1578825" y="2895142"/>
                  </a:lnTo>
                  <a:lnTo>
                    <a:pt x="1580692" y="2893276"/>
                  </a:lnTo>
                  <a:lnTo>
                    <a:pt x="1581150" y="2892158"/>
                  </a:lnTo>
                  <a:lnTo>
                    <a:pt x="1581150" y="2889529"/>
                  </a:lnTo>
                  <a:close/>
                </a:path>
                <a:path w="10629900" h="2895600">
                  <a:moveTo>
                    <a:pt x="1581150" y="2477236"/>
                  </a:moveTo>
                  <a:lnTo>
                    <a:pt x="1580692" y="2476106"/>
                  </a:lnTo>
                  <a:lnTo>
                    <a:pt x="1578825" y="2474252"/>
                  </a:lnTo>
                  <a:lnTo>
                    <a:pt x="1577708" y="2473782"/>
                  </a:lnTo>
                  <a:lnTo>
                    <a:pt x="1575079" y="2473782"/>
                  </a:lnTo>
                  <a:lnTo>
                    <a:pt x="1573961" y="2474252"/>
                  </a:lnTo>
                  <a:lnTo>
                    <a:pt x="1572094" y="2476106"/>
                  </a:lnTo>
                  <a:lnTo>
                    <a:pt x="1571625" y="2477236"/>
                  </a:lnTo>
                  <a:lnTo>
                    <a:pt x="1571625" y="2479865"/>
                  </a:lnTo>
                  <a:lnTo>
                    <a:pt x="1572094" y="2480983"/>
                  </a:lnTo>
                  <a:lnTo>
                    <a:pt x="1573961" y="2482850"/>
                  </a:lnTo>
                  <a:lnTo>
                    <a:pt x="1575079" y="2483307"/>
                  </a:lnTo>
                  <a:lnTo>
                    <a:pt x="1577708" y="2483307"/>
                  </a:lnTo>
                  <a:lnTo>
                    <a:pt x="1578825" y="2482850"/>
                  </a:lnTo>
                  <a:lnTo>
                    <a:pt x="1580692" y="2480983"/>
                  </a:lnTo>
                  <a:lnTo>
                    <a:pt x="1581150" y="2479865"/>
                  </a:lnTo>
                  <a:lnTo>
                    <a:pt x="1581150" y="2477236"/>
                  </a:lnTo>
                  <a:close/>
                </a:path>
                <a:path w="10629900" h="2895600">
                  <a:moveTo>
                    <a:pt x="1581150" y="2064931"/>
                  </a:moveTo>
                  <a:lnTo>
                    <a:pt x="1580692" y="2063813"/>
                  </a:lnTo>
                  <a:lnTo>
                    <a:pt x="1578825" y="2061959"/>
                  </a:lnTo>
                  <a:lnTo>
                    <a:pt x="1577708" y="2061489"/>
                  </a:lnTo>
                  <a:lnTo>
                    <a:pt x="1575079" y="2061489"/>
                  </a:lnTo>
                  <a:lnTo>
                    <a:pt x="1573961" y="2061959"/>
                  </a:lnTo>
                  <a:lnTo>
                    <a:pt x="1572094" y="2063813"/>
                  </a:lnTo>
                  <a:lnTo>
                    <a:pt x="1571625" y="2064931"/>
                  </a:lnTo>
                  <a:lnTo>
                    <a:pt x="1571625" y="2067560"/>
                  </a:lnTo>
                  <a:lnTo>
                    <a:pt x="1572094" y="2068690"/>
                  </a:lnTo>
                  <a:lnTo>
                    <a:pt x="1573961" y="2070544"/>
                  </a:lnTo>
                  <a:lnTo>
                    <a:pt x="1575079" y="2071014"/>
                  </a:lnTo>
                  <a:lnTo>
                    <a:pt x="1577708" y="2071014"/>
                  </a:lnTo>
                  <a:lnTo>
                    <a:pt x="1578825" y="2070544"/>
                  </a:lnTo>
                  <a:lnTo>
                    <a:pt x="1580692" y="2068690"/>
                  </a:lnTo>
                  <a:lnTo>
                    <a:pt x="1581150" y="2067560"/>
                  </a:lnTo>
                  <a:lnTo>
                    <a:pt x="1581150" y="2064931"/>
                  </a:lnTo>
                  <a:close/>
                </a:path>
                <a:path w="10629900" h="2895600">
                  <a:moveTo>
                    <a:pt x="1581150" y="1652638"/>
                  </a:moveTo>
                  <a:lnTo>
                    <a:pt x="1580692" y="1651520"/>
                  </a:lnTo>
                  <a:lnTo>
                    <a:pt x="1578825" y="1649653"/>
                  </a:lnTo>
                  <a:lnTo>
                    <a:pt x="1577708" y="1649196"/>
                  </a:lnTo>
                  <a:lnTo>
                    <a:pt x="1575079" y="1649196"/>
                  </a:lnTo>
                  <a:lnTo>
                    <a:pt x="1573961" y="1649653"/>
                  </a:lnTo>
                  <a:lnTo>
                    <a:pt x="1572094" y="1651520"/>
                  </a:lnTo>
                  <a:lnTo>
                    <a:pt x="1571625" y="1652638"/>
                  </a:lnTo>
                  <a:lnTo>
                    <a:pt x="1571625" y="1655267"/>
                  </a:lnTo>
                  <a:lnTo>
                    <a:pt x="1572094" y="1656397"/>
                  </a:lnTo>
                  <a:lnTo>
                    <a:pt x="1573961" y="1658251"/>
                  </a:lnTo>
                  <a:lnTo>
                    <a:pt x="1575079" y="1658721"/>
                  </a:lnTo>
                  <a:lnTo>
                    <a:pt x="1577708" y="1658721"/>
                  </a:lnTo>
                  <a:lnTo>
                    <a:pt x="1578825" y="1658251"/>
                  </a:lnTo>
                  <a:lnTo>
                    <a:pt x="1580692" y="1656397"/>
                  </a:lnTo>
                  <a:lnTo>
                    <a:pt x="1581150" y="1655267"/>
                  </a:lnTo>
                  <a:lnTo>
                    <a:pt x="1581150" y="1652638"/>
                  </a:lnTo>
                  <a:close/>
                </a:path>
                <a:path w="10629900" h="2895600">
                  <a:moveTo>
                    <a:pt x="1581150" y="1240345"/>
                  </a:moveTo>
                  <a:lnTo>
                    <a:pt x="1580692" y="1239215"/>
                  </a:lnTo>
                  <a:lnTo>
                    <a:pt x="1578825" y="1237361"/>
                  </a:lnTo>
                  <a:lnTo>
                    <a:pt x="1577708" y="1236891"/>
                  </a:lnTo>
                  <a:lnTo>
                    <a:pt x="1575079" y="1236891"/>
                  </a:lnTo>
                  <a:lnTo>
                    <a:pt x="1573961" y="1237361"/>
                  </a:lnTo>
                  <a:lnTo>
                    <a:pt x="1572094" y="1239215"/>
                  </a:lnTo>
                  <a:lnTo>
                    <a:pt x="1571625" y="1240345"/>
                  </a:lnTo>
                  <a:lnTo>
                    <a:pt x="1571625" y="1242974"/>
                  </a:lnTo>
                  <a:lnTo>
                    <a:pt x="1572094" y="1244092"/>
                  </a:lnTo>
                  <a:lnTo>
                    <a:pt x="1573961" y="1245958"/>
                  </a:lnTo>
                  <a:lnTo>
                    <a:pt x="1575079" y="1246416"/>
                  </a:lnTo>
                  <a:lnTo>
                    <a:pt x="1577708" y="1246416"/>
                  </a:lnTo>
                  <a:lnTo>
                    <a:pt x="1578825" y="1245958"/>
                  </a:lnTo>
                  <a:lnTo>
                    <a:pt x="1580692" y="1244092"/>
                  </a:lnTo>
                  <a:lnTo>
                    <a:pt x="1581150" y="1242974"/>
                  </a:lnTo>
                  <a:lnTo>
                    <a:pt x="1581150" y="1240345"/>
                  </a:lnTo>
                  <a:close/>
                </a:path>
                <a:path w="10629900" h="2895600">
                  <a:moveTo>
                    <a:pt x="1581150" y="828040"/>
                  </a:moveTo>
                  <a:lnTo>
                    <a:pt x="1580692" y="826922"/>
                  </a:lnTo>
                  <a:lnTo>
                    <a:pt x="1578825" y="825068"/>
                  </a:lnTo>
                  <a:lnTo>
                    <a:pt x="1577708" y="824598"/>
                  </a:lnTo>
                  <a:lnTo>
                    <a:pt x="1575079" y="824598"/>
                  </a:lnTo>
                  <a:lnTo>
                    <a:pt x="1573961" y="825068"/>
                  </a:lnTo>
                  <a:lnTo>
                    <a:pt x="1572094" y="826922"/>
                  </a:lnTo>
                  <a:lnTo>
                    <a:pt x="1571625" y="828040"/>
                  </a:lnTo>
                  <a:lnTo>
                    <a:pt x="1571625" y="830681"/>
                  </a:lnTo>
                  <a:lnTo>
                    <a:pt x="1572094" y="831799"/>
                  </a:lnTo>
                  <a:lnTo>
                    <a:pt x="1573961" y="833653"/>
                  </a:lnTo>
                  <a:lnTo>
                    <a:pt x="1575079" y="834123"/>
                  </a:lnTo>
                  <a:lnTo>
                    <a:pt x="1577708" y="834123"/>
                  </a:lnTo>
                  <a:lnTo>
                    <a:pt x="1578825" y="833653"/>
                  </a:lnTo>
                  <a:lnTo>
                    <a:pt x="1580692" y="831799"/>
                  </a:lnTo>
                  <a:lnTo>
                    <a:pt x="1581150" y="830681"/>
                  </a:lnTo>
                  <a:lnTo>
                    <a:pt x="1581150" y="828040"/>
                  </a:lnTo>
                  <a:close/>
                </a:path>
                <a:path w="10629900" h="2895600">
                  <a:moveTo>
                    <a:pt x="1581150" y="415747"/>
                  </a:moveTo>
                  <a:lnTo>
                    <a:pt x="1580692" y="414629"/>
                  </a:lnTo>
                  <a:lnTo>
                    <a:pt x="1578825" y="412762"/>
                  </a:lnTo>
                  <a:lnTo>
                    <a:pt x="1577708" y="412305"/>
                  </a:lnTo>
                  <a:lnTo>
                    <a:pt x="1575079" y="412305"/>
                  </a:lnTo>
                  <a:lnTo>
                    <a:pt x="1573961" y="412762"/>
                  </a:lnTo>
                  <a:lnTo>
                    <a:pt x="1572094" y="414629"/>
                  </a:lnTo>
                  <a:lnTo>
                    <a:pt x="1571625" y="415747"/>
                  </a:lnTo>
                  <a:lnTo>
                    <a:pt x="1571625" y="418376"/>
                  </a:lnTo>
                  <a:lnTo>
                    <a:pt x="1572094" y="419506"/>
                  </a:lnTo>
                  <a:lnTo>
                    <a:pt x="1573961" y="421360"/>
                  </a:lnTo>
                  <a:lnTo>
                    <a:pt x="1575079" y="421830"/>
                  </a:lnTo>
                  <a:lnTo>
                    <a:pt x="1577708" y="421830"/>
                  </a:lnTo>
                  <a:lnTo>
                    <a:pt x="1578825" y="421360"/>
                  </a:lnTo>
                  <a:lnTo>
                    <a:pt x="1580692" y="419506"/>
                  </a:lnTo>
                  <a:lnTo>
                    <a:pt x="1581150" y="418376"/>
                  </a:lnTo>
                  <a:lnTo>
                    <a:pt x="1581150" y="415747"/>
                  </a:lnTo>
                  <a:close/>
                </a:path>
                <a:path w="10629900" h="2895600">
                  <a:moveTo>
                    <a:pt x="1581150" y="3454"/>
                  </a:moveTo>
                  <a:lnTo>
                    <a:pt x="1580692" y="2336"/>
                  </a:lnTo>
                  <a:lnTo>
                    <a:pt x="1578825" y="469"/>
                  </a:lnTo>
                  <a:lnTo>
                    <a:pt x="1577708" y="0"/>
                  </a:lnTo>
                  <a:lnTo>
                    <a:pt x="1575079" y="0"/>
                  </a:lnTo>
                  <a:lnTo>
                    <a:pt x="1573961" y="469"/>
                  </a:lnTo>
                  <a:lnTo>
                    <a:pt x="1572094" y="2336"/>
                  </a:lnTo>
                  <a:lnTo>
                    <a:pt x="1571625" y="3454"/>
                  </a:lnTo>
                  <a:lnTo>
                    <a:pt x="1571625" y="6083"/>
                  </a:lnTo>
                  <a:lnTo>
                    <a:pt x="1572094" y="7200"/>
                  </a:lnTo>
                  <a:lnTo>
                    <a:pt x="1573961" y="9067"/>
                  </a:lnTo>
                  <a:lnTo>
                    <a:pt x="1575079" y="9525"/>
                  </a:lnTo>
                  <a:lnTo>
                    <a:pt x="1577708" y="9525"/>
                  </a:lnTo>
                  <a:lnTo>
                    <a:pt x="1578825" y="9067"/>
                  </a:lnTo>
                  <a:lnTo>
                    <a:pt x="1580692" y="7200"/>
                  </a:lnTo>
                  <a:lnTo>
                    <a:pt x="1581150" y="6083"/>
                  </a:lnTo>
                  <a:lnTo>
                    <a:pt x="1581150" y="3454"/>
                  </a:lnTo>
                  <a:close/>
                </a:path>
                <a:path w="10629900" h="2895600">
                  <a:moveTo>
                    <a:pt x="1628775" y="2889529"/>
                  </a:moveTo>
                  <a:lnTo>
                    <a:pt x="1628317" y="2888411"/>
                  </a:lnTo>
                  <a:lnTo>
                    <a:pt x="1626450" y="2886545"/>
                  </a:lnTo>
                  <a:lnTo>
                    <a:pt x="1625333" y="2886075"/>
                  </a:lnTo>
                  <a:lnTo>
                    <a:pt x="1622704" y="2886075"/>
                  </a:lnTo>
                  <a:lnTo>
                    <a:pt x="1621586" y="2886545"/>
                  </a:lnTo>
                  <a:lnTo>
                    <a:pt x="1619719" y="2888411"/>
                  </a:lnTo>
                  <a:lnTo>
                    <a:pt x="1619250" y="2889529"/>
                  </a:lnTo>
                  <a:lnTo>
                    <a:pt x="1619250" y="2892158"/>
                  </a:lnTo>
                  <a:lnTo>
                    <a:pt x="1619719" y="2893276"/>
                  </a:lnTo>
                  <a:lnTo>
                    <a:pt x="1621586" y="2895142"/>
                  </a:lnTo>
                  <a:lnTo>
                    <a:pt x="1622704" y="2895600"/>
                  </a:lnTo>
                  <a:lnTo>
                    <a:pt x="1625333" y="2895600"/>
                  </a:lnTo>
                  <a:lnTo>
                    <a:pt x="1626450" y="2895142"/>
                  </a:lnTo>
                  <a:lnTo>
                    <a:pt x="1628317" y="2893276"/>
                  </a:lnTo>
                  <a:lnTo>
                    <a:pt x="1628775" y="2892158"/>
                  </a:lnTo>
                  <a:lnTo>
                    <a:pt x="1628775" y="2889529"/>
                  </a:lnTo>
                  <a:close/>
                </a:path>
                <a:path w="10629900" h="2895600">
                  <a:moveTo>
                    <a:pt x="1628775" y="2477236"/>
                  </a:moveTo>
                  <a:lnTo>
                    <a:pt x="1628317" y="2476106"/>
                  </a:lnTo>
                  <a:lnTo>
                    <a:pt x="1626450" y="2474252"/>
                  </a:lnTo>
                  <a:lnTo>
                    <a:pt x="1625333" y="2473782"/>
                  </a:lnTo>
                  <a:lnTo>
                    <a:pt x="1622704" y="2473782"/>
                  </a:lnTo>
                  <a:lnTo>
                    <a:pt x="1621586" y="2474252"/>
                  </a:lnTo>
                  <a:lnTo>
                    <a:pt x="1619719" y="2476106"/>
                  </a:lnTo>
                  <a:lnTo>
                    <a:pt x="1619250" y="2477236"/>
                  </a:lnTo>
                  <a:lnTo>
                    <a:pt x="1619250" y="2479865"/>
                  </a:lnTo>
                  <a:lnTo>
                    <a:pt x="1619719" y="2480983"/>
                  </a:lnTo>
                  <a:lnTo>
                    <a:pt x="1621586" y="2482850"/>
                  </a:lnTo>
                  <a:lnTo>
                    <a:pt x="1622704" y="2483307"/>
                  </a:lnTo>
                  <a:lnTo>
                    <a:pt x="1625333" y="2483307"/>
                  </a:lnTo>
                  <a:lnTo>
                    <a:pt x="1626450" y="2482850"/>
                  </a:lnTo>
                  <a:lnTo>
                    <a:pt x="1628317" y="2480983"/>
                  </a:lnTo>
                  <a:lnTo>
                    <a:pt x="1628775" y="2479865"/>
                  </a:lnTo>
                  <a:lnTo>
                    <a:pt x="1628775" y="2477236"/>
                  </a:lnTo>
                  <a:close/>
                </a:path>
                <a:path w="10629900" h="2895600">
                  <a:moveTo>
                    <a:pt x="1628775" y="2064931"/>
                  </a:moveTo>
                  <a:lnTo>
                    <a:pt x="1628317" y="2063813"/>
                  </a:lnTo>
                  <a:lnTo>
                    <a:pt x="1626450" y="2061959"/>
                  </a:lnTo>
                  <a:lnTo>
                    <a:pt x="1625333" y="2061489"/>
                  </a:lnTo>
                  <a:lnTo>
                    <a:pt x="1622704" y="2061489"/>
                  </a:lnTo>
                  <a:lnTo>
                    <a:pt x="1621586" y="2061959"/>
                  </a:lnTo>
                  <a:lnTo>
                    <a:pt x="1619719" y="2063813"/>
                  </a:lnTo>
                  <a:lnTo>
                    <a:pt x="1619250" y="2064931"/>
                  </a:lnTo>
                  <a:lnTo>
                    <a:pt x="1619250" y="2067560"/>
                  </a:lnTo>
                  <a:lnTo>
                    <a:pt x="1619719" y="2068690"/>
                  </a:lnTo>
                  <a:lnTo>
                    <a:pt x="1621586" y="2070544"/>
                  </a:lnTo>
                  <a:lnTo>
                    <a:pt x="1622704" y="2071014"/>
                  </a:lnTo>
                  <a:lnTo>
                    <a:pt x="1625333" y="2071014"/>
                  </a:lnTo>
                  <a:lnTo>
                    <a:pt x="1626450" y="2070544"/>
                  </a:lnTo>
                  <a:lnTo>
                    <a:pt x="1628317" y="2068690"/>
                  </a:lnTo>
                  <a:lnTo>
                    <a:pt x="1628775" y="2067560"/>
                  </a:lnTo>
                  <a:lnTo>
                    <a:pt x="1628775" y="2064931"/>
                  </a:lnTo>
                  <a:close/>
                </a:path>
                <a:path w="10629900" h="2895600">
                  <a:moveTo>
                    <a:pt x="1628775" y="1652638"/>
                  </a:moveTo>
                  <a:lnTo>
                    <a:pt x="1628317" y="1651520"/>
                  </a:lnTo>
                  <a:lnTo>
                    <a:pt x="1626450" y="1649653"/>
                  </a:lnTo>
                  <a:lnTo>
                    <a:pt x="1625333" y="1649196"/>
                  </a:lnTo>
                  <a:lnTo>
                    <a:pt x="1622704" y="1649196"/>
                  </a:lnTo>
                  <a:lnTo>
                    <a:pt x="1621586" y="1649653"/>
                  </a:lnTo>
                  <a:lnTo>
                    <a:pt x="1619719" y="1651520"/>
                  </a:lnTo>
                  <a:lnTo>
                    <a:pt x="1619250" y="1652638"/>
                  </a:lnTo>
                  <a:lnTo>
                    <a:pt x="1619250" y="1655267"/>
                  </a:lnTo>
                  <a:lnTo>
                    <a:pt x="1619719" y="1656397"/>
                  </a:lnTo>
                  <a:lnTo>
                    <a:pt x="1621586" y="1658251"/>
                  </a:lnTo>
                  <a:lnTo>
                    <a:pt x="1622704" y="1658721"/>
                  </a:lnTo>
                  <a:lnTo>
                    <a:pt x="1625333" y="1658721"/>
                  </a:lnTo>
                  <a:lnTo>
                    <a:pt x="1626450" y="1658251"/>
                  </a:lnTo>
                  <a:lnTo>
                    <a:pt x="1628317" y="1656397"/>
                  </a:lnTo>
                  <a:lnTo>
                    <a:pt x="1628775" y="1655267"/>
                  </a:lnTo>
                  <a:lnTo>
                    <a:pt x="1628775" y="1652638"/>
                  </a:lnTo>
                  <a:close/>
                </a:path>
                <a:path w="10629900" h="2895600">
                  <a:moveTo>
                    <a:pt x="1628775" y="1240345"/>
                  </a:moveTo>
                  <a:lnTo>
                    <a:pt x="1628317" y="1239215"/>
                  </a:lnTo>
                  <a:lnTo>
                    <a:pt x="1626450" y="1237361"/>
                  </a:lnTo>
                  <a:lnTo>
                    <a:pt x="1625333" y="1236891"/>
                  </a:lnTo>
                  <a:lnTo>
                    <a:pt x="1622704" y="1236891"/>
                  </a:lnTo>
                  <a:lnTo>
                    <a:pt x="1621586" y="1237361"/>
                  </a:lnTo>
                  <a:lnTo>
                    <a:pt x="1619719" y="1239215"/>
                  </a:lnTo>
                  <a:lnTo>
                    <a:pt x="1619250" y="1240345"/>
                  </a:lnTo>
                  <a:lnTo>
                    <a:pt x="1619250" y="1242974"/>
                  </a:lnTo>
                  <a:lnTo>
                    <a:pt x="1619719" y="1244092"/>
                  </a:lnTo>
                  <a:lnTo>
                    <a:pt x="1621586" y="1245958"/>
                  </a:lnTo>
                  <a:lnTo>
                    <a:pt x="1622704" y="1246416"/>
                  </a:lnTo>
                  <a:lnTo>
                    <a:pt x="1625333" y="1246416"/>
                  </a:lnTo>
                  <a:lnTo>
                    <a:pt x="1626450" y="1245958"/>
                  </a:lnTo>
                  <a:lnTo>
                    <a:pt x="1628317" y="1244092"/>
                  </a:lnTo>
                  <a:lnTo>
                    <a:pt x="1628775" y="1242974"/>
                  </a:lnTo>
                  <a:lnTo>
                    <a:pt x="1628775" y="1240345"/>
                  </a:lnTo>
                  <a:close/>
                </a:path>
                <a:path w="10629900" h="2895600">
                  <a:moveTo>
                    <a:pt x="1628775" y="828040"/>
                  </a:moveTo>
                  <a:lnTo>
                    <a:pt x="1628317" y="826922"/>
                  </a:lnTo>
                  <a:lnTo>
                    <a:pt x="1626450" y="825068"/>
                  </a:lnTo>
                  <a:lnTo>
                    <a:pt x="1625333" y="824598"/>
                  </a:lnTo>
                  <a:lnTo>
                    <a:pt x="1622704" y="824598"/>
                  </a:lnTo>
                  <a:lnTo>
                    <a:pt x="1621586" y="825068"/>
                  </a:lnTo>
                  <a:lnTo>
                    <a:pt x="1619719" y="826922"/>
                  </a:lnTo>
                  <a:lnTo>
                    <a:pt x="1619250" y="828040"/>
                  </a:lnTo>
                  <a:lnTo>
                    <a:pt x="1619250" y="830681"/>
                  </a:lnTo>
                  <a:lnTo>
                    <a:pt x="1619719" y="831799"/>
                  </a:lnTo>
                  <a:lnTo>
                    <a:pt x="1621586" y="833653"/>
                  </a:lnTo>
                  <a:lnTo>
                    <a:pt x="1622704" y="834123"/>
                  </a:lnTo>
                  <a:lnTo>
                    <a:pt x="1625333" y="834123"/>
                  </a:lnTo>
                  <a:lnTo>
                    <a:pt x="1626450" y="833653"/>
                  </a:lnTo>
                  <a:lnTo>
                    <a:pt x="1628317" y="831799"/>
                  </a:lnTo>
                  <a:lnTo>
                    <a:pt x="1628775" y="830681"/>
                  </a:lnTo>
                  <a:lnTo>
                    <a:pt x="1628775" y="828040"/>
                  </a:lnTo>
                  <a:close/>
                </a:path>
                <a:path w="10629900" h="2895600">
                  <a:moveTo>
                    <a:pt x="1628775" y="415747"/>
                  </a:moveTo>
                  <a:lnTo>
                    <a:pt x="1628317" y="414629"/>
                  </a:lnTo>
                  <a:lnTo>
                    <a:pt x="1626450" y="412762"/>
                  </a:lnTo>
                  <a:lnTo>
                    <a:pt x="1625333" y="412305"/>
                  </a:lnTo>
                  <a:lnTo>
                    <a:pt x="1622704" y="412305"/>
                  </a:lnTo>
                  <a:lnTo>
                    <a:pt x="1621586" y="412762"/>
                  </a:lnTo>
                  <a:lnTo>
                    <a:pt x="1619719" y="414629"/>
                  </a:lnTo>
                  <a:lnTo>
                    <a:pt x="1619250" y="415747"/>
                  </a:lnTo>
                  <a:lnTo>
                    <a:pt x="1619250" y="418376"/>
                  </a:lnTo>
                  <a:lnTo>
                    <a:pt x="1619719" y="419506"/>
                  </a:lnTo>
                  <a:lnTo>
                    <a:pt x="1621586" y="421360"/>
                  </a:lnTo>
                  <a:lnTo>
                    <a:pt x="1622704" y="421830"/>
                  </a:lnTo>
                  <a:lnTo>
                    <a:pt x="1625333" y="421830"/>
                  </a:lnTo>
                  <a:lnTo>
                    <a:pt x="1626450" y="421360"/>
                  </a:lnTo>
                  <a:lnTo>
                    <a:pt x="1628317" y="419506"/>
                  </a:lnTo>
                  <a:lnTo>
                    <a:pt x="1628775" y="418376"/>
                  </a:lnTo>
                  <a:lnTo>
                    <a:pt x="1628775" y="415747"/>
                  </a:lnTo>
                  <a:close/>
                </a:path>
                <a:path w="10629900" h="2895600">
                  <a:moveTo>
                    <a:pt x="1628775" y="3454"/>
                  </a:moveTo>
                  <a:lnTo>
                    <a:pt x="1628317" y="2336"/>
                  </a:lnTo>
                  <a:lnTo>
                    <a:pt x="1626450" y="469"/>
                  </a:lnTo>
                  <a:lnTo>
                    <a:pt x="1625333" y="0"/>
                  </a:lnTo>
                  <a:lnTo>
                    <a:pt x="1622704" y="0"/>
                  </a:lnTo>
                  <a:lnTo>
                    <a:pt x="1621586" y="469"/>
                  </a:lnTo>
                  <a:lnTo>
                    <a:pt x="1619719" y="2336"/>
                  </a:lnTo>
                  <a:lnTo>
                    <a:pt x="1619250" y="3454"/>
                  </a:lnTo>
                  <a:lnTo>
                    <a:pt x="1619250" y="6083"/>
                  </a:lnTo>
                  <a:lnTo>
                    <a:pt x="1619719" y="7200"/>
                  </a:lnTo>
                  <a:lnTo>
                    <a:pt x="1621586" y="9067"/>
                  </a:lnTo>
                  <a:lnTo>
                    <a:pt x="1622704" y="9525"/>
                  </a:lnTo>
                  <a:lnTo>
                    <a:pt x="1625333" y="9525"/>
                  </a:lnTo>
                  <a:lnTo>
                    <a:pt x="1626450" y="9067"/>
                  </a:lnTo>
                  <a:lnTo>
                    <a:pt x="1628317" y="7200"/>
                  </a:lnTo>
                  <a:lnTo>
                    <a:pt x="1628775" y="6083"/>
                  </a:lnTo>
                  <a:lnTo>
                    <a:pt x="1628775" y="3454"/>
                  </a:lnTo>
                  <a:close/>
                </a:path>
                <a:path w="10629900" h="2895600">
                  <a:moveTo>
                    <a:pt x="1676400" y="2889529"/>
                  </a:moveTo>
                  <a:lnTo>
                    <a:pt x="1675942" y="2888411"/>
                  </a:lnTo>
                  <a:lnTo>
                    <a:pt x="1674075" y="2886545"/>
                  </a:lnTo>
                  <a:lnTo>
                    <a:pt x="1672958" y="2886075"/>
                  </a:lnTo>
                  <a:lnTo>
                    <a:pt x="1670329" y="2886075"/>
                  </a:lnTo>
                  <a:lnTo>
                    <a:pt x="1669211" y="2886545"/>
                  </a:lnTo>
                  <a:lnTo>
                    <a:pt x="1667344" y="2888411"/>
                  </a:lnTo>
                  <a:lnTo>
                    <a:pt x="1666875" y="2889529"/>
                  </a:lnTo>
                  <a:lnTo>
                    <a:pt x="1666875" y="2892158"/>
                  </a:lnTo>
                  <a:lnTo>
                    <a:pt x="1667344" y="2893276"/>
                  </a:lnTo>
                  <a:lnTo>
                    <a:pt x="1669211" y="2895142"/>
                  </a:lnTo>
                  <a:lnTo>
                    <a:pt x="1670329" y="2895600"/>
                  </a:lnTo>
                  <a:lnTo>
                    <a:pt x="1672958" y="2895600"/>
                  </a:lnTo>
                  <a:lnTo>
                    <a:pt x="1674075" y="2895142"/>
                  </a:lnTo>
                  <a:lnTo>
                    <a:pt x="1675942" y="2893276"/>
                  </a:lnTo>
                  <a:lnTo>
                    <a:pt x="1676400" y="2892158"/>
                  </a:lnTo>
                  <a:lnTo>
                    <a:pt x="1676400" y="2889529"/>
                  </a:lnTo>
                  <a:close/>
                </a:path>
                <a:path w="10629900" h="2895600">
                  <a:moveTo>
                    <a:pt x="1676400" y="2477236"/>
                  </a:moveTo>
                  <a:lnTo>
                    <a:pt x="1675942" y="2476106"/>
                  </a:lnTo>
                  <a:lnTo>
                    <a:pt x="1674075" y="2474252"/>
                  </a:lnTo>
                  <a:lnTo>
                    <a:pt x="1672958" y="2473782"/>
                  </a:lnTo>
                  <a:lnTo>
                    <a:pt x="1670329" y="2473782"/>
                  </a:lnTo>
                  <a:lnTo>
                    <a:pt x="1669211" y="2474252"/>
                  </a:lnTo>
                  <a:lnTo>
                    <a:pt x="1667344" y="2476106"/>
                  </a:lnTo>
                  <a:lnTo>
                    <a:pt x="1666875" y="2477236"/>
                  </a:lnTo>
                  <a:lnTo>
                    <a:pt x="1666875" y="2479865"/>
                  </a:lnTo>
                  <a:lnTo>
                    <a:pt x="1667344" y="2480983"/>
                  </a:lnTo>
                  <a:lnTo>
                    <a:pt x="1669211" y="2482850"/>
                  </a:lnTo>
                  <a:lnTo>
                    <a:pt x="1670329" y="2483307"/>
                  </a:lnTo>
                  <a:lnTo>
                    <a:pt x="1672958" y="2483307"/>
                  </a:lnTo>
                  <a:lnTo>
                    <a:pt x="1674075" y="2482850"/>
                  </a:lnTo>
                  <a:lnTo>
                    <a:pt x="1675942" y="2480983"/>
                  </a:lnTo>
                  <a:lnTo>
                    <a:pt x="1676400" y="2479865"/>
                  </a:lnTo>
                  <a:lnTo>
                    <a:pt x="1676400" y="2477236"/>
                  </a:lnTo>
                  <a:close/>
                </a:path>
                <a:path w="10629900" h="2895600">
                  <a:moveTo>
                    <a:pt x="1676400" y="2064931"/>
                  </a:moveTo>
                  <a:lnTo>
                    <a:pt x="1675942" y="2063813"/>
                  </a:lnTo>
                  <a:lnTo>
                    <a:pt x="1674075" y="2061959"/>
                  </a:lnTo>
                  <a:lnTo>
                    <a:pt x="1672958" y="2061489"/>
                  </a:lnTo>
                  <a:lnTo>
                    <a:pt x="1670329" y="2061489"/>
                  </a:lnTo>
                  <a:lnTo>
                    <a:pt x="1669211" y="2061959"/>
                  </a:lnTo>
                  <a:lnTo>
                    <a:pt x="1667344" y="2063813"/>
                  </a:lnTo>
                  <a:lnTo>
                    <a:pt x="1666875" y="2064931"/>
                  </a:lnTo>
                  <a:lnTo>
                    <a:pt x="1666875" y="2067560"/>
                  </a:lnTo>
                  <a:lnTo>
                    <a:pt x="1667344" y="2068690"/>
                  </a:lnTo>
                  <a:lnTo>
                    <a:pt x="1669211" y="2070544"/>
                  </a:lnTo>
                  <a:lnTo>
                    <a:pt x="1670329" y="2071014"/>
                  </a:lnTo>
                  <a:lnTo>
                    <a:pt x="1672958" y="2071014"/>
                  </a:lnTo>
                  <a:lnTo>
                    <a:pt x="1674075" y="2070544"/>
                  </a:lnTo>
                  <a:lnTo>
                    <a:pt x="1675942" y="2068690"/>
                  </a:lnTo>
                  <a:lnTo>
                    <a:pt x="1676400" y="2067560"/>
                  </a:lnTo>
                  <a:lnTo>
                    <a:pt x="1676400" y="2064931"/>
                  </a:lnTo>
                  <a:close/>
                </a:path>
                <a:path w="10629900" h="2895600">
                  <a:moveTo>
                    <a:pt x="1676400" y="1652638"/>
                  </a:moveTo>
                  <a:lnTo>
                    <a:pt x="1675942" y="1651520"/>
                  </a:lnTo>
                  <a:lnTo>
                    <a:pt x="1674075" y="1649653"/>
                  </a:lnTo>
                  <a:lnTo>
                    <a:pt x="1672958" y="1649196"/>
                  </a:lnTo>
                  <a:lnTo>
                    <a:pt x="1670329" y="1649196"/>
                  </a:lnTo>
                  <a:lnTo>
                    <a:pt x="1669211" y="1649653"/>
                  </a:lnTo>
                  <a:lnTo>
                    <a:pt x="1667344" y="1651520"/>
                  </a:lnTo>
                  <a:lnTo>
                    <a:pt x="1666875" y="1652638"/>
                  </a:lnTo>
                  <a:lnTo>
                    <a:pt x="1666875" y="1655267"/>
                  </a:lnTo>
                  <a:lnTo>
                    <a:pt x="1667344" y="1656397"/>
                  </a:lnTo>
                  <a:lnTo>
                    <a:pt x="1669211" y="1658251"/>
                  </a:lnTo>
                  <a:lnTo>
                    <a:pt x="1670329" y="1658721"/>
                  </a:lnTo>
                  <a:lnTo>
                    <a:pt x="1672958" y="1658721"/>
                  </a:lnTo>
                  <a:lnTo>
                    <a:pt x="1674075" y="1658251"/>
                  </a:lnTo>
                  <a:lnTo>
                    <a:pt x="1675942" y="1656397"/>
                  </a:lnTo>
                  <a:lnTo>
                    <a:pt x="1676400" y="1655267"/>
                  </a:lnTo>
                  <a:lnTo>
                    <a:pt x="1676400" y="1652638"/>
                  </a:lnTo>
                  <a:close/>
                </a:path>
                <a:path w="10629900" h="2895600">
                  <a:moveTo>
                    <a:pt x="1676400" y="1240345"/>
                  </a:moveTo>
                  <a:lnTo>
                    <a:pt x="1675942" y="1239215"/>
                  </a:lnTo>
                  <a:lnTo>
                    <a:pt x="1674075" y="1237361"/>
                  </a:lnTo>
                  <a:lnTo>
                    <a:pt x="1672958" y="1236891"/>
                  </a:lnTo>
                  <a:lnTo>
                    <a:pt x="1670329" y="1236891"/>
                  </a:lnTo>
                  <a:lnTo>
                    <a:pt x="1669211" y="1237361"/>
                  </a:lnTo>
                  <a:lnTo>
                    <a:pt x="1667344" y="1239215"/>
                  </a:lnTo>
                  <a:lnTo>
                    <a:pt x="1666875" y="1240345"/>
                  </a:lnTo>
                  <a:lnTo>
                    <a:pt x="1666875" y="1242974"/>
                  </a:lnTo>
                  <a:lnTo>
                    <a:pt x="1667344" y="1244092"/>
                  </a:lnTo>
                  <a:lnTo>
                    <a:pt x="1669211" y="1245958"/>
                  </a:lnTo>
                  <a:lnTo>
                    <a:pt x="1670329" y="1246416"/>
                  </a:lnTo>
                  <a:lnTo>
                    <a:pt x="1672958" y="1246416"/>
                  </a:lnTo>
                  <a:lnTo>
                    <a:pt x="1674075" y="1245958"/>
                  </a:lnTo>
                  <a:lnTo>
                    <a:pt x="1675942" y="1244092"/>
                  </a:lnTo>
                  <a:lnTo>
                    <a:pt x="1676400" y="1242974"/>
                  </a:lnTo>
                  <a:lnTo>
                    <a:pt x="1676400" y="1240345"/>
                  </a:lnTo>
                  <a:close/>
                </a:path>
                <a:path w="10629900" h="2895600">
                  <a:moveTo>
                    <a:pt x="1676400" y="828040"/>
                  </a:moveTo>
                  <a:lnTo>
                    <a:pt x="1675942" y="826922"/>
                  </a:lnTo>
                  <a:lnTo>
                    <a:pt x="1674075" y="825068"/>
                  </a:lnTo>
                  <a:lnTo>
                    <a:pt x="1672958" y="824598"/>
                  </a:lnTo>
                  <a:lnTo>
                    <a:pt x="1670329" y="824598"/>
                  </a:lnTo>
                  <a:lnTo>
                    <a:pt x="1669211" y="825068"/>
                  </a:lnTo>
                  <a:lnTo>
                    <a:pt x="1667344" y="826922"/>
                  </a:lnTo>
                  <a:lnTo>
                    <a:pt x="1666875" y="828040"/>
                  </a:lnTo>
                  <a:lnTo>
                    <a:pt x="1666875" y="830681"/>
                  </a:lnTo>
                  <a:lnTo>
                    <a:pt x="1667344" y="831799"/>
                  </a:lnTo>
                  <a:lnTo>
                    <a:pt x="1669211" y="833653"/>
                  </a:lnTo>
                  <a:lnTo>
                    <a:pt x="1670329" y="834123"/>
                  </a:lnTo>
                  <a:lnTo>
                    <a:pt x="1672958" y="834123"/>
                  </a:lnTo>
                  <a:lnTo>
                    <a:pt x="1674075" y="833653"/>
                  </a:lnTo>
                  <a:lnTo>
                    <a:pt x="1675942" y="831799"/>
                  </a:lnTo>
                  <a:lnTo>
                    <a:pt x="1676400" y="830681"/>
                  </a:lnTo>
                  <a:lnTo>
                    <a:pt x="1676400" y="828040"/>
                  </a:lnTo>
                  <a:close/>
                </a:path>
                <a:path w="10629900" h="2895600">
                  <a:moveTo>
                    <a:pt x="1676400" y="415747"/>
                  </a:moveTo>
                  <a:lnTo>
                    <a:pt x="1675942" y="414629"/>
                  </a:lnTo>
                  <a:lnTo>
                    <a:pt x="1674075" y="412762"/>
                  </a:lnTo>
                  <a:lnTo>
                    <a:pt x="1672958" y="412305"/>
                  </a:lnTo>
                  <a:lnTo>
                    <a:pt x="1670329" y="412305"/>
                  </a:lnTo>
                  <a:lnTo>
                    <a:pt x="1669211" y="412762"/>
                  </a:lnTo>
                  <a:lnTo>
                    <a:pt x="1667344" y="414629"/>
                  </a:lnTo>
                  <a:lnTo>
                    <a:pt x="1666875" y="415747"/>
                  </a:lnTo>
                  <a:lnTo>
                    <a:pt x="1666875" y="418376"/>
                  </a:lnTo>
                  <a:lnTo>
                    <a:pt x="1667344" y="419506"/>
                  </a:lnTo>
                  <a:lnTo>
                    <a:pt x="1669211" y="421360"/>
                  </a:lnTo>
                  <a:lnTo>
                    <a:pt x="1670329" y="421830"/>
                  </a:lnTo>
                  <a:lnTo>
                    <a:pt x="1672958" y="421830"/>
                  </a:lnTo>
                  <a:lnTo>
                    <a:pt x="1674075" y="421360"/>
                  </a:lnTo>
                  <a:lnTo>
                    <a:pt x="1675942" y="419506"/>
                  </a:lnTo>
                  <a:lnTo>
                    <a:pt x="1676400" y="418376"/>
                  </a:lnTo>
                  <a:lnTo>
                    <a:pt x="1676400" y="415747"/>
                  </a:lnTo>
                  <a:close/>
                </a:path>
                <a:path w="10629900" h="2895600">
                  <a:moveTo>
                    <a:pt x="1676400" y="3454"/>
                  </a:moveTo>
                  <a:lnTo>
                    <a:pt x="1675942" y="2336"/>
                  </a:lnTo>
                  <a:lnTo>
                    <a:pt x="1674075" y="469"/>
                  </a:lnTo>
                  <a:lnTo>
                    <a:pt x="1672958" y="0"/>
                  </a:lnTo>
                  <a:lnTo>
                    <a:pt x="1670329" y="0"/>
                  </a:lnTo>
                  <a:lnTo>
                    <a:pt x="1669211" y="469"/>
                  </a:lnTo>
                  <a:lnTo>
                    <a:pt x="1667344" y="2336"/>
                  </a:lnTo>
                  <a:lnTo>
                    <a:pt x="1666875" y="3454"/>
                  </a:lnTo>
                  <a:lnTo>
                    <a:pt x="1666875" y="6083"/>
                  </a:lnTo>
                  <a:lnTo>
                    <a:pt x="1667344" y="7200"/>
                  </a:lnTo>
                  <a:lnTo>
                    <a:pt x="1669211" y="9067"/>
                  </a:lnTo>
                  <a:lnTo>
                    <a:pt x="1670329" y="9525"/>
                  </a:lnTo>
                  <a:lnTo>
                    <a:pt x="1672958" y="9525"/>
                  </a:lnTo>
                  <a:lnTo>
                    <a:pt x="1674075" y="9067"/>
                  </a:lnTo>
                  <a:lnTo>
                    <a:pt x="1675942" y="7200"/>
                  </a:lnTo>
                  <a:lnTo>
                    <a:pt x="1676400" y="6083"/>
                  </a:lnTo>
                  <a:lnTo>
                    <a:pt x="1676400" y="3454"/>
                  </a:lnTo>
                  <a:close/>
                </a:path>
                <a:path w="10629900" h="2895600">
                  <a:moveTo>
                    <a:pt x="1724025" y="2889529"/>
                  </a:moveTo>
                  <a:lnTo>
                    <a:pt x="1723567" y="2888411"/>
                  </a:lnTo>
                  <a:lnTo>
                    <a:pt x="1721700" y="2886545"/>
                  </a:lnTo>
                  <a:lnTo>
                    <a:pt x="1720583" y="2886075"/>
                  </a:lnTo>
                  <a:lnTo>
                    <a:pt x="1717954" y="2886075"/>
                  </a:lnTo>
                  <a:lnTo>
                    <a:pt x="1716836" y="2886545"/>
                  </a:lnTo>
                  <a:lnTo>
                    <a:pt x="1714969" y="2888411"/>
                  </a:lnTo>
                  <a:lnTo>
                    <a:pt x="1714500" y="2889529"/>
                  </a:lnTo>
                  <a:lnTo>
                    <a:pt x="1714500" y="2892158"/>
                  </a:lnTo>
                  <a:lnTo>
                    <a:pt x="1714969" y="2893276"/>
                  </a:lnTo>
                  <a:lnTo>
                    <a:pt x="1716836" y="2895142"/>
                  </a:lnTo>
                  <a:lnTo>
                    <a:pt x="1717954" y="2895600"/>
                  </a:lnTo>
                  <a:lnTo>
                    <a:pt x="1720583" y="2895600"/>
                  </a:lnTo>
                  <a:lnTo>
                    <a:pt x="1721700" y="2895142"/>
                  </a:lnTo>
                  <a:lnTo>
                    <a:pt x="1723567" y="2893276"/>
                  </a:lnTo>
                  <a:lnTo>
                    <a:pt x="1724025" y="2892158"/>
                  </a:lnTo>
                  <a:lnTo>
                    <a:pt x="1724025" y="2889529"/>
                  </a:lnTo>
                  <a:close/>
                </a:path>
                <a:path w="10629900" h="2895600">
                  <a:moveTo>
                    <a:pt x="1724025" y="2477236"/>
                  </a:moveTo>
                  <a:lnTo>
                    <a:pt x="1723567" y="2476106"/>
                  </a:lnTo>
                  <a:lnTo>
                    <a:pt x="1721700" y="2474252"/>
                  </a:lnTo>
                  <a:lnTo>
                    <a:pt x="1720583" y="2473782"/>
                  </a:lnTo>
                  <a:lnTo>
                    <a:pt x="1717954" y="2473782"/>
                  </a:lnTo>
                  <a:lnTo>
                    <a:pt x="1716836" y="2474252"/>
                  </a:lnTo>
                  <a:lnTo>
                    <a:pt x="1714969" y="2476106"/>
                  </a:lnTo>
                  <a:lnTo>
                    <a:pt x="1714500" y="2477236"/>
                  </a:lnTo>
                  <a:lnTo>
                    <a:pt x="1714500" y="2479865"/>
                  </a:lnTo>
                  <a:lnTo>
                    <a:pt x="1714969" y="2480983"/>
                  </a:lnTo>
                  <a:lnTo>
                    <a:pt x="1716836" y="2482850"/>
                  </a:lnTo>
                  <a:lnTo>
                    <a:pt x="1717954" y="2483307"/>
                  </a:lnTo>
                  <a:lnTo>
                    <a:pt x="1720583" y="2483307"/>
                  </a:lnTo>
                  <a:lnTo>
                    <a:pt x="1721700" y="2482850"/>
                  </a:lnTo>
                  <a:lnTo>
                    <a:pt x="1723567" y="2480983"/>
                  </a:lnTo>
                  <a:lnTo>
                    <a:pt x="1724025" y="2479865"/>
                  </a:lnTo>
                  <a:lnTo>
                    <a:pt x="1724025" y="2477236"/>
                  </a:lnTo>
                  <a:close/>
                </a:path>
                <a:path w="10629900" h="2895600">
                  <a:moveTo>
                    <a:pt x="1724025" y="2064931"/>
                  </a:moveTo>
                  <a:lnTo>
                    <a:pt x="1723567" y="2063813"/>
                  </a:lnTo>
                  <a:lnTo>
                    <a:pt x="1721700" y="2061959"/>
                  </a:lnTo>
                  <a:lnTo>
                    <a:pt x="1720583" y="2061489"/>
                  </a:lnTo>
                  <a:lnTo>
                    <a:pt x="1717954" y="2061489"/>
                  </a:lnTo>
                  <a:lnTo>
                    <a:pt x="1716836" y="2061959"/>
                  </a:lnTo>
                  <a:lnTo>
                    <a:pt x="1714969" y="2063813"/>
                  </a:lnTo>
                  <a:lnTo>
                    <a:pt x="1714500" y="2064931"/>
                  </a:lnTo>
                  <a:lnTo>
                    <a:pt x="1714500" y="2067560"/>
                  </a:lnTo>
                  <a:lnTo>
                    <a:pt x="1714969" y="2068690"/>
                  </a:lnTo>
                  <a:lnTo>
                    <a:pt x="1716836" y="2070544"/>
                  </a:lnTo>
                  <a:lnTo>
                    <a:pt x="1717954" y="2071014"/>
                  </a:lnTo>
                  <a:lnTo>
                    <a:pt x="1720583" y="2071014"/>
                  </a:lnTo>
                  <a:lnTo>
                    <a:pt x="1721700" y="2070544"/>
                  </a:lnTo>
                  <a:lnTo>
                    <a:pt x="1723567" y="2068690"/>
                  </a:lnTo>
                  <a:lnTo>
                    <a:pt x="1724025" y="2067560"/>
                  </a:lnTo>
                  <a:lnTo>
                    <a:pt x="1724025" y="2064931"/>
                  </a:lnTo>
                  <a:close/>
                </a:path>
                <a:path w="10629900" h="2895600">
                  <a:moveTo>
                    <a:pt x="1724025" y="1652638"/>
                  </a:moveTo>
                  <a:lnTo>
                    <a:pt x="1723567" y="1651520"/>
                  </a:lnTo>
                  <a:lnTo>
                    <a:pt x="1721700" y="1649653"/>
                  </a:lnTo>
                  <a:lnTo>
                    <a:pt x="1720583" y="1649196"/>
                  </a:lnTo>
                  <a:lnTo>
                    <a:pt x="1717954" y="1649196"/>
                  </a:lnTo>
                  <a:lnTo>
                    <a:pt x="1716836" y="1649653"/>
                  </a:lnTo>
                  <a:lnTo>
                    <a:pt x="1714969" y="1651520"/>
                  </a:lnTo>
                  <a:lnTo>
                    <a:pt x="1714500" y="1652638"/>
                  </a:lnTo>
                  <a:lnTo>
                    <a:pt x="1714500" y="1655267"/>
                  </a:lnTo>
                  <a:lnTo>
                    <a:pt x="1714969" y="1656397"/>
                  </a:lnTo>
                  <a:lnTo>
                    <a:pt x="1716836" y="1658251"/>
                  </a:lnTo>
                  <a:lnTo>
                    <a:pt x="1717954" y="1658721"/>
                  </a:lnTo>
                  <a:lnTo>
                    <a:pt x="1720583" y="1658721"/>
                  </a:lnTo>
                  <a:lnTo>
                    <a:pt x="1721700" y="1658251"/>
                  </a:lnTo>
                  <a:lnTo>
                    <a:pt x="1723567" y="1656397"/>
                  </a:lnTo>
                  <a:lnTo>
                    <a:pt x="1724025" y="1655267"/>
                  </a:lnTo>
                  <a:lnTo>
                    <a:pt x="1724025" y="1652638"/>
                  </a:lnTo>
                  <a:close/>
                </a:path>
                <a:path w="10629900" h="2895600">
                  <a:moveTo>
                    <a:pt x="1724025" y="1240345"/>
                  </a:moveTo>
                  <a:lnTo>
                    <a:pt x="1723567" y="1239215"/>
                  </a:lnTo>
                  <a:lnTo>
                    <a:pt x="1721700" y="1237361"/>
                  </a:lnTo>
                  <a:lnTo>
                    <a:pt x="1720583" y="1236891"/>
                  </a:lnTo>
                  <a:lnTo>
                    <a:pt x="1717954" y="1236891"/>
                  </a:lnTo>
                  <a:lnTo>
                    <a:pt x="1716836" y="1237361"/>
                  </a:lnTo>
                  <a:lnTo>
                    <a:pt x="1714969" y="1239215"/>
                  </a:lnTo>
                  <a:lnTo>
                    <a:pt x="1714500" y="1240345"/>
                  </a:lnTo>
                  <a:lnTo>
                    <a:pt x="1714500" y="1242974"/>
                  </a:lnTo>
                  <a:lnTo>
                    <a:pt x="1714969" y="1244092"/>
                  </a:lnTo>
                  <a:lnTo>
                    <a:pt x="1716836" y="1245958"/>
                  </a:lnTo>
                  <a:lnTo>
                    <a:pt x="1717954" y="1246416"/>
                  </a:lnTo>
                  <a:lnTo>
                    <a:pt x="1720583" y="1246416"/>
                  </a:lnTo>
                  <a:lnTo>
                    <a:pt x="1721700" y="1245958"/>
                  </a:lnTo>
                  <a:lnTo>
                    <a:pt x="1723567" y="1244092"/>
                  </a:lnTo>
                  <a:lnTo>
                    <a:pt x="1724025" y="1242974"/>
                  </a:lnTo>
                  <a:lnTo>
                    <a:pt x="1724025" y="1240345"/>
                  </a:lnTo>
                  <a:close/>
                </a:path>
                <a:path w="10629900" h="2895600">
                  <a:moveTo>
                    <a:pt x="1724025" y="828040"/>
                  </a:moveTo>
                  <a:lnTo>
                    <a:pt x="1723567" y="826922"/>
                  </a:lnTo>
                  <a:lnTo>
                    <a:pt x="1721700" y="825068"/>
                  </a:lnTo>
                  <a:lnTo>
                    <a:pt x="1720583" y="824598"/>
                  </a:lnTo>
                  <a:lnTo>
                    <a:pt x="1717954" y="824598"/>
                  </a:lnTo>
                  <a:lnTo>
                    <a:pt x="1716836" y="825068"/>
                  </a:lnTo>
                  <a:lnTo>
                    <a:pt x="1714969" y="826922"/>
                  </a:lnTo>
                  <a:lnTo>
                    <a:pt x="1714500" y="828040"/>
                  </a:lnTo>
                  <a:lnTo>
                    <a:pt x="1714500" y="830681"/>
                  </a:lnTo>
                  <a:lnTo>
                    <a:pt x="1714969" y="831799"/>
                  </a:lnTo>
                  <a:lnTo>
                    <a:pt x="1716836" y="833653"/>
                  </a:lnTo>
                  <a:lnTo>
                    <a:pt x="1717954" y="834123"/>
                  </a:lnTo>
                  <a:lnTo>
                    <a:pt x="1720583" y="834123"/>
                  </a:lnTo>
                  <a:lnTo>
                    <a:pt x="1721700" y="833653"/>
                  </a:lnTo>
                  <a:lnTo>
                    <a:pt x="1723567" y="831799"/>
                  </a:lnTo>
                  <a:lnTo>
                    <a:pt x="1724025" y="830681"/>
                  </a:lnTo>
                  <a:lnTo>
                    <a:pt x="1724025" y="828040"/>
                  </a:lnTo>
                  <a:close/>
                </a:path>
                <a:path w="10629900" h="2895600">
                  <a:moveTo>
                    <a:pt x="1724025" y="415747"/>
                  </a:moveTo>
                  <a:lnTo>
                    <a:pt x="1723567" y="414629"/>
                  </a:lnTo>
                  <a:lnTo>
                    <a:pt x="1721700" y="412762"/>
                  </a:lnTo>
                  <a:lnTo>
                    <a:pt x="1720583" y="412305"/>
                  </a:lnTo>
                  <a:lnTo>
                    <a:pt x="1717954" y="412305"/>
                  </a:lnTo>
                  <a:lnTo>
                    <a:pt x="1716836" y="412762"/>
                  </a:lnTo>
                  <a:lnTo>
                    <a:pt x="1714969" y="414629"/>
                  </a:lnTo>
                  <a:lnTo>
                    <a:pt x="1714500" y="415747"/>
                  </a:lnTo>
                  <a:lnTo>
                    <a:pt x="1714500" y="418376"/>
                  </a:lnTo>
                  <a:lnTo>
                    <a:pt x="1714969" y="419506"/>
                  </a:lnTo>
                  <a:lnTo>
                    <a:pt x="1716836" y="421360"/>
                  </a:lnTo>
                  <a:lnTo>
                    <a:pt x="1717954" y="421830"/>
                  </a:lnTo>
                  <a:lnTo>
                    <a:pt x="1720583" y="421830"/>
                  </a:lnTo>
                  <a:lnTo>
                    <a:pt x="1721700" y="421360"/>
                  </a:lnTo>
                  <a:lnTo>
                    <a:pt x="1723567" y="419506"/>
                  </a:lnTo>
                  <a:lnTo>
                    <a:pt x="1724025" y="418376"/>
                  </a:lnTo>
                  <a:lnTo>
                    <a:pt x="1724025" y="415747"/>
                  </a:lnTo>
                  <a:close/>
                </a:path>
                <a:path w="10629900" h="2895600">
                  <a:moveTo>
                    <a:pt x="1724025" y="3454"/>
                  </a:moveTo>
                  <a:lnTo>
                    <a:pt x="1723567" y="2336"/>
                  </a:lnTo>
                  <a:lnTo>
                    <a:pt x="1721700" y="469"/>
                  </a:lnTo>
                  <a:lnTo>
                    <a:pt x="1720583" y="0"/>
                  </a:lnTo>
                  <a:lnTo>
                    <a:pt x="1717954" y="0"/>
                  </a:lnTo>
                  <a:lnTo>
                    <a:pt x="1716836" y="469"/>
                  </a:lnTo>
                  <a:lnTo>
                    <a:pt x="1714969" y="2336"/>
                  </a:lnTo>
                  <a:lnTo>
                    <a:pt x="1714500" y="3454"/>
                  </a:lnTo>
                  <a:lnTo>
                    <a:pt x="1714500" y="6083"/>
                  </a:lnTo>
                  <a:lnTo>
                    <a:pt x="1714969" y="7200"/>
                  </a:lnTo>
                  <a:lnTo>
                    <a:pt x="1716836" y="9067"/>
                  </a:lnTo>
                  <a:lnTo>
                    <a:pt x="1717954" y="9525"/>
                  </a:lnTo>
                  <a:lnTo>
                    <a:pt x="1720583" y="9525"/>
                  </a:lnTo>
                  <a:lnTo>
                    <a:pt x="1721700" y="9067"/>
                  </a:lnTo>
                  <a:lnTo>
                    <a:pt x="1723567" y="7200"/>
                  </a:lnTo>
                  <a:lnTo>
                    <a:pt x="1724025" y="6083"/>
                  </a:lnTo>
                  <a:lnTo>
                    <a:pt x="1724025" y="3454"/>
                  </a:lnTo>
                  <a:close/>
                </a:path>
                <a:path w="10629900" h="2895600">
                  <a:moveTo>
                    <a:pt x="1771650" y="2889529"/>
                  </a:moveTo>
                  <a:lnTo>
                    <a:pt x="1771192" y="2888411"/>
                  </a:lnTo>
                  <a:lnTo>
                    <a:pt x="1769325" y="2886545"/>
                  </a:lnTo>
                  <a:lnTo>
                    <a:pt x="1768208" y="2886075"/>
                  </a:lnTo>
                  <a:lnTo>
                    <a:pt x="1765579" y="2886075"/>
                  </a:lnTo>
                  <a:lnTo>
                    <a:pt x="1764461" y="2886545"/>
                  </a:lnTo>
                  <a:lnTo>
                    <a:pt x="1762594" y="2888411"/>
                  </a:lnTo>
                  <a:lnTo>
                    <a:pt x="1762125" y="2889529"/>
                  </a:lnTo>
                  <a:lnTo>
                    <a:pt x="1762125" y="2892158"/>
                  </a:lnTo>
                  <a:lnTo>
                    <a:pt x="1762594" y="2893276"/>
                  </a:lnTo>
                  <a:lnTo>
                    <a:pt x="1764461" y="2895142"/>
                  </a:lnTo>
                  <a:lnTo>
                    <a:pt x="1765579" y="2895600"/>
                  </a:lnTo>
                  <a:lnTo>
                    <a:pt x="1768208" y="2895600"/>
                  </a:lnTo>
                  <a:lnTo>
                    <a:pt x="1769325" y="2895142"/>
                  </a:lnTo>
                  <a:lnTo>
                    <a:pt x="1771192" y="2893276"/>
                  </a:lnTo>
                  <a:lnTo>
                    <a:pt x="1771650" y="2892158"/>
                  </a:lnTo>
                  <a:lnTo>
                    <a:pt x="1771650" y="2889529"/>
                  </a:lnTo>
                  <a:close/>
                </a:path>
                <a:path w="10629900" h="2895600">
                  <a:moveTo>
                    <a:pt x="1771650" y="2477236"/>
                  </a:moveTo>
                  <a:lnTo>
                    <a:pt x="1771192" y="2476106"/>
                  </a:lnTo>
                  <a:lnTo>
                    <a:pt x="1769325" y="2474252"/>
                  </a:lnTo>
                  <a:lnTo>
                    <a:pt x="1768208" y="2473782"/>
                  </a:lnTo>
                  <a:lnTo>
                    <a:pt x="1765579" y="2473782"/>
                  </a:lnTo>
                  <a:lnTo>
                    <a:pt x="1764461" y="2474252"/>
                  </a:lnTo>
                  <a:lnTo>
                    <a:pt x="1762594" y="2476106"/>
                  </a:lnTo>
                  <a:lnTo>
                    <a:pt x="1762125" y="2477236"/>
                  </a:lnTo>
                  <a:lnTo>
                    <a:pt x="1762125" y="2479865"/>
                  </a:lnTo>
                  <a:lnTo>
                    <a:pt x="1762594" y="2480983"/>
                  </a:lnTo>
                  <a:lnTo>
                    <a:pt x="1764461" y="2482850"/>
                  </a:lnTo>
                  <a:lnTo>
                    <a:pt x="1765579" y="2483307"/>
                  </a:lnTo>
                  <a:lnTo>
                    <a:pt x="1768208" y="2483307"/>
                  </a:lnTo>
                  <a:lnTo>
                    <a:pt x="1769325" y="2482850"/>
                  </a:lnTo>
                  <a:lnTo>
                    <a:pt x="1771192" y="2480983"/>
                  </a:lnTo>
                  <a:lnTo>
                    <a:pt x="1771650" y="2479865"/>
                  </a:lnTo>
                  <a:lnTo>
                    <a:pt x="1771650" y="2477236"/>
                  </a:lnTo>
                  <a:close/>
                </a:path>
                <a:path w="10629900" h="2895600">
                  <a:moveTo>
                    <a:pt x="1771650" y="2064931"/>
                  </a:moveTo>
                  <a:lnTo>
                    <a:pt x="1771192" y="2063813"/>
                  </a:lnTo>
                  <a:lnTo>
                    <a:pt x="1769325" y="2061959"/>
                  </a:lnTo>
                  <a:lnTo>
                    <a:pt x="1768208" y="2061489"/>
                  </a:lnTo>
                  <a:lnTo>
                    <a:pt x="1765579" y="2061489"/>
                  </a:lnTo>
                  <a:lnTo>
                    <a:pt x="1764461" y="2061959"/>
                  </a:lnTo>
                  <a:lnTo>
                    <a:pt x="1762594" y="2063813"/>
                  </a:lnTo>
                  <a:lnTo>
                    <a:pt x="1762125" y="2064931"/>
                  </a:lnTo>
                  <a:lnTo>
                    <a:pt x="1762125" y="2067560"/>
                  </a:lnTo>
                  <a:lnTo>
                    <a:pt x="1762594" y="2068690"/>
                  </a:lnTo>
                  <a:lnTo>
                    <a:pt x="1764461" y="2070544"/>
                  </a:lnTo>
                  <a:lnTo>
                    <a:pt x="1765579" y="2071014"/>
                  </a:lnTo>
                  <a:lnTo>
                    <a:pt x="1768208" y="2071014"/>
                  </a:lnTo>
                  <a:lnTo>
                    <a:pt x="1769325" y="2070544"/>
                  </a:lnTo>
                  <a:lnTo>
                    <a:pt x="1771192" y="2068690"/>
                  </a:lnTo>
                  <a:lnTo>
                    <a:pt x="1771650" y="2067560"/>
                  </a:lnTo>
                  <a:lnTo>
                    <a:pt x="1771650" y="2064931"/>
                  </a:lnTo>
                  <a:close/>
                </a:path>
                <a:path w="10629900" h="2895600">
                  <a:moveTo>
                    <a:pt x="1771650" y="1652638"/>
                  </a:moveTo>
                  <a:lnTo>
                    <a:pt x="1771192" y="1651520"/>
                  </a:lnTo>
                  <a:lnTo>
                    <a:pt x="1769325" y="1649653"/>
                  </a:lnTo>
                  <a:lnTo>
                    <a:pt x="1768208" y="1649196"/>
                  </a:lnTo>
                  <a:lnTo>
                    <a:pt x="1765579" y="1649196"/>
                  </a:lnTo>
                  <a:lnTo>
                    <a:pt x="1764461" y="1649653"/>
                  </a:lnTo>
                  <a:lnTo>
                    <a:pt x="1762594" y="1651520"/>
                  </a:lnTo>
                  <a:lnTo>
                    <a:pt x="1762125" y="1652638"/>
                  </a:lnTo>
                  <a:lnTo>
                    <a:pt x="1762125" y="1655267"/>
                  </a:lnTo>
                  <a:lnTo>
                    <a:pt x="1762594" y="1656397"/>
                  </a:lnTo>
                  <a:lnTo>
                    <a:pt x="1764461" y="1658251"/>
                  </a:lnTo>
                  <a:lnTo>
                    <a:pt x="1765579" y="1658721"/>
                  </a:lnTo>
                  <a:lnTo>
                    <a:pt x="1768208" y="1658721"/>
                  </a:lnTo>
                  <a:lnTo>
                    <a:pt x="1769325" y="1658251"/>
                  </a:lnTo>
                  <a:lnTo>
                    <a:pt x="1771192" y="1656397"/>
                  </a:lnTo>
                  <a:lnTo>
                    <a:pt x="1771650" y="1655267"/>
                  </a:lnTo>
                  <a:lnTo>
                    <a:pt x="1771650" y="1652638"/>
                  </a:lnTo>
                  <a:close/>
                </a:path>
                <a:path w="10629900" h="2895600">
                  <a:moveTo>
                    <a:pt x="1771650" y="1240345"/>
                  </a:moveTo>
                  <a:lnTo>
                    <a:pt x="1771192" y="1239215"/>
                  </a:lnTo>
                  <a:lnTo>
                    <a:pt x="1769325" y="1237361"/>
                  </a:lnTo>
                  <a:lnTo>
                    <a:pt x="1768208" y="1236891"/>
                  </a:lnTo>
                  <a:lnTo>
                    <a:pt x="1765579" y="1236891"/>
                  </a:lnTo>
                  <a:lnTo>
                    <a:pt x="1764461" y="1237361"/>
                  </a:lnTo>
                  <a:lnTo>
                    <a:pt x="1762594" y="1239215"/>
                  </a:lnTo>
                  <a:lnTo>
                    <a:pt x="1762125" y="1240345"/>
                  </a:lnTo>
                  <a:lnTo>
                    <a:pt x="1762125" y="1242974"/>
                  </a:lnTo>
                  <a:lnTo>
                    <a:pt x="1762594" y="1244092"/>
                  </a:lnTo>
                  <a:lnTo>
                    <a:pt x="1764461" y="1245958"/>
                  </a:lnTo>
                  <a:lnTo>
                    <a:pt x="1765579" y="1246416"/>
                  </a:lnTo>
                  <a:lnTo>
                    <a:pt x="1768208" y="1246416"/>
                  </a:lnTo>
                  <a:lnTo>
                    <a:pt x="1769325" y="1245958"/>
                  </a:lnTo>
                  <a:lnTo>
                    <a:pt x="1771192" y="1244092"/>
                  </a:lnTo>
                  <a:lnTo>
                    <a:pt x="1771650" y="1242974"/>
                  </a:lnTo>
                  <a:lnTo>
                    <a:pt x="1771650" y="1240345"/>
                  </a:lnTo>
                  <a:close/>
                </a:path>
                <a:path w="10629900" h="2895600">
                  <a:moveTo>
                    <a:pt x="1771650" y="828040"/>
                  </a:moveTo>
                  <a:lnTo>
                    <a:pt x="1771192" y="826922"/>
                  </a:lnTo>
                  <a:lnTo>
                    <a:pt x="1769325" y="825068"/>
                  </a:lnTo>
                  <a:lnTo>
                    <a:pt x="1768208" y="824598"/>
                  </a:lnTo>
                  <a:lnTo>
                    <a:pt x="1765579" y="824598"/>
                  </a:lnTo>
                  <a:lnTo>
                    <a:pt x="1764461" y="825068"/>
                  </a:lnTo>
                  <a:lnTo>
                    <a:pt x="1762594" y="826922"/>
                  </a:lnTo>
                  <a:lnTo>
                    <a:pt x="1762125" y="828040"/>
                  </a:lnTo>
                  <a:lnTo>
                    <a:pt x="1762125" y="830681"/>
                  </a:lnTo>
                  <a:lnTo>
                    <a:pt x="1762594" y="831799"/>
                  </a:lnTo>
                  <a:lnTo>
                    <a:pt x="1764461" y="833653"/>
                  </a:lnTo>
                  <a:lnTo>
                    <a:pt x="1765579" y="834123"/>
                  </a:lnTo>
                  <a:lnTo>
                    <a:pt x="1768208" y="834123"/>
                  </a:lnTo>
                  <a:lnTo>
                    <a:pt x="1769325" y="833653"/>
                  </a:lnTo>
                  <a:lnTo>
                    <a:pt x="1771192" y="831799"/>
                  </a:lnTo>
                  <a:lnTo>
                    <a:pt x="1771650" y="830681"/>
                  </a:lnTo>
                  <a:lnTo>
                    <a:pt x="1771650" y="828040"/>
                  </a:lnTo>
                  <a:close/>
                </a:path>
                <a:path w="10629900" h="2895600">
                  <a:moveTo>
                    <a:pt x="1771650" y="415747"/>
                  </a:moveTo>
                  <a:lnTo>
                    <a:pt x="1771192" y="414629"/>
                  </a:lnTo>
                  <a:lnTo>
                    <a:pt x="1769325" y="412762"/>
                  </a:lnTo>
                  <a:lnTo>
                    <a:pt x="1768208" y="412305"/>
                  </a:lnTo>
                  <a:lnTo>
                    <a:pt x="1765579" y="412305"/>
                  </a:lnTo>
                  <a:lnTo>
                    <a:pt x="1764461" y="412762"/>
                  </a:lnTo>
                  <a:lnTo>
                    <a:pt x="1762594" y="414629"/>
                  </a:lnTo>
                  <a:lnTo>
                    <a:pt x="1762125" y="415747"/>
                  </a:lnTo>
                  <a:lnTo>
                    <a:pt x="1762125" y="418376"/>
                  </a:lnTo>
                  <a:lnTo>
                    <a:pt x="1762594" y="419506"/>
                  </a:lnTo>
                  <a:lnTo>
                    <a:pt x="1764461" y="421360"/>
                  </a:lnTo>
                  <a:lnTo>
                    <a:pt x="1765579" y="421830"/>
                  </a:lnTo>
                  <a:lnTo>
                    <a:pt x="1768208" y="421830"/>
                  </a:lnTo>
                  <a:lnTo>
                    <a:pt x="1769325" y="421360"/>
                  </a:lnTo>
                  <a:lnTo>
                    <a:pt x="1771192" y="419506"/>
                  </a:lnTo>
                  <a:lnTo>
                    <a:pt x="1771650" y="418376"/>
                  </a:lnTo>
                  <a:lnTo>
                    <a:pt x="1771650" y="415747"/>
                  </a:lnTo>
                  <a:close/>
                </a:path>
                <a:path w="10629900" h="2895600">
                  <a:moveTo>
                    <a:pt x="1771650" y="3454"/>
                  </a:moveTo>
                  <a:lnTo>
                    <a:pt x="1771192" y="2336"/>
                  </a:lnTo>
                  <a:lnTo>
                    <a:pt x="1769325" y="469"/>
                  </a:lnTo>
                  <a:lnTo>
                    <a:pt x="1768208" y="0"/>
                  </a:lnTo>
                  <a:lnTo>
                    <a:pt x="1765579" y="0"/>
                  </a:lnTo>
                  <a:lnTo>
                    <a:pt x="1764461" y="469"/>
                  </a:lnTo>
                  <a:lnTo>
                    <a:pt x="1762594" y="2336"/>
                  </a:lnTo>
                  <a:lnTo>
                    <a:pt x="1762125" y="3454"/>
                  </a:lnTo>
                  <a:lnTo>
                    <a:pt x="1762125" y="6083"/>
                  </a:lnTo>
                  <a:lnTo>
                    <a:pt x="1762594" y="7200"/>
                  </a:lnTo>
                  <a:lnTo>
                    <a:pt x="1764461" y="9067"/>
                  </a:lnTo>
                  <a:lnTo>
                    <a:pt x="1765579" y="9525"/>
                  </a:lnTo>
                  <a:lnTo>
                    <a:pt x="1768208" y="9525"/>
                  </a:lnTo>
                  <a:lnTo>
                    <a:pt x="1769325" y="9067"/>
                  </a:lnTo>
                  <a:lnTo>
                    <a:pt x="1771192" y="7200"/>
                  </a:lnTo>
                  <a:lnTo>
                    <a:pt x="1771650" y="6083"/>
                  </a:lnTo>
                  <a:lnTo>
                    <a:pt x="1771650" y="3454"/>
                  </a:lnTo>
                  <a:close/>
                </a:path>
                <a:path w="10629900" h="2895600">
                  <a:moveTo>
                    <a:pt x="1819275" y="2889529"/>
                  </a:moveTo>
                  <a:lnTo>
                    <a:pt x="1818817" y="2888411"/>
                  </a:lnTo>
                  <a:lnTo>
                    <a:pt x="1816950" y="2886545"/>
                  </a:lnTo>
                  <a:lnTo>
                    <a:pt x="1815833" y="2886075"/>
                  </a:lnTo>
                  <a:lnTo>
                    <a:pt x="1813204" y="2886075"/>
                  </a:lnTo>
                  <a:lnTo>
                    <a:pt x="1812086" y="2886545"/>
                  </a:lnTo>
                  <a:lnTo>
                    <a:pt x="1810219" y="2888411"/>
                  </a:lnTo>
                  <a:lnTo>
                    <a:pt x="1809750" y="2889529"/>
                  </a:lnTo>
                  <a:lnTo>
                    <a:pt x="1809750" y="2892158"/>
                  </a:lnTo>
                  <a:lnTo>
                    <a:pt x="1810219" y="2893276"/>
                  </a:lnTo>
                  <a:lnTo>
                    <a:pt x="1812086" y="2895142"/>
                  </a:lnTo>
                  <a:lnTo>
                    <a:pt x="1813204" y="2895600"/>
                  </a:lnTo>
                  <a:lnTo>
                    <a:pt x="1815833" y="2895600"/>
                  </a:lnTo>
                  <a:lnTo>
                    <a:pt x="1816950" y="2895142"/>
                  </a:lnTo>
                  <a:lnTo>
                    <a:pt x="1818817" y="2893276"/>
                  </a:lnTo>
                  <a:lnTo>
                    <a:pt x="1819275" y="2892158"/>
                  </a:lnTo>
                  <a:lnTo>
                    <a:pt x="1819275" y="2889529"/>
                  </a:lnTo>
                  <a:close/>
                </a:path>
                <a:path w="10629900" h="2895600">
                  <a:moveTo>
                    <a:pt x="1819275" y="2477236"/>
                  </a:moveTo>
                  <a:lnTo>
                    <a:pt x="1818817" y="2476106"/>
                  </a:lnTo>
                  <a:lnTo>
                    <a:pt x="1816950" y="2474252"/>
                  </a:lnTo>
                  <a:lnTo>
                    <a:pt x="1815833" y="2473782"/>
                  </a:lnTo>
                  <a:lnTo>
                    <a:pt x="1813204" y="2473782"/>
                  </a:lnTo>
                  <a:lnTo>
                    <a:pt x="1812086" y="2474252"/>
                  </a:lnTo>
                  <a:lnTo>
                    <a:pt x="1810219" y="2476106"/>
                  </a:lnTo>
                  <a:lnTo>
                    <a:pt x="1809750" y="2477236"/>
                  </a:lnTo>
                  <a:lnTo>
                    <a:pt x="1809750" y="2479865"/>
                  </a:lnTo>
                  <a:lnTo>
                    <a:pt x="1810219" y="2480983"/>
                  </a:lnTo>
                  <a:lnTo>
                    <a:pt x="1812086" y="2482850"/>
                  </a:lnTo>
                  <a:lnTo>
                    <a:pt x="1813204" y="2483307"/>
                  </a:lnTo>
                  <a:lnTo>
                    <a:pt x="1815833" y="2483307"/>
                  </a:lnTo>
                  <a:lnTo>
                    <a:pt x="1816950" y="2482850"/>
                  </a:lnTo>
                  <a:lnTo>
                    <a:pt x="1818817" y="2480983"/>
                  </a:lnTo>
                  <a:lnTo>
                    <a:pt x="1819275" y="2479865"/>
                  </a:lnTo>
                  <a:lnTo>
                    <a:pt x="1819275" y="2477236"/>
                  </a:lnTo>
                  <a:close/>
                </a:path>
                <a:path w="10629900" h="2895600">
                  <a:moveTo>
                    <a:pt x="1819275" y="2064931"/>
                  </a:moveTo>
                  <a:lnTo>
                    <a:pt x="1818817" y="2063813"/>
                  </a:lnTo>
                  <a:lnTo>
                    <a:pt x="1816950" y="2061959"/>
                  </a:lnTo>
                  <a:lnTo>
                    <a:pt x="1815833" y="2061489"/>
                  </a:lnTo>
                  <a:lnTo>
                    <a:pt x="1813204" y="2061489"/>
                  </a:lnTo>
                  <a:lnTo>
                    <a:pt x="1812086" y="2061959"/>
                  </a:lnTo>
                  <a:lnTo>
                    <a:pt x="1810219" y="2063813"/>
                  </a:lnTo>
                  <a:lnTo>
                    <a:pt x="1809750" y="2064931"/>
                  </a:lnTo>
                  <a:lnTo>
                    <a:pt x="1809750" y="2067560"/>
                  </a:lnTo>
                  <a:lnTo>
                    <a:pt x="1810219" y="2068690"/>
                  </a:lnTo>
                  <a:lnTo>
                    <a:pt x="1812086" y="2070544"/>
                  </a:lnTo>
                  <a:lnTo>
                    <a:pt x="1813204" y="2071014"/>
                  </a:lnTo>
                  <a:lnTo>
                    <a:pt x="1815833" y="2071014"/>
                  </a:lnTo>
                  <a:lnTo>
                    <a:pt x="1816950" y="2070544"/>
                  </a:lnTo>
                  <a:lnTo>
                    <a:pt x="1818817" y="2068690"/>
                  </a:lnTo>
                  <a:lnTo>
                    <a:pt x="1819275" y="2067560"/>
                  </a:lnTo>
                  <a:lnTo>
                    <a:pt x="1819275" y="2064931"/>
                  </a:lnTo>
                  <a:close/>
                </a:path>
                <a:path w="10629900" h="2895600">
                  <a:moveTo>
                    <a:pt x="1819275" y="1652638"/>
                  </a:moveTo>
                  <a:lnTo>
                    <a:pt x="1818817" y="1651520"/>
                  </a:lnTo>
                  <a:lnTo>
                    <a:pt x="1816950" y="1649653"/>
                  </a:lnTo>
                  <a:lnTo>
                    <a:pt x="1815833" y="1649196"/>
                  </a:lnTo>
                  <a:lnTo>
                    <a:pt x="1813204" y="1649196"/>
                  </a:lnTo>
                  <a:lnTo>
                    <a:pt x="1812086" y="1649653"/>
                  </a:lnTo>
                  <a:lnTo>
                    <a:pt x="1810219" y="1651520"/>
                  </a:lnTo>
                  <a:lnTo>
                    <a:pt x="1809750" y="1652638"/>
                  </a:lnTo>
                  <a:lnTo>
                    <a:pt x="1809750" y="1655267"/>
                  </a:lnTo>
                  <a:lnTo>
                    <a:pt x="1810219" y="1656397"/>
                  </a:lnTo>
                  <a:lnTo>
                    <a:pt x="1812086" y="1658251"/>
                  </a:lnTo>
                  <a:lnTo>
                    <a:pt x="1813204" y="1658721"/>
                  </a:lnTo>
                  <a:lnTo>
                    <a:pt x="1815833" y="1658721"/>
                  </a:lnTo>
                  <a:lnTo>
                    <a:pt x="1816950" y="1658251"/>
                  </a:lnTo>
                  <a:lnTo>
                    <a:pt x="1818817" y="1656397"/>
                  </a:lnTo>
                  <a:lnTo>
                    <a:pt x="1819275" y="1655267"/>
                  </a:lnTo>
                  <a:lnTo>
                    <a:pt x="1819275" y="1652638"/>
                  </a:lnTo>
                  <a:close/>
                </a:path>
                <a:path w="10629900" h="2895600">
                  <a:moveTo>
                    <a:pt x="1819275" y="1240345"/>
                  </a:moveTo>
                  <a:lnTo>
                    <a:pt x="1818817" y="1239215"/>
                  </a:lnTo>
                  <a:lnTo>
                    <a:pt x="1816950" y="1237361"/>
                  </a:lnTo>
                  <a:lnTo>
                    <a:pt x="1815833" y="1236891"/>
                  </a:lnTo>
                  <a:lnTo>
                    <a:pt x="1813204" y="1236891"/>
                  </a:lnTo>
                  <a:lnTo>
                    <a:pt x="1812086" y="1237361"/>
                  </a:lnTo>
                  <a:lnTo>
                    <a:pt x="1810219" y="1239215"/>
                  </a:lnTo>
                  <a:lnTo>
                    <a:pt x="1809750" y="1240345"/>
                  </a:lnTo>
                  <a:lnTo>
                    <a:pt x="1809750" y="1242974"/>
                  </a:lnTo>
                  <a:lnTo>
                    <a:pt x="1810219" y="1244092"/>
                  </a:lnTo>
                  <a:lnTo>
                    <a:pt x="1812086" y="1245958"/>
                  </a:lnTo>
                  <a:lnTo>
                    <a:pt x="1813204" y="1246416"/>
                  </a:lnTo>
                  <a:lnTo>
                    <a:pt x="1815833" y="1246416"/>
                  </a:lnTo>
                  <a:lnTo>
                    <a:pt x="1816950" y="1245958"/>
                  </a:lnTo>
                  <a:lnTo>
                    <a:pt x="1818817" y="1244092"/>
                  </a:lnTo>
                  <a:lnTo>
                    <a:pt x="1819275" y="1242974"/>
                  </a:lnTo>
                  <a:lnTo>
                    <a:pt x="1819275" y="1240345"/>
                  </a:lnTo>
                  <a:close/>
                </a:path>
                <a:path w="10629900" h="2895600">
                  <a:moveTo>
                    <a:pt x="1819275" y="828040"/>
                  </a:moveTo>
                  <a:lnTo>
                    <a:pt x="1818817" y="826922"/>
                  </a:lnTo>
                  <a:lnTo>
                    <a:pt x="1816950" y="825068"/>
                  </a:lnTo>
                  <a:lnTo>
                    <a:pt x="1815833" y="824598"/>
                  </a:lnTo>
                  <a:lnTo>
                    <a:pt x="1813204" y="824598"/>
                  </a:lnTo>
                  <a:lnTo>
                    <a:pt x="1812086" y="825068"/>
                  </a:lnTo>
                  <a:lnTo>
                    <a:pt x="1810219" y="826922"/>
                  </a:lnTo>
                  <a:lnTo>
                    <a:pt x="1809750" y="828040"/>
                  </a:lnTo>
                  <a:lnTo>
                    <a:pt x="1809750" y="830681"/>
                  </a:lnTo>
                  <a:lnTo>
                    <a:pt x="1810219" y="831799"/>
                  </a:lnTo>
                  <a:lnTo>
                    <a:pt x="1812086" y="833653"/>
                  </a:lnTo>
                  <a:lnTo>
                    <a:pt x="1813204" y="834123"/>
                  </a:lnTo>
                  <a:lnTo>
                    <a:pt x="1815833" y="834123"/>
                  </a:lnTo>
                  <a:lnTo>
                    <a:pt x="1816950" y="833653"/>
                  </a:lnTo>
                  <a:lnTo>
                    <a:pt x="1818817" y="831799"/>
                  </a:lnTo>
                  <a:lnTo>
                    <a:pt x="1819275" y="830681"/>
                  </a:lnTo>
                  <a:lnTo>
                    <a:pt x="1819275" y="828040"/>
                  </a:lnTo>
                  <a:close/>
                </a:path>
                <a:path w="10629900" h="2895600">
                  <a:moveTo>
                    <a:pt x="1819275" y="415747"/>
                  </a:moveTo>
                  <a:lnTo>
                    <a:pt x="1818817" y="414629"/>
                  </a:lnTo>
                  <a:lnTo>
                    <a:pt x="1816950" y="412762"/>
                  </a:lnTo>
                  <a:lnTo>
                    <a:pt x="1815833" y="412305"/>
                  </a:lnTo>
                  <a:lnTo>
                    <a:pt x="1813204" y="412305"/>
                  </a:lnTo>
                  <a:lnTo>
                    <a:pt x="1812086" y="412762"/>
                  </a:lnTo>
                  <a:lnTo>
                    <a:pt x="1810219" y="414629"/>
                  </a:lnTo>
                  <a:lnTo>
                    <a:pt x="1809750" y="415747"/>
                  </a:lnTo>
                  <a:lnTo>
                    <a:pt x="1809750" y="418376"/>
                  </a:lnTo>
                  <a:lnTo>
                    <a:pt x="1810219" y="419506"/>
                  </a:lnTo>
                  <a:lnTo>
                    <a:pt x="1812086" y="421360"/>
                  </a:lnTo>
                  <a:lnTo>
                    <a:pt x="1813204" y="421830"/>
                  </a:lnTo>
                  <a:lnTo>
                    <a:pt x="1815833" y="421830"/>
                  </a:lnTo>
                  <a:lnTo>
                    <a:pt x="1816950" y="421360"/>
                  </a:lnTo>
                  <a:lnTo>
                    <a:pt x="1818817" y="419506"/>
                  </a:lnTo>
                  <a:lnTo>
                    <a:pt x="1819275" y="418376"/>
                  </a:lnTo>
                  <a:lnTo>
                    <a:pt x="1819275" y="415747"/>
                  </a:lnTo>
                  <a:close/>
                </a:path>
                <a:path w="10629900" h="2895600">
                  <a:moveTo>
                    <a:pt x="1819275" y="3454"/>
                  </a:moveTo>
                  <a:lnTo>
                    <a:pt x="1818817" y="2336"/>
                  </a:lnTo>
                  <a:lnTo>
                    <a:pt x="1816950" y="469"/>
                  </a:lnTo>
                  <a:lnTo>
                    <a:pt x="1815833" y="0"/>
                  </a:lnTo>
                  <a:lnTo>
                    <a:pt x="1813204" y="0"/>
                  </a:lnTo>
                  <a:lnTo>
                    <a:pt x="1812086" y="469"/>
                  </a:lnTo>
                  <a:lnTo>
                    <a:pt x="1810219" y="2336"/>
                  </a:lnTo>
                  <a:lnTo>
                    <a:pt x="1809750" y="3454"/>
                  </a:lnTo>
                  <a:lnTo>
                    <a:pt x="1809750" y="6083"/>
                  </a:lnTo>
                  <a:lnTo>
                    <a:pt x="1810219" y="7200"/>
                  </a:lnTo>
                  <a:lnTo>
                    <a:pt x="1812086" y="9067"/>
                  </a:lnTo>
                  <a:lnTo>
                    <a:pt x="1813204" y="9525"/>
                  </a:lnTo>
                  <a:lnTo>
                    <a:pt x="1815833" y="9525"/>
                  </a:lnTo>
                  <a:lnTo>
                    <a:pt x="1816950" y="9067"/>
                  </a:lnTo>
                  <a:lnTo>
                    <a:pt x="1818817" y="7200"/>
                  </a:lnTo>
                  <a:lnTo>
                    <a:pt x="1819275" y="6083"/>
                  </a:lnTo>
                  <a:lnTo>
                    <a:pt x="1819275" y="3454"/>
                  </a:lnTo>
                  <a:close/>
                </a:path>
                <a:path w="10629900" h="2895600">
                  <a:moveTo>
                    <a:pt x="1866900" y="2889529"/>
                  </a:moveTo>
                  <a:lnTo>
                    <a:pt x="1866442" y="2888411"/>
                  </a:lnTo>
                  <a:lnTo>
                    <a:pt x="1864575" y="2886545"/>
                  </a:lnTo>
                  <a:lnTo>
                    <a:pt x="1863458" y="2886075"/>
                  </a:lnTo>
                  <a:lnTo>
                    <a:pt x="1860829" y="2886075"/>
                  </a:lnTo>
                  <a:lnTo>
                    <a:pt x="1859711" y="2886545"/>
                  </a:lnTo>
                  <a:lnTo>
                    <a:pt x="1857844" y="2888411"/>
                  </a:lnTo>
                  <a:lnTo>
                    <a:pt x="1857375" y="2889529"/>
                  </a:lnTo>
                  <a:lnTo>
                    <a:pt x="1857375" y="2892158"/>
                  </a:lnTo>
                  <a:lnTo>
                    <a:pt x="1857844" y="2893276"/>
                  </a:lnTo>
                  <a:lnTo>
                    <a:pt x="1859711" y="2895142"/>
                  </a:lnTo>
                  <a:lnTo>
                    <a:pt x="1860829" y="2895600"/>
                  </a:lnTo>
                  <a:lnTo>
                    <a:pt x="1863458" y="2895600"/>
                  </a:lnTo>
                  <a:lnTo>
                    <a:pt x="1864575" y="2895142"/>
                  </a:lnTo>
                  <a:lnTo>
                    <a:pt x="1866442" y="2893276"/>
                  </a:lnTo>
                  <a:lnTo>
                    <a:pt x="1866900" y="2892158"/>
                  </a:lnTo>
                  <a:lnTo>
                    <a:pt x="1866900" y="2889529"/>
                  </a:lnTo>
                  <a:close/>
                </a:path>
                <a:path w="10629900" h="2895600">
                  <a:moveTo>
                    <a:pt x="1866900" y="2477236"/>
                  </a:moveTo>
                  <a:lnTo>
                    <a:pt x="1866442" y="2476106"/>
                  </a:lnTo>
                  <a:lnTo>
                    <a:pt x="1864575" y="2474252"/>
                  </a:lnTo>
                  <a:lnTo>
                    <a:pt x="1863458" y="2473782"/>
                  </a:lnTo>
                  <a:lnTo>
                    <a:pt x="1860829" y="2473782"/>
                  </a:lnTo>
                  <a:lnTo>
                    <a:pt x="1859711" y="2474252"/>
                  </a:lnTo>
                  <a:lnTo>
                    <a:pt x="1857844" y="2476106"/>
                  </a:lnTo>
                  <a:lnTo>
                    <a:pt x="1857375" y="2477236"/>
                  </a:lnTo>
                  <a:lnTo>
                    <a:pt x="1857375" y="2479865"/>
                  </a:lnTo>
                  <a:lnTo>
                    <a:pt x="1857844" y="2480983"/>
                  </a:lnTo>
                  <a:lnTo>
                    <a:pt x="1859711" y="2482850"/>
                  </a:lnTo>
                  <a:lnTo>
                    <a:pt x="1860829" y="2483307"/>
                  </a:lnTo>
                  <a:lnTo>
                    <a:pt x="1863458" y="2483307"/>
                  </a:lnTo>
                  <a:lnTo>
                    <a:pt x="1864575" y="2482850"/>
                  </a:lnTo>
                  <a:lnTo>
                    <a:pt x="1866442" y="2480983"/>
                  </a:lnTo>
                  <a:lnTo>
                    <a:pt x="1866900" y="2479865"/>
                  </a:lnTo>
                  <a:lnTo>
                    <a:pt x="1866900" y="2477236"/>
                  </a:lnTo>
                  <a:close/>
                </a:path>
                <a:path w="10629900" h="2895600">
                  <a:moveTo>
                    <a:pt x="1866900" y="2064931"/>
                  </a:moveTo>
                  <a:lnTo>
                    <a:pt x="1866442" y="2063813"/>
                  </a:lnTo>
                  <a:lnTo>
                    <a:pt x="1864575" y="2061959"/>
                  </a:lnTo>
                  <a:lnTo>
                    <a:pt x="1863458" y="2061489"/>
                  </a:lnTo>
                  <a:lnTo>
                    <a:pt x="1860829" y="2061489"/>
                  </a:lnTo>
                  <a:lnTo>
                    <a:pt x="1859711" y="2061959"/>
                  </a:lnTo>
                  <a:lnTo>
                    <a:pt x="1857844" y="2063813"/>
                  </a:lnTo>
                  <a:lnTo>
                    <a:pt x="1857375" y="2064931"/>
                  </a:lnTo>
                  <a:lnTo>
                    <a:pt x="1857375" y="2067560"/>
                  </a:lnTo>
                  <a:lnTo>
                    <a:pt x="1857844" y="2068690"/>
                  </a:lnTo>
                  <a:lnTo>
                    <a:pt x="1859711" y="2070544"/>
                  </a:lnTo>
                  <a:lnTo>
                    <a:pt x="1860829" y="2071014"/>
                  </a:lnTo>
                  <a:lnTo>
                    <a:pt x="1863458" y="2071014"/>
                  </a:lnTo>
                  <a:lnTo>
                    <a:pt x="1864575" y="2070544"/>
                  </a:lnTo>
                  <a:lnTo>
                    <a:pt x="1866442" y="2068690"/>
                  </a:lnTo>
                  <a:lnTo>
                    <a:pt x="1866900" y="2067560"/>
                  </a:lnTo>
                  <a:lnTo>
                    <a:pt x="1866900" y="2064931"/>
                  </a:lnTo>
                  <a:close/>
                </a:path>
                <a:path w="10629900" h="2895600">
                  <a:moveTo>
                    <a:pt x="1866900" y="1652638"/>
                  </a:moveTo>
                  <a:lnTo>
                    <a:pt x="1866442" y="1651520"/>
                  </a:lnTo>
                  <a:lnTo>
                    <a:pt x="1864575" y="1649653"/>
                  </a:lnTo>
                  <a:lnTo>
                    <a:pt x="1863458" y="1649196"/>
                  </a:lnTo>
                  <a:lnTo>
                    <a:pt x="1860829" y="1649196"/>
                  </a:lnTo>
                  <a:lnTo>
                    <a:pt x="1859711" y="1649653"/>
                  </a:lnTo>
                  <a:lnTo>
                    <a:pt x="1857844" y="1651520"/>
                  </a:lnTo>
                  <a:lnTo>
                    <a:pt x="1857375" y="1652638"/>
                  </a:lnTo>
                  <a:lnTo>
                    <a:pt x="1857375" y="1655267"/>
                  </a:lnTo>
                  <a:lnTo>
                    <a:pt x="1857844" y="1656397"/>
                  </a:lnTo>
                  <a:lnTo>
                    <a:pt x="1859711" y="1658251"/>
                  </a:lnTo>
                  <a:lnTo>
                    <a:pt x="1860829" y="1658721"/>
                  </a:lnTo>
                  <a:lnTo>
                    <a:pt x="1863458" y="1658721"/>
                  </a:lnTo>
                  <a:lnTo>
                    <a:pt x="1864575" y="1658251"/>
                  </a:lnTo>
                  <a:lnTo>
                    <a:pt x="1866442" y="1656397"/>
                  </a:lnTo>
                  <a:lnTo>
                    <a:pt x="1866900" y="1655267"/>
                  </a:lnTo>
                  <a:lnTo>
                    <a:pt x="1866900" y="1652638"/>
                  </a:lnTo>
                  <a:close/>
                </a:path>
                <a:path w="10629900" h="2895600">
                  <a:moveTo>
                    <a:pt x="1866900" y="1240345"/>
                  </a:moveTo>
                  <a:lnTo>
                    <a:pt x="1866442" y="1239215"/>
                  </a:lnTo>
                  <a:lnTo>
                    <a:pt x="1864575" y="1237361"/>
                  </a:lnTo>
                  <a:lnTo>
                    <a:pt x="1863458" y="1236891"/>
                  </a:lnTo>
                  <a:lnTo>
                    <a:pt x="1860829" y="1236891"/>
                  </a:lnTo>
                  <a:lnTo>
                    <a:pt x="1859711" y="1237361"/>
                  </a:lnTo>
                  <a:lnTo>
                    <a:pt x="1857844" y="1239215"/>
                  </a:lnTo>
                  <a:lnTo>
                    <a:pt x="1857375" y="1240345"/>
                  </a:lnTo>
                  <a:lnTo>
                    <a:pt x="1857375" y="1242974"/>
                  </a:lnTo>
                  <a:lnTo>
                    <a:pt x="1857844" y="1244092"/>
                  </a:lnTo>
                  <a:lnTo>
                    <a:pt x="1859711" y="1245958"/>
                  </a:lnTo>
                  <a:lnTo>
                    <a:pt x="1860829" y="1246416"/>
                  </a:lnTo>
                  <a:lnTo>
                    <a:pt x="1863458" y="1246416"/>
                  </a:lnTo>
                  <a:lnTo>
                    <a:pt x="1864575" y="1245958"/>
                  </a:lnTo>
                  <a:lnTo>
                    <a:pt x="1866442" y="1244092"/>
                  </a:lnTo>
                  <a:lnTo>
                    <a:pt x="1866900" y="1242974"/>
                  </a:lnTo>
                  <a:lnTo>
                    <a:pt x="1866900" y="1240345"/>
                  </a:lnTo>
                  <a:close/>
                </a:path>
                <a:path w="10629900" h="2895600">
                  <a:moveTo>
                    <a:pt x="1866900" y="828040"/>
                  </a:moveTo>
                  <a:lnTo>
                    <a:pt x="1866442" y="826922"/>
                  </a:lnTo>
                  <a:lnTo>
                    <a:pt x="1864575" y="825068"/>
                  </a:lnTo>
                  <a:lnTo>
                    <a:pt x="1863458" y="824598"/>
                  </a:lnTo>
                  <a:lnTo>
                    <a:pt x="1860829" y="824598"/>
                  </a:lnTo>
                  <a:lnTo>
                    <a:pt x="1859711" y="825068"/>
                  </a:lnTo>
                  <a:lnTo>
                    <a:pt x="1857844" y="826922"/>
                  </a:lnTo>
                  <a:lnTo>
                    <a:pt x="1857375" y="828040"/>
                  </a:lnTo>
                  <a:lnTo>
                    <a:pt x="1857375" y="830681"/>
                  </a:lnTo>
                  <a:lnTo>
                    <a:pt x="1857844" y="831799"/>
                  </a:lnTo>
                  <a:lnTo>
                    <a:pt x="1859711" y="833653"/>
                  </a:lnTo>
                  <a:lnTo>
                    <a:pt x="1860829" y="834123"/>
                  </a:lnTo>
                  <a:lnTo>
                    <a:pt x="1863458" y="834123"/>
                  </a:lnTo>
                  <a:lnTo>
                    <a:pt x="1864575" y="833653"/>
                  </a:lnTo>
                  <a:lnTo>
                    <a:pt x="1866442" y="831799"/>
                  </a:lnTo>
                  <a:lnTo>
                    <a:pt x="1866900" y="830681"/>
                  </a:lnTo>
                  <a:lnTo>
                    <a:pt x="1866900" y="828040"/>
                  </a:lnTo>
                  <a:close/>
                </a:path>
                <a:path w="10629900" h="2895600">
                  <a:moveTo>
                    <a:pt x="1866900" y="415747"/>
                  </a:moveTo>
                  <a:lnTo>
                    <a:pt x="1866442" y="414629"/>
                  </a:lnTo>
                  <a:lnTo>
                    <a:pt x="1864575" y="412762"/>
                  </a:lnTo>
                  <a:lnTo>
                    <a:pt x="1863458" y="412305"/>
                  </a:lnTo>
                  <a:lnTo>
                    <a:pt x="1860829" y="412305"/>
                  </a:lnTo>
                  <a:lnTo>
                    <a:pt x="1859711" y="412762"/>
                  </a:lnTo>
                  <a:lnTo>
                    <a:pt x="1857844" y="414629"/>
                  </a:lnTo>
                  <a:lnTo>
                    <a:pt x="1857375" y="415747"/>
                  </a:lnTo>
                  <a:lnTo>
                    <a:pt x="1857375" y="418376"/>
                  </a:lnTo>
                  <a:lnTo>
                    <a:pt x="1857844" y="419506"/>
                  </a:lnTo>
                  <a:lnTo>
                    <a:pt x="1859711" y="421360"/>
                  </a:lnTo>
                  <a:lnTo>
                    <a:pt x="1860829" y="421830"/>
                  </a:lnTo>
                  <a:lnTo>
                    <a:pt x="1863458" y="421830"/>
                  </a:lnTo>
                  <a:lnTo>
                    <a:pt x="1864575" y="421360"/>
                  </a:lnTo>
                  <a:lnTo>
                    <a:pt x="1866442" y="419506"/>
                  </a:lnTo>
                  <a:lnTo>
                    <a:pt x="1866900" y="418376"/>
                  </a:lnTo>
                  <a:lnTo>
                    <a:pt x="1866900" y="415747"/>
                  </a:lnTo>
                  <a:close/>
                </a:path>
                <a:path w="10629900" h="2895600">
                  <a:moveTo>
                    <a:pt x="1866900" y="3454"/>
                  </a:moveTo>
                  <a:lnTo>
                    <a:pt x="1866442" y="2336"/>
                  </a:lnTo>
                  <a:lnTo>
                    <a:pt x="1864575" y="469"/>
                  </a:lnTo>
                  <a:lnTo>
                    <a:pt x="1863458" y="0"/>
                  </a:lnTo>
                  <a:lnTo>
                    <a:pt x="1860829" y="0"/>
                  </a:lnTo>
                  <a:lnTo>
                    <a:pt x="1859711" y="469"/>
                  </a:lnTo>
                  <a:lnTo>
                    <a:pt x="1857844" y="2336"/>
                  </a:lnTo>
                  <a:lnTo>
                    <a:pt x="1857375" y="3454"/>
                  </a:lnTo>
                  <a:lnTo>
                    <a:pt x="1857375" y="6083"/>
                  </a:lnTo>
                  <a:lnTo>
                    <a:pt x="1857844" y="7200"/>
                  </a:lnTo>
                  <a:lnTo>
                    <a:pt x="1859711" y="9067"/>
                  </a:lnTo>
                  <a:lnTo>
                    <a:pt x="1860829" y="9525"/>
                  </a:lnTo>
                  <a:lnTo>
                    <a:pt x="1863458" y="9525"/>
                  </a:lnTo>
                  <a:lnTo>
                    <a:pt x="1864575" y="9067"/>
                  </a:lnTo>
                  <a:lnTo>
                    <a:pt x="1866442" y="7200"/>
                  </a:lnTo>
                  <a:lnTo>
                    <a:pt x="1866900" y="6083"/>
                  </a:lnTo>
                  <a:lnTo>
                    <a:pt x="1866900" y="3454"/>
                  </a:lnTo>
                  <a:close/>
                </a:path>
                <a:path w="10629900" h="2895600">
                  <a:moveTo>
                    <a:pt x="1914525" y="2889529"/>
                  </a:moveTo>
                  <a:lnTo>
                    <a:pt x="1914067" y="2888411"/>
                  </a:lnTo>
                  <a:lnTo>
                    <a:pt x="1912200" y="2886545"/>
                  </a:lnTo>
                  <a:lnTo>
                    <a:pt x="1911083" y="2886075"/>
                  </a:lnTo>
                  <a:lnTo>
                    <a:pt x="1908454" y="2886075"/>
                  </a:lnTo>
                  <a:lnTo>
                    <a:pt x="1907336" y="2886545"/>
                  </a:lnTo>
                  <a:lnTo>
                    <a:pt x="1905469" y="2888411"/>
                  </a:lnTo>
                  <a:lnTo>
                    <a:pt x="1905000" y="2889529"/>
                  </a:lnTo>
                  <a:lnTo>
                    <a:pt x="1905000" y="2892158"/>
                  </a:lnTo>
                  <a:lnTo>
                    <a:pt x="1905469" y="2893276"/>
                  </a:lnTo>
                  <a:lnTo>
                    <a:pt x="1907336" y="2895142"/>
                  </a:lnTo>
                  <a:lnTo>
                    <a:pt x="1908454" y="2895600"/>
                  </a:lnTo>
                  <a:lnTo>
                    <a:pt x="1911083" y="2895600"/>
                  </a:lnTo>
                  <a:lnTo>
                    <a:pt x="1912200" y="2895142"/>
                  </a:lnTo>
                  <a:lnTo>
                    <a:pt x="1914067" y="2893276"/>
                  </a:lnTo>
                  <a:lnTo>
                    <a:pt x="1914525" y="2892158"/>
                  </a:lnTo>
                  <a:lnTo>
                    <a:pt x="1914525" y="2889529"/>
                  </a:lnTo>
                  <a:close/>
                </a:path>
                <a:path w="10629900" h="2895600">
                  <a:moveTo>
                    <a:pt x="1914525" y="2477236"/>
                  </a:moveTo>
                  <a:lnTo>
                    <a:pt x="1914067" y="2476106"/>
                  </a:lnTo>
                  <a:lnTo>
                    <a:pt x="1912200" y="2474252"/>
                  </a:lnTo>
                  <a:lnTo>
                    <a:pt x="1911083" y="2473782"/>
                  </a:lnTo>
                  <a:lnTo>
                    <a:pt x="1908454" y="2473782"/>
                  </a:lnTo>
                  <a:lnTo>
                    <a:pt x="1907336" y="2474252"/>
                  </a:lnTo>
                  <a:lnTo>
                    <a:pt x="1905469" y="2476106"/>
                  </a:lnTo>
                  <a:lnTo>
                    <a:pt x="1905000" y="2477236"/>
                  </a:lnTo>
                  <a:lnTo>
                    <a:pt x="1905000" y="2479865"/>
                  </a:lnTo>
                  <a:lnTo>
                    <a:pt x="1905469" y="2480983"/>
                  </a:lnTo>
                  <a:lnTo>
                    <a:pt x="1907336" y="2482850"/>
                  </a:lnTo>
                  <a:lnTo>
                    <a:pt x="1908454" y="2483307"/>
                  </a:lnTo>
                  <a:lnTo>
                    <a:pt x="1911083" y="2483307"/>
                  </a:lnTo>
                  <a:lnTo>
                    <a:pt x="1912200" y="2482850"/>
                  </a:lnTo>
                  <a:lnTo>
                    <a:pt x="1914067" y="2480983"/>
                  </a:lnTo>
                  <a:lnTo>
                    <a:pt x="1914525" y="2479865"/>
                  </a:lnTo>
                  <a:lnTo>
                    <a:pt x="1914525" y="2477236"/>
                  </a:lnTo>
                  <a:close/>
                </a:path>
                <a:path w="10629900" h="2895600">
                  <a:moveTo>
                    <a:pt x="1914525" y="2064931"/>
                  </a:moveTo>
                  <a:lnTo>
                    <a:pt x="1914067" y="2063813"/>
                  </a:lnTo>
                  <a:lnTo>
                    <a:pt x="1912200" y="2061959"/>
                  </a:lnTo>
                  <a:lnTo>
                    <a:pt x="1911083" y="2061489"/>
                  </a:lnTo>
                  <a:lnTo>
                    <a:pt x="1908454" y="2061489"/>
                  </a:lnTo>
                  <a:lnTo>
                    <a:pt x="1907336" y="2061959"/>
                  </a:lnTo>
                  <a:lnTo>
                    <a:pt x="1905469" y="2063813"/>
                  </a:lnTo>
                  <a:lnTo>
                    <a:pt x="1905000" y="2064931"/>
                  </a:lnTo>
                  <a:lnTo>
                    <a:pt x="1905000" y="2067560"/>
                  </a:lnTo>
                  <a:lnTo>
                    <a:pt x="1905469" y="2068690"/>
                  </a:lnTo>
                  <a:lnTo>
                    <a:pt x="1907336" y="2070544"/>
                  </a:lnTo>
                  <a:lnTo>
                    <a:pt x="1908454" y="2071014"/>
                  </a:lnTo>
                  <a:lnTo>
                    <a:pt x="1911083" y="2071014"/>
                  </a:lnTo>
                  <a:lnTo>
                    <a:pt x="1912200" y="2070544"/>
                  </a:lnTo>
                  <a:lnTo>
                    <a:pt x="1914067" y="2068690"/>
                  </a:lnTo>
                  <a:lnTo>
                    <a:pt x="1914525" y="2067560"/>
                  </a:lnTo>
                  <a:lnTo>
                    <a:pt x="1914525" y="2064931"/>
                  </a:lnTo>
                  <a:close/>
                </a:path>
                <a:path w="10629900" h="2895600">
                  <a:moveTo>
                    <a:pt x="1914525" y="1652638"/>
                  </a:moveTo>
                  <a:lnTo>
                    <a:pt x="1914067" y="1651520"/>
                  </a:lnTo>
                  <a:lnTo>
                    <a:pt x="1912200" y="1649653"/>
                  </a:lnTo>
                  <a:lnTo>
                    <a:pt x="1911083" y="1649196"/>
                  </a:lnTo>
                  <a:lnTo>
                    <a:pt x="1908454" y="1649196"/>
                  </a:lnTo>
                  <a:lnTo>
                    <a:pt x="1907336" y="1649653"/>
                  </a:lnTo>
                  <a:lnTo>
                    <a:pt x="1905469" y="1651520"/>
                  </a:lnTo>
                  <a:lnTo>
                    <a:pt x="1905000" y="1652638"/>
                  </a:lnTo>
                  <a:lnTo>
                    <a:pt x="1905000" y="1655267"/>
                  </a:lnTo>
                  <a:lnTo>
                    <a:pt x="1905469" y="1656397"/>
                  </a:lnTo>
                  <a:lnTo>
                    <a:pt x="1907336" y="1658251"/>
                  </a:lnTo>
                  <a:lnTo>
                    <a:pt x="1908454" y="1658721"/>
                  </a:lnTo>
                  <a:lnTo>
                    <a:pt x="1911083" y="1658721"/>
                  </a:lnTo>
                  <a:lnTo>
                    <a:pt x="1912200" y="1658251"/>
                  </a:lnTo>
                  <a:lnTo>
                    <a:pt x="1914067" y="1656397"/>
                  </a:lnTo>
                  <a:lnTo>
                    <a:pt x="1914525" y="1655267"/>
                  </a:lnTo>
                  <a:lnTo>
                    <a:pt x="1914525" y="1652638"/>
                  </a:lnTo>
                  <a:close/>
                </a:path>
                <a:path w="10629900" h="2895600">
                  <a:moveTo>
                    <a:pt x="1914525" y="1240345"/>
                  </a:moveTo>
                  <a:lnTo>
                    <a:pt x="1914067" y="1239215"/>
                  </a:lnTo>
                  <a:lnTo>
                    <a:pt x="1912200" y="1237361"/>
                  </a:lnTo>
                  <a:lnTo>
                    <a:pt x="1911083" y="1236891"/>
                  </a:lnTo>
                  <a:lnTo>
                    <a:pt x="1908454" y="1236891"/>
                  </a:lnTo>
                  <a:lnTo>
                    <a:pt x="1907336" y="1237361"/>
                  </a:lnTo>
                  <a:lnTo>
                    <a:pt x="1905469" y="1239215"/>
                  </a:lnTo>
                  <a:lnTo>
                    <a:pt x="1905000" y="1240345"/>
                  </a:lnTo>
                  <a:lnTo>
                    <a:pt x="1905000" y="1242974"/>
                  </a:lnTo>
                  <a:lnTo>
                    <a:pt x="1905469" y="1244092"/>
                  </a:lnTo>
                  <a:lnTo>
                    <a:pt x="1907336" y="1245958"/>
                  </a:lnTo>
                  <a:lnTo>
                    <a:pt x="1908454" y="1246416"/>
                  </a:lnTo>
                  <a:lnTo>
                    <a:pt x="1911083" y="1246416"/>
                  </a:lnTo>
                  <a:lnTo>
                    <a:pt x="1912200" y="1245958"/>
                  </a:lnTo>
                  <a:lnTo>
                    <a:pt x="1914067" y="1244092"/>
                  </a:lnTo>
                  <a:lnTo>
                    <a:pt x="1914525" y="1242974"/>
                  </a:lnTo>
                  <a:lnTo>
                    <a:pt x="1914525" y="1240345"/>
                  </a:lnTo>
                  <a:close/>
                </a:path>
                <a:path w="10629900" h="2895600">
                  <a:moveTo>
                    <a:pt x="1914525" y="828040"/>
                  </a:moveTo>
                  <a:lnTo>
                    <a:pt x="1914067" y="826922"/>
                  </a:lnTo>
                  <a:lnTo>
                    <a:pt x="1912200" y="825068"/>
                  </a:lnTo>
                  <a:lnTo>
                    <a:pt x="1911083" y="824598"/>
                  </a:lnTo>
                  <a:lnTo>
                    <a:pt x="1908454" y="824598"/>
                  </a:lnTo>
                  <a:lnTo>
                    <a:pt x="1907336" y="825068"/>
                  </a:lnTo>
                  <a:lnTo>
                    <a:pt x="1905469" y="826922"/>
                  </a:lnTo>
                  <a:lnTo>
                    <a:pt x="1905000" y="828040"/>
                  </a:lnTo>
                  <a:lnTo>
                    <a:pt x="1905000" y="830681"/>
                  </a:lnTo>
                  <a:lnTo>
                    <a:pt x="1905469" y="831799"/>
                  </a:lnTo>
                  <a:lnTo>
                    <a:pt x="1907336" y="833653"/>
                  </a:lnTo>
                  <a:lnTo>
                    <a:pt x="1908454" y="834123"/>
                  </a:lnTo>
                  <a:lnTo>
                    <a:pt x="1911083" y="834123"/>
                  </a:lnTo>
                  <a:lnTo>
                    <a:pt x="1912200" y="833653"/>
                  </a:lnTo>
                  <a:lnTo>
                    <a:pt x="1914067" y="831799"/>
                  </a:lnTo>
                  <a:lnTo>
                    <a:pt x="1914525" y="830681"/>
                  </a:lnTo>
                  <a:lnTo>
                    <a:pt x="1914525" y="828040"/>
                  </a:lnTo>
                  <a:close/>
                </a:path>
                <a:path w="10629900" h="2895600">
                  <a:moveTo>
                    <a:pt x="1914525" y="415747"/>
                  </a:moveTo>
                  <a:lnTo>
                    <a:pt x="1914067" y="414629"/>
                  </a:lnTo>
                  <a:lnTo>
                    <a:pt x="1912200" y="412762"/>
                  </a:lnTo>
                  <a:lnTo>
                    <a:pt x="1911083" y="412305"/>
                  </a:lnTo>
                  <a:lnTo>
                    <a:pt x="1908454" y="412305"/>
                  </a:lnTo>
                  <a:lnTo>
                    <a:pt x="1907336" y="412762"/>
                  </a:lnTo>
                  <a:lnTo>
                    <a:pt x="1905469" y="414629"/>
                  </a:lnTo>
                  <a:lnTo>
                    <a:pt x="1905000" y="415747"/>
                  </a:lnTo>
                  <a:lnTo>
                    <a:pt x="1905000" y="418376"/>
                  </a:lnTo>
                  <a:lnTo>
                    <a:pt x="1905469" y="419506"/>
                  </a:lnTo>
                  <a:lnTo>
                    <a:pt x="1907336" y="421360"/>
                  </a:lnTo>
                  <a:lnTo>
                    <a:pt x="1908454" y="421830"/>
                  </a:lnTo>
                  <a:lnTo>
                    <a:pt x="1911083" y="421830"/>
                  </a:lnTo>
                  <a:lnTo>
                    <a:pt x="1912200" y="421360"/>
                  </a:lnTo>
                  <a:lnTo>
                    <a:pt x="1914067" y="419506"/>
                  </a:lnTo>
                  <a:lnTo>
                    <a:pt x="1914525" y="418376"/>
                  </a:lnTo>
                  <a:lnTo>
                    <a:pt x="1914525" y="415747"/>
                  </a:lnTo>
                  <a:close/>
                </a:path>
                <a:path w="10629900" h="2895600">
                  <a:moveTo>
                    <a:pt x="1914525" y="3454"/>
                  </a:moveTo>
                  <a:lnTo>
                    <a:pt x="1914067" y="2336"/>
                  </a:lnTo>
                  <a:lnTo>
                    <a:pt x="1912200" y="469"/>
                  </a:lnTo>
                  <a:lnTo>
                    <a:pt x="1911083" y="0"/>
                  </a:lnTo>
                  <a:lnTo>
                    <a:pt x="1908454" y="0"/>
                  </a:lnTo>
                  <a:lnTo>
                    <a:pt x="1907336" y="469"/>
                  </a:lnTo>
                  <a:lnTo>
                    <a:pt x="1905469" y="2336"/>
                  </a:lnTo>
                  <a:lnTo>
                    <a:pt x="1905000" y="3454"/>
                  </a:lnTo>
                  <a:lnTo>
                    <a:pt x="1905000" y="6083"/>
                  </a:lnTo>
                  <a:lnTo>
                    <a:pt x="1905469" y="7200"/>
                  </a:lnTo>
                  <a:lnTo>
                    <a:pt x="1907336" y="9067"/>
                  </a:lnTo>
                  <a:lnTo>
                    <a:pt x="1908454" y="9525"/>
                  </a:lnTo>
                  <a:lnTo>
                    <a:pt x="1911083" y="9525"/>
                  </a:lnTo>
                  <a:lnTo>
                    <a:pt x="1912200" y="9067"/>
                  </a:lnTo>
                  <a:lnTo>
                    <a:pt x="1914067" y="7200"/>
                  </a:lnTo>
                  <a:lnTo>
                    <a:pt x="1914525" y="6083"/>
                  </a:lnTo>
                  <a:lnTo>
                    <a:pt x="1914525" y="3454"/>
                  </a:lnTo>
                  <a:close/>
                </a:path>
                <a:path w="10629900" h="2895600">
                  <a:moveTo>
                    <a:pt x="1962150" y="2889529"/>
                  </a:moveTo>
                  <a:lnTo>
                    <a:pt x="1961692" y="2888411"/>
                  </a:lnTo>
                  <a:lnTo>
                    <a:pt x="1959825" y="2886545"/>
                  </a:lnTo>
                  <a:lnTo>
                    <a:pt x="1958708" y="2886075"/>
                  </a:lnTo>
                  <a:lnTo>
                    <a:pt x="1956079" y="2886075"/>
                  </a:lnTo>
                  <a:lnTo>
                    <a:pt x="1954961" y="2886545"/>
                  </a:lnTo>
                  <a:lnTo>
                    <a:pt x="1953094" y="2888411"/>
                  </a:lnTo>
                  <a:lnTo>
                    <a:pt x="1952625" y="2889529"/>
                  </a:lnTo>
                  <a:lnTo>
                    <a:pt x="1952625" y="2892158"/>
                  </a:lnTo>
                  <a:lnTo>
                    <a:pt x="1953094" y="2893276"/>
                  </a:lnTo>
                  <a:lnTo>
                    <a:pt x="1954961" y="2895142"/>
                  </a:lnTo>
                  <a:lnTo>
                    <a:pt x="1956079" y="2895600"/>
                  </a:lnTo>
                  <a:lnTo>
                    <a:pt x="1958708" y="2895600"/>
                  </a:lnTo>
                  <a:lnTo>
                    <a:pt x="1959825" y="2895142"/>
                  </a:lnTo>
                  <a:lnTo>
                    <a:pt x="1961692" y="2893276"/>
                  </a:lnTo>
                  <a:lnTo>
                    <a:pt x="1962150" y="2892158"/>
                  </a:lnTo>
                  <a:lnTo>
                    <a:pt x="1962150" y="2889529"/>
                  </a:lnTo>
                  <a:close/>
                </a:path>
                <a:path w="10629900" h="2895600">
                  <a:moveTo>
                    <a:pt x="1962150" y="2477236"/>
                  </a:moveTo>
                  <a:lnTo>
                    <a:pt x="1961692" y="2476106"/>
                  </a:lnTo>
                  <a:lnTo>
                    <a:pt x="1959825" y="2474252"/>
                  </a:lnTo>
                  <a:lnTo>
                    <a:pt x="1958708" y="2473782"/>
                  </a:lnTo>
                  <a:lnTo>
                    <a:pt x="1956079" y="2473782"/>
                  </a:lnTo>
                  <a:lnTo>
                    <a:pt x="1954961" y="2474252"/>
                  </a:lnTo>
                  <a:lnTo>
                    <a:pt x="1953094" y="2476106"/>
                  </a:lnTo>
                  <a:lnTo>
                    <a:pt x="1952625" y="2477236"/>
                  </a:lnTo>
                  <a:lnTo>
                    <a:pt x="1952625" y="2479865"/>
                  </a:lnTo>
                  <a:lnTo>
                    <a:pt x="1953094" y="2480983"/>
                  </a:lnTo>
                  <a:lnTo>
                    <a:pt x="1954961" y="2482850"/>
                  </a:lnTo>
                  <a:lnTo>
                    <a:pt x="1956079" y="2483307"/>
                  </a:lnTo>
                  <a:lnTo>
                    <a:pt x="1958708" y="2483307"/>
                  </a:lnTo>
                  <a:lnTo>
                    <a:pt x="1959825" y="2482850"/>
                  </a:lnTo>
                  <a:lnTo>
                    <a:pt x="1961692" y="2480983"/>
                  </a:lnTo>
                  <a:lnTo>
                    <a:pt x="1962150" y="2479865"/>
                  </a:lnTo>
                  <a:lnTo>
                    <a:pt x="1962150" y="2477236"/>
                  </a:lnTo>
                  <a:close/>
                </a:path>
                <a:path w="10629900" h="2895600">
                  <a:moveTo>
                    <a:pt x="1962150" y="2064931"/>
                  </a:moveTo>
                  <a:lnTo>
                    <a:pt x="1961692" y="2063813"/>
                  </a:lnTo>
                  <a:lnTo>
                    <a:pt x="1959825" y="2061959"/>
                  </a:lnTo>
                  <a:lnTo>
                    <a:pt x="1958708" y="2061489"/>
                  </a:lnTo>
                  <a:lnTo>
                    <a:pt x="1956079" y="2061489"/>
                  </a:lnTo>
                  <a:lnTo>
                    <a:pt x="1954961" y="2061959"/>
                  </a:lnTo>
                  <a:lnTo>
                    <a:pt x="1953094" y="2063813"/>
                  </a:lnTo>
                  <a:lnTo>
                    <a:pt x="1952625" y="2064931"/>
                  </a:lnTo>
                  <a:lnTo>
                    <a:pt x="1952625" y="2067560"/>
                  </a:lnTo>
                  <a:lnTo>
                    <a:pt x="1953094" y="2068690"/>
                  </a:lnTo>
                  <a:lnTo>
                    <a:pt x="1954961" y="2070544"/>
                  </a:lnTo>
                  <a:lnTo>
                    <a:pt x="1956079" y="2071014"/>
                  </a:lnTo>
                  <a:lnTo>
                    <a:pt x="1958708" y="2071014"/>
                  </a:lnTo>
                  <a:lnTo>
                    <a:pt x="1959825" y="2070544"/>
                  </a:lnTo>
                  <a:lnTo>
                    <a:pt x="1961692" y="2068690"/>
                  </a:lnTo>
                  <a:lnTo>
                    <a:pt x="1962150" y="2067560"/>
                  </a:lnTo>
                  <a:lnTo>
                    <a:pt x="1962150" y="2064931"/>
                  </a:lnTo>
                  <a:close/>
                </a:path>
                <a:path w="10629900" h="2895600">
                  <a:moveTo>
                    <a:pt x="1962150" y="1652638"/>
                  </a:moveTo>
                  <a:lnTo>
                    <a:pt x="1961692" y="1651520"/>
                  </a:lnTo>
                  <a:lnTo>
                    <a:pt x="1959825" y="1649653"/>
                  </a:lnTo>
                  <a:lnTo>
                    <a:pt x="1958708" y="1649196"/>
                  </a:lnTo>
                  <a:lnTo>
                    <a:pt x="1956079" y="1649196"/>
                  </a:lnTo>
                  <a:lnTo>
                    <a:pt x="1954961" y="1649653"/>
                  </a:lnTo>
                  <a:lnTo>
                    <a:pt x="1953094" y="1651520"/>
                  </a:lnTo>
                  <a:lnTo>
                    <a:pt x="1952625" y="1652638"/>
                  </a:lnTo>
                  <a:lnTo>
                    <a:pt x="1952625" y="1655267"/>
                  </a:lnTo>
                  <a:lnTo>
                    <a:pt x="1953094" y="1656397"/>
                  </a:lnTo>
                  <a:lnTo>
                    <a:pt x="1954961" y="1658251"/>
                  </a:lnTo>
                  <a:lnTo>
                    <a:pt x="1956079" y="1658721"/>
                  </a:lnTo>
                  <a:lnTo>
                    <a:pt x="1958708" y="1658721"/>
                  </a:lnTo>
                  <a:lnTo>
                    <a:pt x="1959825" y="1658251"/>
                  </a:lnTo>
                  <a:lnTo>
                    <a:pt x="1961692" y="1656397"/>
                  </a:lnTo>
                  <a:lnTo>
                    <a:pt x="1962150" y="1655267"/>
                  </a:lnTo>
                  <a:lnTo>
                    <a:pt x="1962150" y="1652638"/>
                  </a:lnTo>
                  <a:close/>
                </a:path>
                <a:path w="10629900" h="2895600">
                  <a:moveTo>
                    <a:pt x="1962150" y="1240345"/>
                  </a:moveTo>
                  <a:lnTo>
                    <a:pt x="1961692" y="1239215"/>
                  </a:lnTo>
                  <a:lnTo>
                    <a:pt x="1959825" y="1237361"/>
                  </a:lnTo>
                  <a:lnTo>
                    <a:pt x="1958708" y="1236891"/>
                  </a:lnTo>
                  <a:lnTo>
                    <a:pt x="1956079" y="1236891"/>
                  </a:lnTo>
                  <a:lnTo>
                    <a:pt x="1954961" y="1237361"/>
                  </a:lnTo>
                  <a:lnTo>
                    <a:pt x="1953094" y="1239215"/>
                  </a:lnTo>
                  <a:lnTo>
                    <a:pt x="1952625" y="1240345"/>
                  </a:lnTo>
                  <a:lnTo>
                    <a:pt x="1952625" y="1242974"/>
                  </a:lnTo>
                  <a:lnTo>
                    <a:pt x="1953094" y="1244092"/>
                  </a:lnTo>
                  <a:lnTo>
                    <a:pt x="1954961" y="1245958"/>
                  </a:lnTo>
                  <a:lnTo>
                    <a:pt x="1956079" y="1246416"/>
                  </a:lnTo>
                  <a:lnTo>
                    <a:pt x="1958708" y="1246416"/>
                  </a:lnTo>
                  <a:lnTo>
                    <a:pt x="1959825" y="1245958"/>
                  </a:lnTo>
                  <a:lnTo>
                    <a:pt x="1961692" y="1244092"/>
                  </a:lnTo>
                  <a:lnTo>
                    <a:pt x="1962150" y="1242974"/>
                  </a:lnTo>
                  <a:lnTo>
                    <a:pt x="1962150" y="1240345"/>
                  </a:lnTo>
                  <a:close/>
                </a:path>
                <a:path w="10629900" h="2895600">
                  <a:moveTo>
                    <a:pt x="1962150" y="828040"/>
                  </a:moveTo>
                  <a:lnTo>
                    <a:pt x="1961692" y="826922"/>
                  </a:lnTo>
                  <a:lnTo>
                    <a:pt x="1959825" y="825068"/>
                  </a:lnTo>
                  <a:lnTo>
                    <a:pt x="1958708" y="824598"/>
                  </a:lnTo>
                  <a:lnTo>
                    <a:pt x="1956079" y="824598"/>
                  </a:lnTo>
                  <a:lnTo>
                    <a:pt x="1954961" y="825068"/>
                  </a:lnTo>
                  <a:lnTo>
                    <a:pt x="1953094" y="826922"/>
                  </a:lnTo>
                  <a:lnTo>
                    <a:pt x="1952625" y="828040"/>
                  </a:lnTo>
                  <a:lnTo>
                    <a:pt x="1952625" y="830681"/>
                  </a:lnTo>
                  <a:lnTo>
                    <a:pt x="1953094" y="831799"/>
                  </a:lnTo>
                  <a:lnTo>
                    <a:pt x="1954961" y="833653"/>
                  </a:lnTo>
                  <a:lnTo>
                    <a:pt x="1956079" y="834123"/>
                  </a:lnTo>
                  <a:lnTo>
                    <a:pt x="1958708" y="834123"/>
                  </a:lnTo>
                  <a:lnTo>
                    <a:pt x="1959825" y="833653"/>
                  </a:lnTo>
                  <a:lnTo>
                    <a:pt x="1961692" y="831799"/>
                  </a:lnTo>
                  <a:lnTo>
                    <a:pt x="1962150" y="830681"/>
                  </a:lnTo>
                  <a:lnTo>
                    <a:pt x="1962150" y="828040"/>
                  </a:lnTo>
                  <a:close/>
                </a:path>
                <a:path w="10629900" h="2895600">
                  <a:moveTo>
                    <a:pt x="1962150" y="415747"/>
                  </a:moveTo>
                  <a:lnTo>
                    <a:pt x="1961692" y="414629"/>
                  </a:lnTo>
                  <a:lnTo>
                    <a:pt x="1959825" y="412762"/>
                  </a:lnTo>
                  <a:lnTo>
                    <a:pt x="1958708" y="412305"/>
                  </a:lnTo>
                  <a:lnTo>
                    <a:pt x="1956079" y="412305"/>
                  </a:lnTo>
                  <a:lnTo>
                    <a:pt x="1954961" y="412762"/>
                  </a:lnTo>
                  <a:lnTo>
                    <a:pt x="1953094" y="414629"/>
                  </a:lnTo>
                  <a:lnTo>
                    <a:pt x="1952625" y="415747"/>
                  </a:lnTo>
                  <a:lnTo>
                    <a:pt x="1952625" y="418376"/>
                  </a:lnTo>
                  <a:lnTo>
                    <a:pt x="1953094" y="419506"/>
                  </a:lnTo>
                  <a:lnTo>
                    <a:pt x="1954961" y="421360"/>
                  </a:lnTo>
                  <a:lnTo>
                    <a:pt x="1956079" y="421830"/>
                  </a:lnTo>
                  <a:lnTo>
                    <a:pt x="1958708" y="421830"/>
                  </a:lnTo>
                  <a:lnTo>
                    <a:pt x="1959825" y="421360"/>
                  </a:lnTo>
                  <a:lnTo>
                    <a:pt x="1961692" y="419506"/>
                  </a:lnTo>
                  <a:lnTo>
                    <a:pt x="1962150" y="418376"/>
                  </a:lnTo>
                  <a:lnTo>
                    <a:pt x="1962150" y="415747"/>
                  </a:lnTo>
                  <a:close/>
                </a:path>
                <a:path w="10629900" h="2895600">
                  <a:moveTo>
                    <a:pt x="1962150" y="3454"/>
                  </a:moveTo>
                  <a:lnTo>
                    <a:pt x="1961692" y="2336"/>
                  </a:lnTo>
                  <a:lnTo>
                    <a:pt x="1959825" y="469"/>
                  </a:lnTo>
                  <a:lnTo>
                    <a:pt x="1958708" y="0"/>
                  </a:lnTo>
                  <a:lnTo>
                    <a:pt x="1956079" y="0"/>
                  </a:lnTo>
                  <a:lnTo>
                    <a:pt x="1954961" y="469"/>
                  </a:lnTo>
                  <a:lnTo>
                    <a:pt x="1953094" y="2336"/>
                  </a:lnTo>
                  <a:lnTo>
                    <a:pt x="1952625" y="3454"/>
                  </a:lnTo>
                  <a:lnTo>
                    <a:pt x="1952625" y="6083"/>
                  </a:lnTo>
                  <a:lnTo>
                    <a:pt x="1953094" y="7200"/>
                  </a:lnTo>
                  <a:lnTo>
                    <a:pt x="1954961" y="9067"/>
                  </a:lnTo>
                  <a:lnTo>
                    <a:pt x="1956079" y="9525"/>
                  </a:lnTo>
                  <a:lnTo>
                    <a:pt x="1958708" y="9525"/>
                  </a:lnTo>
                  <a:lnTo>
                    <a:pt x="1959825" y="9067"/>
                  </a:lnTo>
                  <a:lnTo>
                    <a:pt x="1961692" y="7200"/>
                  </a:lnTo>
                  <a:lnTo>
                    <a:pt x="1962150" y="6083"/>
                  </a:lnTo>
                  <a:lnTo>
                    <a:pt x="1962150" y="3454"/>
                  </a:lnTo>
                  <a:close/>
                </a:path>
                <a:path w="10629900" h="2895600">
                  <a:moveTo>
                    <a:pt x="2009775" y="2889529"/>
                  </a:moveTo>
                  <a:lnTo>
                    <a:pt x="2009317" y="2888411"/>
                  </a:lnTo>
                  <a:lnTo>
                    <a:pt x="2007450" y="2886545"/>
                  </a:lnTo>
                  <a:lnTo>
                    <a:pt x="2006333" y="2886075"/>
                  </a:lnTo>
                  <a:lnTo>
                    <a:pt x="2003704" y="2886075"/>
                  </a:lnTo>
                  <a:lnTo>
                    <a:pt x="2002586" y="2886545"/>
                  </a:lnTo>
                  <a:lnTo>
                    <a:pt x="2000719" y="2888411"/>
                  </a:lnTo>
                  <a:lnTo>
                    <a:pt x="2000250" y="2889529"/>
                  </a:lnTo>
                  <a:lnTo>
                    <a:pt x="2000250" y="2892158"/>
                  </a:lnTo>
                  <a:lnTo>
                    <a:pt x="2000719" y="2893276"/>
                  </a:lnTo>
                  <a:lnTo>
                    <a:pt x="2002586" y="2895142"/>
                  </a:lnTo>
                  <a:lnTo>
                    <a:pt x="2003704" y="2895600"/>
                  </a:lnTo>
                  <a:lnTo>
                    <a:pt x="2006333" y="2895600"/>
                  </a:lnTo>
                  <a:lnTo>
                    <a:pt x="2007450" y="2895142"/>
                  </a:lnTo>
                  <a:lnTo>
                    <a:pt x="2009317" y="2893276"/>
                  </a:lnTo>
                  <a:lnTo>
                    <a:pt x="2009775" y="2892158"/>
                  </a:lnTo>
                  <a:lnTo>
                    <a:pt x="2009775" y="2889529"/>
                  </a:lnTo>
                  <a:close/>
                </a:path>
                <a:path w="10629900" h="2895600">
                  <a:moveTo>
                    <a:pt x="2009775" y="2477236"/>
                  </a:moveTo>
                  <a:lnTo>
                    <a:pt x="2009317" y="2476106"/>
                  </a:lnTo>
                  <a:lnTo>
                    <a:pt x="2007450" y="2474252"/>
                  </a:lnTo>
                  <a:lnTo>
                    <a:pt x="2006333" y="2473782"/>
                  </a:lnTo>
                  <a:lnTo>
                    <a:pt x="2003704" y="2473782"/>
                  </a:lnTo>
                  <a:lnTo>
                    <a:pt x="2002586" y="2474252"/>
                  </a:lnTo>
                  <a:lnTo>
                    <a:pt x="2000719" y="2476106"/>
                  </a:lnTo>
                  <a:lnTo>
                    <a:pt x="2000250" y="2477236"/>
                  </a:lnTo>
                  <a:lnTo>
                    <a:pt x="2000250" y="2479865"/>
                  </a:lnTo>
                  <a:lnTo>
                    <a:pt x="2000719" y="2480983"/>
                  </a:lnTo>
                  <a:lnTo>
                    <a:pt x="2002586" y="2482850"/>
                  </a:lnTo>
                  <a:lnTo>
                    <a:pt x="2003704" y="2483307"/>
                  </a:lnTo>
                  <a:lnTo>
                    <a:pt x="2006333" y="2483307"/>
                  </a:lnTo>
                  <a:lnTo>
                    <a:pt x="2007450" y="2482850"/>
                  </a:lnTo>
                  <a:lnTo>
                    <a:pt x="2009317" y="2480983"/>
                  </a:lnTo>
                  <a:lnTo>
                    <a:pt x="2009775" y="2479865"/>
                  </a:lnTo>
                  <a:lnTo>
                    <a:pt x="2009775" y="2477236"/>
                  </a:lnTo>
                  <a:close/>
                </a:path>
                <a:path w="10629900" h="2895600">
                  <a:moveTo>
                    <a:pt x="2009775" y="2064931"/>
                  </a:moveTo>
                  <a:lnTo>
                    <a:pt x="2009317" y="2063813"/>
                  </a:lnTo>
                  <a:lnTo>
                    <a:pt x="2007450" y="2061959"/>
                  </a:lnTo>
                  <a:lnTo>
                    <a:pt x="2006333" y="2061489"/>
                  </a:lnTo>
                  <a:lnTo>
                    <a:pt x="2003704" y="2061489"/>
                  </a:lnTo>
                  <a:lnTo>
                    <a:pt x="2002586" y="2061959"/>
                  </a:lnTo>
                  <a:lnTo>
                    <a:pt x="2000719" y="2063813"/>
                  </a:lnTo>
                  <a:lnTo>
                    <a:pt x="2000250" y="2064931"/>
                  </a:lnTo>
                  <a:lnTo>
                    <a:pt x="2000250" y="2067560"/>
                  </a:lnTo>
                  <a:lnTo>
                    <a:pt x="2000719" y="2068690"/>
                  </a:lnTo>
                  <a:lnTo>
                    <a:pt x="2002586" y="2070544"/>
                  </a:lnTo>
                  <a:lnTo>
                    <a:pt x="2003704" y="2071014"/>
                  </a:lnTo>
                  <a:lnTo>
                    <a:pt x="2006333" y="2071014"/>
                  </a:lnTo>
                  <a:lnTo>
                    <a:pt x="2007450" y="2070544"/>
                  </a:lnTo>
                  <a:lnTo>
                    <a:pt x="2009317" y="2068690"/>
                  </a:lnTo>
                  <a:lnTo>
                    <a:pt x="2009775" y="2067560"/>
                  </a:lnTo>
                  <a:lnTo>
                    <a:pt x="2009775" y="2064931"/>
                  </a:lnTo>
                  <a:close/>
                </a:path>
                <a:path w="10629900" h="2895600">
                  <a:moveTo>
                    <a:pt x="2009775" y="1652638"/>
                  </a:moveTo>
                  <a:lnTo>
                    <a:pt x="2009317" y="1651520"/>
                  </a:lnTo>
                  <a:lnTo>
                    <a:pt x="2007450" y="1649653"/>
                  </a:lnTo>
                  <a:lnTo>
                    <a:pt x="2006333" y="1649196"/>
                  </a:lnTo>
                  <a:lnTo>
                    <a:pt x="2003704" y="1649196"/>
                  </a:lnTo>
                  <a:lnTo>
                    <a:pt x="2002586" y="1649653"/>
                  </a:lnTo>
                  <a:lnTo>
                    <a:pt x="2000719" y="1651520"/>
                  </a:lnTo>
                  <a:lnTo>
                    <a:pt x="2000250" y="1652638"/>
                  </a:lnTo>
                  <a:lnTo>
                    <a:pt x="2000250" y="1655267"/>
                  </a:lnTo>
                  <a:lnTo>
                    <a:pt x="2000719" y="1656397"/>
                  </a:lnTo>
                  <a:lnTo>
                    <a:pt x="2002586" y="1658251"/>
                  </a:lnTo>
                  <a:lnTo>
                    <a:pt x="2003704" y="1658721"/>
                  </a:lnTo>
                  <a:lnTo>
                    <a:pt x="2006333" y="1658721"/>
                  </a:lnTo>
                  <a:lnTo>
                    <a:pt x="2007450" y="1658251"/>
                  </a:lnTo>
                  <a:lnTo>
                    <a:pt x="2009317" y="1656397"/>
                  </a:lnTo>
                  <a:lnTo>
                    <a:pt x="2009775" y="1655267"/>
                  </a:lnTo>
                  <a:lnTo>
                    <a:pt x="2009775" y="1652638"/>
                  </a:lnTo>
                  <a:close/>
                </a:path>
                <a:path w="10629900" h="2895600">
                  <a:moveTo>
                    <a:pt x="2009775" y="1240345"/>
                  </a:moveTo>
                  <a:lnTo>
                    <a:pt x="2009317" y="1239215"/>
                  </a:lnTo>
                  <a:lnTo>
                    <a:pt x="2007450" y="1237361"/>
                  </a:lnTo>
                  <a:lnTo>
                    <a:pt x="2006333" y="1236891"/>
                  </a:lnTo>
                  <a:lnTo>
                    <a:pt x="2003704" y="1236891"/>
                  </a:lnTo>
                  <a:lnTo>
                    <a:pt x="2002586" y="1237361"/>
                  </a:lnTo>
                  <a:lnTo>
                    <a:pt x="2000719" y="1239215"/>
                  </a:lnTo>
                  <a:lnTo>
                    <a:pt x="2000250" y="1240345"/>
                  </a:lnTo>
                  <a:lnTo>
                    <a:pt x="2000250" y="1242974"/>
                  </a:lnTo>
                  <a:lnTo>
                    <a:pt x="2000719" y="1244092"/>
                  </a:lnTo>
                  <a:lnTo>
                    <a:pt x="2002586" y="1245958"/>
                  </a:lnTo>
                  <a:lnTo>
                    <a:pt x="2003704" y="1246416"/>
                  </a:lnTo>
                  <a:lnTo>
                    <a:pt x="2006333" y="1246416"/>
                  </a:lnTo>
                  <a:lnTo>
                    <a:pt x="2007450" y="1245958"/>
                  </a:lnTo>
                  <a:lnTo>
                    <a:pt x="2009317" y="1244092"/>
                  </a:lnTo>
                  <a:lnTo>
                    <a:pt x="2009775" y="1242974"/>
                  </a:lnTo>
                  <a:lnTo>
                    <a:pt x="2009775" y="1240345"/>
                  </a:lnTo>
                  <a:close/>
                </a:path>
                <a:path w="10629900" h="2895600">
                  <a:moveTo>
                    <a:pt x="2009775" y="828040"/>
                  </a:moveTo>
                  <a:lnTo>
                    <a:pt x="2009317" y="826922"/>
                  </a:lnTo>
                  <a:lnTo>
                    <a:pt x="2007450" y="825068"/>
                  </a:lnTo>
                  <a:lnTo>
                    <a:pt x="2006333" y="824598"/>
                  </a:lnTo>
                  <a:lnTo>
                    <a:pt x="2003704" y="824598"/>
                  </a:lnTo>
                  <a:lnTo>
                    <a:pt x="2002586" y="825068"/>
                  </a:lnTo>
                  <a:lnTo>
                    <a:pt x="2000719" y="826922"/>
                  </a:lnTo>
                  <a:lnTo>
                    <a:pt x="2000250" y="828040"/>
                  </a:lnTo>
                  <a:lnTo>
                    <a:pt x="2000250" y="830681"/>
                  </a:lnTo>
                  <a:lnTo>
                    <a:pt x="2000719" y="831799"/>
                  </a:lnTo>
                  <a:lnTo>
                    <a:pt x="2002586" y="833653"/>
                  </a:lnTo>
                  <a:lnTo>
                    <a:pt x="2003704" y="834123"/>
                  </a:lnTo>
                  <a:lnTo>
                    <a:pt x="2006333" y="834123"/>
                  </a:lnTo>
                  <a:lnTo>
                    <a:pt x="2007450" y="833653"/>
                  </a:lnTo>
                  <a:lnTo>
                    <a:pt x="2009317" y="831799"/>
                  </a:lnTo>
                  <a:lnTo>
                    <a:pt x="2009775" y="830681"/>
                  </a:lnTo>
                  <a:lnTo>
                    <a:pt x="2009775" y="828040"/>
                  </a:lnTo>
                  <a:close/>
                </a:path>
                <a:path w="10629900" h="2895600">
                  <a:moveTo>
                    <a:pt x="2009775" y="415747"/>
                  </a:moveTo>
                  <a:lnTo>
                    <a:pt x="2009317" y="414629"/>
                  </a:lnTo>
                  <a:lnTo>
                    <a:pt x="2007450" y="412762"/>
                  </a:lnTo>
                  <a:lnTo>
                    <a:pt x="2006333" y="412305"/>
                  </a:lnTo>
                  <a:lnTo>
                    <a:pt x="2003704" y="412305"/>
                  </a:lnTo>
                  <a:lnTo>
                    <a:pt x="2002586" y="412762"/>
                  </a:lnTo>
                  <a:lnTo>
                    <a:pt x="2000719" y="414629"/>
                  </a:lnTo>
                  <a:lnTo>
                    <a:pt x="2000250" y="415747"/>
                  </a:lnTo>
                  <a:lnTo>
                    <a:pt x="2000250" y="418376"/>
                  </a:lnTo>
                  <a:lnTo>
                    <a:pt x="2000719" y="419506"/>
                  </a:lnTo>
                  <a:lnTo>
                    <a:pt x="2002586" y="421360"/>
                  </a:lnTo>
                  <a:lnTo>
                    <a:pt x="2003704" y="421830"/>
                  </a:lnTo>
                  <a:lnTo>
                    <a:pt x="2006333" y="421830"/>
                  </a:lnTo>
                  <a:lnTo>
                    <a:pt x="2007450" y="421360"/>
                  </a:lnTo>
                  <a:lnTo>
                    <a:pt x="2009317" y="419506"/>
                  </a:lnTo>
                  <a:lnTo>
                    <a:pt x="2009775" y="418376"/>
                  </a:lnTo>
                  <a:lnTo>
                    <a:pt x="2009775" y="415747"/>
                  </a:lnTo>
                  <a:close/>
                </a:path>
                <a:path w="10629900" h="2895600">
                  <a:moveTo>
                    <a:pt x="2009775" y="3454"/>
                  </a:moveTo>
                  <a:lnTo>
                    <a:pt x="2009317" y="2336"/>
                  </a:lnTo>
                  <a:lnTo>
                    <a:pt x="2007450" y="469"/>
                  </a:lnTo>
                  <a:lnTo>
                    <a:pt x="2006333" y="0"/>
                  </a:lnTo>
                  <a:lnTo>
                    <a:pt x="2003704" y="0"/>
                  </a:lnTo>
                  <a:lnTo>
                    <a:pt x="2002586" y="469"/>
                  </a:lnTo>
                  <a:lnTo>
                    <a:pt x="2000719" y="2336"/>
                  </a:lnTo>
                  <a:lnTo>
                    <a:pt x="2000250" y="3454"/>
                  </a:lnTo>
                  <a:lnTo>
                    <a:pt x="2000250" y="6083"/>
                  </a:lnTo>
                  <a:lnTo>
                    <a:pt x="2000719" y="7200"/>
                  </a:lnTo>
                  <a:lnTo>
                    <a:pt x="2002586" y="9067"/>
                  </a:lnTo>
                  <a:lnTo>
                    <a:pt x="2003704" y="9525"/>
                  </a:lnTo>
                  <a:lnTo>
                    <a:pt x="2006333" y="9525"/>
                  </a:lnTo>
                  <a:lnTo>
                    <a:pt x="2007450" y="9067"/>
                  </a:lnTo>
                  <a:lnTo>
                    <a:pt x="2009317" y="7200"/>
                  </a:lnTo>
                  <a:lnTo>
                    <a:pt x="2009775" y="6083"/>
                  </a:lnTo>
                  <a:lnTo>
                    <a:pt x="2009775" y="3454"/>
                  </a:lnTo>
                  <a:close/>
                </a:path>
                <a:path w="10629900" h="2895600">
                  <a:moveTo>
                    <a:pt x="2057400" y="2889529"/>
                  </a:moveTo>
                  <a:lnTo>
                    <a:pt x="2056942" y="2888411"/>
                  </a:lnTo>
                  <a:lnTo>
                    <a:pt x="2055075" y="2886545"/>
                  </a:lnTo>
                  <a:lnTo>
                    <a:pt x="2053958" y="2886075"/>
                  </a:lnTo>
                  <a:lnTo>
                    <a:pt x="2051329" y="2886075"/>
                  </a:lnTo>
                  <a:lnTo>
                    <a:pt x="2050211" y="2886545"/>
                  </a:lnTo>
                  <a:lnTo>
                    <a:pt x="2048344" y="2888411"/>
                  </a:lnTo>
                  <a:lnTo>
                    <a:pt x="2047875" y="2889529"/>
                  </a:lnTo>
                  <a:lnTo>
                    <a:pt x="2047875" y="2892158"/>
                  </a:lnTo>
                  <a:lnTo>
                    <a:pt x="2048344" y="2893276"/>
                  </a:lnTo>
                  <a:lnTo>
                    <a:pt x="2050211" y="2895142"/>
                  </a:lnTo>
                  <a:lnTo>
                    <a:pt x="2051329" y="2895600"/>
                  </a:lnTo>
                  <a:lnTo>
                    <a:pt x="2053958" y="2895600"/>
                  </a:lnTo>
                  <a:lnTo>
                    <a:pt x="2055075" y="2895142"/>
                  </a:lnTo>
                  <a:lnTo>
                    <a:pt x="2056942" y="2893276"/>
                  </a:lnTo>
                  <a:lnTo>
                    <a:pt x="2057400" y="2892158"/>
                  </a:lnTo>
                  <a:lnTo>
                    <a:pt x="2057400" y="2889529"/>
                  </a:lnTo>
                  <a:close/>
                </a:path>
                <a:path w="10629900" h="2895600">
                  <a:moveTo>
                    <a:pt x="2057400" y="2477236"/>
                  </a:moveTo>
                  <a:lnTo>
                    <a:pt x="2056942" y="2476106"/>
                  </a:lnTo>
                  <a:lnTo>
                    <a:pt x="2055075" y="2474252"/>
                  </a:lnTo>
                  <a:lnTo>
                    <a:pt x="2053958" y="2473782"/>
                  </a:lnTo>
                  <a:lnTo>
                    <a:pt x="2051329" y="2473782"/>
                  </a:lnTo>
                  <a:lnTo>
                    <a:pt x="2050211" y="2474252"/>
                  </a:lnTo>
                  <a:lnTo>
                    <a:pt x="2048344" y="2476106"/>
                  </a:lnTo>
                  <a:lnTo>
                    <a:pt x="2047875" y="2477236"/>
                  </a:lnTo>
                  <a:lnTo>
                    <a:pt x="2047875" y="2479865"/>
                  </a:lnTo>
                  <a:lnTo>
                    <a:pt x="2048344" y="2480983"/>
                  </a:lnTo>
                  <a:lnTo>
                    <a:pt x="2050211" y="2482850"/>
                  </a:lnTo>
                  <a:lnTo>
                    <a:pt x="2051329" y="2483307"/>
                  </a:lnTo>
                  <a:lnTo>
                    <a:pt x="2053958" y="2483307"/>
                  </a:lnTo>
                  <a:lnTo>
                    <a:pt x="2055075" y="2482850"/>
                  </a:lnTo>
                  <a:lnTo>
                    <a:pt x="2056942" y="2480983"/>
                  </a:lnTo>
                  <a:lnTo>
                    <a:pt x="2057400" y="2479865"/>
                  </a:lnTo>
                  <a:lnTo>
                    <a:pt x="2057400" y="2477236"/>
                  </a:lnTo>
                  <a:close/>
                </a:path>
                <a:path w="10629900" h="2895600">
                  <a:moveTo>
                    <a:pt x="2057400" y="2064931"/>
                  </a:moveTo>
                  <a:lnTo>
                    <a:pt x="2056942" y="2063813"/>
                  </a:lnTo>
                  <a:lnTo>
                    <a:pt x="2055075" y="2061959"/>
                  </a:lnTo>
                  <a:lnTo>
                    <a:pt x="2053958" y="2061489"/>
                  </a:lnTo>
                  <a:lnTo>
                    <a:pt x="2051329" y="2061489"/>
                  </a:lnTo>
                  <a:lnTo>
                    <a:pt x="2050211" y="2061959"/>
                  </a:lnTo>
                  <a:lnTo>
                    <a:pt x="2048344" y="2063813"/>
                  </a:lnTo>
                  <a:lnTo>
                    <a:pt x="2047875" y="2064931"/>
                  </a:lnTo>
                  <a:lnTo>
                    <a:pt x="2047875" y="2067560"/>
                  </a:lnTo>
                  <a:lnTo>
                    <a:pt x="2048344" y="2068690"/>
                  </a:lnTo>
                  <a:lnTo>
                    <a:pt x="2050211" y="2070544"/>
                  </a:lnTo>
                  <a:lnTo>
                    <a:pt x="2051329" y="2071014"/>
                  </a:lnTo>
                  <a:lnTo>
                    <a:pt x="2053958" y="2071014"/>
                  </a:lnTo>
                  <a:lnTo>
                    <a:pt x="2055075" y="2070544"/>
                  </a:lnTo>
                  <a:lnTo>
                    <a:pt x="2056942" y="2068690"/>
                  </a:lnTo>
                  <a:lnTo>
                    <a:pt x="2057400" y="2067560"/>
                  </a:lnTo>
                  <a:lnTo>
                    <a:pt x="2057400" y="2064931"/>
                  </a:lnTo>
                  <a:close/>
                </a:path>
                <a:path w="10629900" h="2895600">
                  <a:moveTo>
                    <a:pt x="2057400" y="1652638"/>
                  </a:moveTo>
                  <a:lnTo>
                    <a:pt x="2056942" y="1651520"/>
                  </a:lnTo>
                  <a:lnTo>
                    <a:pt x="2055075" y="1649653"/>
                  </a:lnTo>
                  <a:lnTo>
                    <a:pt x="2053958" y="1649196"/>
                  </a:lnTo>
                  <a:lnTo>
                    <a:pt x="2051329" y="1649196"/>
                  </a:lnTo>
                  <a:lnTo>
                    <a:pt x="2050211" y="1649653"/>
                  </a:lnTo>
                  <a:lnTo>
                    <a:pt x="2048344" y="1651520"/>
                  </a:lnTo>
                  <a:lnTo>
                    <a:pt x="2047875" y="1652638"/>
                  </a:lnTo>
                  <a:lnTo>
                    <a:pt x="2047875" y="1655267"/>
                  </a:lnTo>
                  <a:lnTo>
                    <a:pt x="2048344" y="1656397"/>
                  </a:lnTo>
                  <a:lnTo>
                    <a:pt x="2050211" y="1658251"/>
                  </a:lnTo>
                  <a:lnTo>
                    <a:pt x="2051329" y="1658721"/>
                  </a:lnTo>
                  <a:lnTo>
                    <a:pt x="2053958" y="1658721"/>
                  </a:lnTo>
                  <a:lnTo>
                    <a:pt x="2055075" y="1658251"/>
                  </a:lnTo>
                  <a:lnTo>
                    <a:pt x="2056942" y="1656397"/>
                  </a:lnTo>
                  <a:lnTo>
                    <a:pt x="2057400" y="1655267"/>
                  </a:lnTo>
                  <a:lnTo>
                    <a:pt x="2057400" y="1652638"/>
                  </a:lnTo>
                  <a:close/>
                </a:path>
                <a:path w="10629900" h="2895600">
                  <a:moveTo>
                    <a:pt x="2057400" y="1240345"/>
                  </a:moveTo>
                  <a:lnTo>
                    <a:pt x="2056942" y="1239215"/>
                  </a:lnTo>
                  <a:lnTo>
                    <a:pt x="2055075" y="1237361"/>
                  </a:lnTo>
                  <a:lnTo>
                    <a:pt x="2053958" y="1236891"/>
                  </a:lnTo>
                  <a:lnTo>
                    <a:pt x="2051329" y="1236891"/>
                  </a:lnTo>
                  <a:lnTo>
                    <a:pt x="2050211" y="1237361"/>
                  </a:lnTo>
                  <a:lnTo>
                    <a:pt x="2048344" y="1239215"/>
                  </a:lnTo>
                  <a:lnTo>
                    <a:pt x="2047875" y="1240345"/>
                  </a:lnTo>
                  <a:lnTo>
                    <a:pt x="2047875" y="1242974"/>
                  </a:lnTo>
                  <a:lnTo>
                    <a:pt x="2048344" y="1244092"/>
                  </a:lnTo>
                  <a:lnTo>
                    <a:pt x="2050211" y="1245958"/>
                  </a:lnTo>
                  <a:lnTo>
                    <a:pt x="2051329" y="1246416"/>
                  </a:lnTo>
                  <a:lnTo>
                    <a:pt x="2053958" y="1246416"/>
                  </a:lnTo>
                  <a:lnTo>
                    <a:pt x="2055075" y="1245958"/>
                  </a:lnTo>
                  <a:lnTo>
                    <a:pt x="2056942" y="1244092"/>
                  </a:lnTo>
                  <a:lnTo>
                    <a:pt x="2057400" y="1242974"/>
                  </a:lnTo>
                  <a:lnTo>
                    <a:pt x="2057400" y="1240345"/>
                  </a:lnTo>
                  <a:close/>
                </a:path>
                <a:path w="10629900" h="2895600">
                  <a:moveTo>
                    <a:pt x="2057400" y="828040"/>
                  </a:moveTo>
                  <a:lnTo>
                    <a:pt x="2056942" y="826922"/>
                  </a:lnTo>
                  <a:lnTo>
                    <a:pt x="2055075" y="825068"/>
                  </a:lnTo>
                  <a:lnTo>
                    <a:pt x="2053958" y="824598"/>
                  </a:lnTo>
                  <a:lnTo>
                    <a:pt x="2051329" y="824598"/>
                  </a:lnTo>
                  <a:lnTo>
                    <a:pt x="2050211" y="825068"/>
                  </a:lnTo>
                  <a:lnTo>
                    <a:pt x="2048344" y="826922"/>
                  </a:lnTo>
                  <a:lnTo>
                    <a:pt x="2047875" y="828040"/>
                  </a:lnTo>
                  <a:lnTo>
                    <a:pt x="2047875" y="830681"/>
                  </a:lnTo>
                  <a:lnTo>
                    <a:pt x="2048344" y="831799"/>
                  </a:lnTo>
                  <a:lnTo>
                    <a:pt x="2050211" y="833653"/>
                  </a:lnTo>
                  <a:lnTo>
                    <a:pt x="2051329" y="834123"/>
                  </a:lnTo>
                  <a:lnTo>
                    <a:pt x="2053958" y="834123"/>
                  </a:lnTo>
                  <a:lnTo>
                    <a:pt x="2055075" y="833653"/>
                  </a:lnTo>
                  <a:lnTo>
                    <a:pt x="2056942" y="831799"/>
                  </a:lnTo>
                  <a:lnTo>
                    <a:pt x="2057400" y="830681"/>
                  </a:lnTo>
                  <a:lnTo>
                    <a:pt x="2057400" y="828040"/>
                  </a:lnTo>
                  <a:close/>
                </a:path>
                <a:path w="10629900" h="2895600">
                  <a:moveTo>
                    <a:pt x="2057400" y="415747"/>
                  </a:moveTo>
                  <a:lnTo>
                    <a:pt x="2056942" y="414629"/>
                  </a:lnTo>
                  <a:lnTo>
                    <a:pt x="2055075" y="412762"/>
                  </a:lnTo>
                  <a:lnTo>
                    <a:pt x="2053958" y="412305"/>
                  </a:lnTo>
                  <a:lnTo>
                    <a:pt x="2051329" y="412305"/>
                  </a:lnTo>
                  <a:lnTo>
                    <a:pt x="2050211" y="412762"/>
                  </a:lnTo>
                  <a:lnTo>
                    <a:pt x="2048344" y="414629"/>
                  </a:lnTo>
                  <a:lnTo>
                    <a:pt x="2047875" y="415747"/>
                  </a:lnTo>
                  <a:lnTo>
                    <a:pt x="2047875" y="418376"/>
                  </a:lnTo>
                  <a:lnTo>
                    <a:pt x="2048344" y="419506"/>
                  </a:lnTo>
                  <a:lnTo>
                    <a:pt x="2050211" y="421360"/>
                  </a:lnTo>
                  <a:lnTo>
                    <a:pt x="2051329" y="421830"/>
                  </a:lnTo>
                  <a:lnTo>
                    <a:pt x="2053958" y="421830"/>
                  </a:lnTo>
                  <a:lnTo>
                    <a:pt x="2055075" y="421360"/>
                  </a:lnTo>
                  <a:lnTo>
                    <a:pt x="2056942" y="419506"/>
                  </a:lnTo>
                  <a:lnTo>
                    <a:pt x="2057400" y="418376"/>
                  </a:lnTo>
                  <a:lnTo>
                    <a:pt x="2057400" y="415747"/>
                  </a:lnTo>
                  <a:close/>
                </a:path>
                <a:path w="10629900" h="2895600">
                  <a:moveTo>
                    <a:pt x="2057400" y="3454"/>
                  </a:moveTo>
                  <a:lnTo>
                    <a:pt x="2056942" y="2336"/>
                  </a:lnTo>
                  <a:lnTo>
                    <a:pt x="2055075" y="469"/>
                  </a:lnTo>
                  <a:lnTo>
                    <a:pt x="2053958" y="0"/>
                  </a:lnTo>
                  <a:lnTo>
                    <a:pt x="2051329" y="0"/>
                  </a:lnTo>
                  <a:lnTo>
                    <a:pt x="2050211" y="469"/>
                  </a:lnTo>
                  <a:lnTo>
                    <a:pt x="2048344" y="2336"/>
                  </a:lnTo>
                  <a:lnTo>
                    <a:pt x="2047875" y="3454"/>
                  </a:lnTo>
                  <a:lnTo>
                    <a:pt x="2047875" y="6083"/>
                  </a:lnTo>
                  <a:lnTo>
                    <a:pt x="2048344" y="7200"/>
                  </a:lnTo>
                  <a:lnTo>
                    <a:pt x="2050211" y="9067"/>
                  </a:lnTo>
                  <a:lnTo>
                    <a:pt x="2051329" y="9525"/>
                  </a:lnTo>
                  <a:lnTo>
                    <a:pt x="2053958" y="9525"/>
                  </a:lnTo>
                  <a:lnTo>
                    <a:pt x="2055075" y="9067"/>
                  </a:lnTo>
                  <a:lnTo>
                    <a:pt x="2056942" y="7200"/>
                  </a:lnTo>
                  <a:lnTo>
                    <a:pt x="2057400" y="6083"/>
                  </a:lnTo>
                  <a:lnTo>
                    <a:pt x="2057400" y="3454"/>
                  </a:lnTo>
                  <a:close/>
                </a:path>
                <a:path w="10629900" h="2895600">
                  <a:moveTo>
                    <a:pt x="2105025" y="2889529"/>
                  </a:moveTo>
                  <a:lnTo>
                    <a:pt x="2104567" y="2888411"/>
                  </a:lnTo>
                  <a:lnTo>
                    <a:pt x="2102700" y="2886545"/>
                  </a:lnTo>
                  <a:lnTo>
                    <a:pt x="2101583" y="2886075"/>
                  </a:lnTo>
                  <a:lnTo>
                    <a:pt x="2098954" y="2886075"/>
                  </a:lnTo>
                  <a:lnTo>
                    <a:pt x="2097836" y="2886545"/>
                  </a:lnTo>
                  <a:lnTo>
                    <a:pt x="2095969" y="2888411"/>
                  </a:lnTo>
                  <a:lnTo>
                    <a:pt x="2095500" y="2889529"/>
                  </a:lnTo>
                  <a:lnTo>
                    <a:pt x="2095500" y="2892158"/>
                  </a:lnTo>
                  <a:lnTo>
                    <a:pt x="2095969" y="2893276"/>
                  </a:lnTo>
                  <a:lnTo>
                    <a:pt x="2097836" y="2895142"/>
                  </a:lnTo>
                  <a:lnTo>
                    <a:pt x="2098954" y="2895600"/>
                  </a:lnTo>
                  <a:lnTo>
                    <a:pt x="2101583" y="2895600"/>
                  </a:lnTo>
                  <a:lnTo>
                    <a:pt x="2102700" y="2895142"/>
                  </a:lnTo>
                  <a:lnTo>
                    <a:pt x="2104567" y="2893276"/>
                  </a:lnTo>
                  <a:lnTo>
                    <a:pt x="2105025" y="2892158"/>
                  </a:lnTo>
                  <a:lnTo>
                    <a:pt x="2105025" y="2889529"/>
                  </a:lnTo>
                  <a:close/>
                </a:path>
                <a:path w="10629900" h="2895600">
                  <a:moveTo>
                    <a:pt x="2105025" y="2477236"/>
                  </a:moveTo>
                  <a:lnTo>
                    <a:pt x="2104567" y="2476106"/>
                  </a:lnTo>
                  <a:lnTo>
                    <a:pt x="2102700" y="2474252"/>
                  </a:lnTo>
                  <a:lnTo>
                    <a:pt x="2101583" y="2473782"/>
                  </a:lnTo>
                  <a:lnTo>
                    <a:pt x="2098954" y="2473782"/>
                  </a:lnTo>
                  <a:lnTo>
                    <a:pt x="2097836" y="2474252"/>
                  </a:lnTo>
                  <a:lnTo>
                    <a:pt x="2095969" y="2476106"/>
                  </a:lnTo>
                  <a:lnTo>
                    <a:pt x="2095500" y="2477236"/>
                  </a:lnTo>
                  <a:lnTo>
                    <a:pt x="2095500" y="2479865"/>
                  </a:lnTo>
                  <a:lnTo>
                    <a:pt x="2095969" y="2480983"/>
                  </a:lnTo>
                  <a:lnTo>
                    <a:pt x="2097836" y="2482850"/>
                  </a:lnTo>
                  <a:lnTo>
                    <a:pt x="2098954" y="2483307"/>
                  </a:lnTo>
                  <a:lnTo>
                    <a:pt x="2101583" y="2483307"/>
                  </a:lnTo>
                  <a:lnTo>
                    <a:pt x="2102700" y="2482850"/>
                  </a:lnTo>
                  <a:lnTo>
                    <a:pt x="2104567" y="2480983"/>
                  </a:lnTo>
                  <a:lnTo>
                    <a:pt x="2105025" y="2479865"/>
                  </a:lnTo>
                  <a:lnTo>
                    <a:pt x="2105025" y="2477236"/>
                  </a:lnTo>
                  <a:close/>
                </a:path>
                <a:path w="10629900" h="2895600">
                  <a:moveTo>
                    <a:pt x="2105025" y="2064931"/>
                  </a:moveTo>
                  <a:lnTo>
                    <a:pt x="2104567" y="2063813"/>
                  </a:lnTo>
                  <a:lnTo>
                    <a:pt x="2102700" y="2061959"/>
                  </a:lnTo>
                  <a:lnTo>
                    <a:pt x="2101583" y="2061489"/>
                  </a:lnTo>
                  <a:lnTo>
                    <a:pt x="2098954" y="2061489"/>
                  </a:lnTo>
                  <a:lnTo>
                    <a:pt x="2097836" y="2061959"/>
                  </a:lnTo>
                  <a:lnTo>
                    <a:pt x="2095969" y="2063813"/>
                  </a:lnTo>
                  <a:lnTo>
                    <a:pt x="2095500" y="2064931"/>
                  </a:lnTo>
                  <a:lnTo>
                    <a:pt x="2095500" y="2067560"/>
                  </a:lnTo>
                  <a:lnTo>
                    <a:pt x="2095969" y="2068690"/>
                  </a:lnTo>
                  <a:lnTo>
                    <a:pt x="2097836" y="2070544"/>
                  </a:lnTo>
                  <a:lnTo>
                    <a:pt x="2098954" y="2071014"/>
                  </a:lnTo>
                  <a:lnTo>
                    <a:pt x="2101583" y="2071014"/>
                  </a:lnTo>
                  <a:lnTo>
                    <a:pt x="2102700" y="2070544"/>
                  </a:lnTo>
                  <a:lnTo>
                    <a:pt x="2104567" y="2068690"/>
                  </a:lnTo>
                  <a:lnTo>
                    <a:pt x="2105025" y="2067560"/>
                  </a:lnTo>
                  <a:lnTo>
                    <a:pt x="2105025" y="2064931"/>
                  </a:lnTo>
                  <a:close/>
                </a:path>
                <a:path w="10629900" h="2895600">
                  <a:moveTo>
                    <a:pt x="2105025" y="1652638"/>
                  </a:moveTo>
                  <a:lnTo>
                    <a:pt x="2104567" y="1651520"/>
                  </a:lnTo>
                  <a:lnTo>
                    <a:pt x="2102700" y="1649653"/>
                  </a:lnTo>
                  <a:lnTo>
                    <a:pt x="2101583" y="1649196"/>
                  </a:lnTo>
                  <a:lnTo>
                    <a:pt x="2098954" y="1649196"/>
                  </a:lnTo>
                  <a:lnTo>
                    <a:pt x="2097836" y="1649653"/>
                  </a:lnTo>
                  <a:lnTo>
                    <a:pt x="2095969" y="1651520"/>
                  </a:lnTo>
                  <a:lnTo>
                    <a:pt x="2095500" y="1652638"/>
                  </a:lnTo>
                  <a:lnTo>
                    <a:pt x="2095500" y="1655267"/>
                  </a:lnTo>
                  <a:lnTo>
                    <a:pt x="2095969" y="1656397"/>
                  </a:lnTo>
                  <a:lnTo>
                    <a:pt x="2097836" y="1658251"/>
                  </a:lnTo>
                  <a:lnTo>
                    <a:pt x="2098954" y="1658721"/>
                  </a:lnTo>
                  <a:lnTo>
                    <a:pt x="2101583" y="1658721"/>
                  </a:lnTo>
                  <a:lnTo>
                    <a:pt x="2102700" y="1658251"/>
                  </a:lnTo>
                  <a:lnTo>
                    <a:pt x="2104567" y="1656397"/>
                  </a:lnTo>
                  <a:lnTo>
                    <a:pt x="2105025" y="1655267"/>
                  </a:lnTo>
                  <a:lnTo>
                    <a:pt x="2105025" y="1652638"/>
                  </a:lnTo>
                  <a:close/>
                </a:path>
                <a:path w="10629900" h="2895600">
                  <a:moveTo>
                    <a:pt x="2105025" y="1240345"/>
                  </a:moveTo>
                  <a:lnTo>
                    <a:pt x="2104567" y="1239215"/>
                  </a:lnTo>
                  <a:lnTo>
                    <a:pt x="2102700" y="1237361"/>
                  </a:lnTo>
                  <a:lnTo>
                    <a:pt x="2101583" y="1236891"/>
                  </a:lnTo>
                  <a:lnTo>
                    <a:pt x="2098954" y="1236891"/>
                  </a:lnTo>
                  <a:lnTo>
                    <a:pt x="2097836" y="1237361"/>
                  </a:lnTo>
                  <a:lnTo>
                    <a:pt x="2095969" y="1239215"/>
                  </a:lnTo>
                  <a:lnTo>
                    <a:pt x="2095500" y="1240345"/>
                  </a:lnTo>
                  <a:lnTo>
                    <a:pt x="2095500" y="1242974"/>
                  </a:lnTo>
                  <a:lnTo>
                    <a:pt x="2095969" y="1244092"/>
                  </a:lnTo>
                  <a:lnTo>
                    <a:pt x="2097836" y="1245958"/>
                  </a:lnTo>
                  <a:lnTo>
                    <a:pt x="2098954" y="1246416"/>
                  </a:lnTo>
                  <a:lnTo>
                    <a:pt x="2101583" y="1246416"/>
                  </a:lnTo>
                  <a:lnTo>
                    <a:pt x="2102700" y="1245958"/>
                  </a:lnTo>
                  <a:lnTo>
                    <a:pt x="2104567" y="1244092"/>
                  </a:lnTo>
                  <a:lnTo>
                    <a:pt x="2105025" y="1242974"/>
                  </a:lnTo>
                  <a:lnTo>
                    <a:pt x="2105025" y="1240345"/>
                  </a:lnTo>
                  <a:close/>
                </a:path>
                <a:path w="10629900" h="2895600">
                  <a:moveTo>
                    <a:pt x="2105025" y="828040"/>
                  </a:moveTo>
                  <a:lnTo>
                    <a:pt x="2104567" y="826922"/>
                  </a:lnTo>
                  <a:lnTo>
                    <a:pt x="2102700" y="825068"/>
                  </a:lnTo>
                  <a:lnTo>
                    <a:pt x="2101583" y="824598"/>
                  </a:lnTo>
                  <a:lnTo>
                    <a:pt x="2098954" y="824598"/>
                  </a:lnTo>
                  <a:lnTo>
                    <a:pt x="2097836" y="825068"/>
                  </a:lnTo>
                  <a:lnTo>
                    <a:pt x="2095969" y="826922"/>
                  </a:lnTo>
                  <a:lnTo>
                    <a:pt x="2095500" y="828040"/>
                  </a:lnTo>
                  <a:lnTo>
                    <a:pt x="2095500" y="830681"/>
                  </a:lnTo>
                  <a:lnTo>
                    <a:pt x="2095969" y="831799"/>
                  </a:lnTo>
                  <a:lnTo>
                    <a:pt x="2097836" y="833653"/>
                  </a:lnTo>
                  <a:lnTo>
                    <a:pt x="2098954" y="834123"/>
                  </a:lnTo>
                  <a:lnTo>
                    <a:pt x="2101583" y="834123"/>
                  </a:lnTo>
                  <a:lnTo>
                    <a:pt x="2102700" y="833653"/>
                  </a:lnTo>
                  <a:lnTo>
                    <a:pt x="2104567" y="831799"/>
                  </a:lnTo>
                  <a:lnTo>
                    <a:pt x="2105025" y="830681"/>
                  </a:lnTo>
                  <a:lnTo>
                    <a:pt x="2105025" y="828040"/>
                  </a:lnTo>
                  <a:close/>
                </a:path>
                <a:path w="10629900" h="2895600">
                  <a:moveTo>
                    <a:pt x="2105025" y="415747"/>
                  </a:moveTo>
                  <a:lnTo>
                    <a:pt x="2104567" y="414629"/>
                  </a:lnTo>
                  <a:lnTo>
                    <a:pt x="2102700" y="412762"/>
                  </a:lnTo>
                  <a:lnTo>
                    <a:pt x="2101583" y="412305"/>
                  </a:lnTo>
                  <a:lnTo>
                    <a:pt x="2098954" y="412305"/>
                  </a:lnTo>
                  <a:lnTo>
                    <a:pt x="2097836" y="412762"/>
                  </a:lnTo>
                  <a:lnTo>
                    <a:pt x="2095969" y="414629"/>
                  </a:lnTo>
                  <a:lnTo>
                    <a:pt x="2095500" y="415747"/>
                  </a:lnTo>
                  <a:lnTo>
                    <a:pt x="2095500" y="418376"/>
                  </a:lnTo>
                  <a:lnTo>
                    <a:pt x="2095969" y="419506"/>
                  </a:lnTo>
                  <a:lnTo>
                    <a:pt x="2097836" y="421360"/>
                  </a:lnTo>
                  <a:lnTo>
                    <a:pt x="2098954" y="421830"/>
                  </a:lnTo>
                  <a:lnTo>
                    <a:pt x="2101583" y="421830"/>
                  </a:lnTo>
                  <a:lnTo>
                    <a:pt x="2102700" y="421360"/>
                  </a:lnTo>
                  <a:lnTo>
                    <a:pt x="2104567" y="419506"/>
                  </a:lnTo>
                  <a:lnTo>
                    <a:pt x="2105025" y="418376"/>
                  </a:lnTo>
                  <a:lnTo>
                    <a:pt x="2105025" y="415747"/>
                  </a:lnTo>
                  <a:close/>
                </a:path>
                <a:path w="10629900" h="2895600">
                  <a:moveTo>
                    <a:pt x="2105025" y="3454"/>
                  </a:moveTo>
                  <a:lnTo>
                    <a:pt x="2104567" y="2336"/>
                  </a:lnTo>
                  <a:lnTo>
                    <a:pt x="2102700" y="469"/>
                  </a:lnTo>
                  <a:lnTo>
                    <a:pt x="2101583" y="0"/>
                  </a:lnTo>
                  <a:lnTo>
                    <a:pt x="2098954" y="0"/>
                  </a:lnTo>
                  <a:lnTo>
                    <a:pt x="2097836" y="469"/>
                  </a:lnTo>
                  <a:lnTo>
                    <a:pt x="2095969" y="2336"/>
                  </a:lnTo>
                  <a:lnTo>
                    <a:pt x="2095500" y="3454"/>
                  </a:lnTo>
                  <a:lnTo>
                    <a:pt x="2095500" y="6083"/>
                  </a:lnTo>
                  <a:lnTo>
                    <a:pt x="2095969" y="7200"/>
                  </a:lnTo>
                  <a:lnTo>
                    <a:pt x="2097836" y="9067"/>
                  </a:lnTo>
                  <a:lnTo>
                    <a:pt x="2098954" y="9525"/>
                  </a:lnTo>
                  <a:lnTo>
                    <a:pt x="2101583" y="9525"/>
                  </a:lnTo>
                  <a:lnTo>
                    <a:pt x="2102700" y="9067"/>
                  </a:lnTo>
                  <a:lnTo>
                    <a:pt x="2104567" y="7200"/>
                  </a:lnTo>
                  <a:lnTo>
                    <a:pt x="2105025" y="6083"/>
                  </a:lnTo>
                  <a:lnTo>
                    <a:pt x="2105025" y="3454"/>
                  </a:lnTo>
                  <a:close/>
                </a:path>
                <a:path w="10629900" h="2895600">
                  <a:moveTo>
                    <a:pt x="2152650" y="2889529"/>
                  </a:moveTo>
                  <a:lnTo>
                    <a:pt x="2152192" y="2888411"/>
                  </a:lnTo>
                  <a:lnTo>
                    <a:pt x="2150326" y="2886545"/>
                  </a:lnTo>
                  <a:lnTo>
                    <a:pt x="2149208" y="2886075"/>
                  </a:lnTo>
                  <a:lnTo>
                    <a:pt x="2146579" y="2886075"/>
                  </a:lnTo>
                  <a:lnTo>
                    <a:pt x="2145461" y="2886545"/>
                  </a:lnTo>
                  <a:lnTo>
                    <a:pt x="2143595" y="2888411"/>
                  </a:lnTo>
                  <a:lnTo>
                    <a:pt x="2143125" y="2889529"/>
                  </a:lnTo>
                  <a:lnTo>
                    <a:pt x="2143125" y="2892158"/>
                  </a:lnTo>
                  <a:lnTo>
                    <a:pt x="2143595" y="2893276"/>
                  </a:lnTo>
                  <a:lnTo>
                    <a:pt x="2145461" y="2895142"/>
                  </a:lnTo>
                  <a:lnTo>
                    <a:pt x="2146579" y="2895600"/>
                  </a:lnTo>
                  <a:lnTo>
                    <a:pt x="2149208" y="2895600"/>
                  </a:lnTo>
                  <a:lnTo>
                    <a:pt x="2150326" y="2895142"/>
                  </a:lnTo>
                  <a:lnTo>
                    <a:pt x="2152192" y="2893276"/>
                  </a:lnTo>
                  <a:lnTo>
                    <a:pt x="2152650" y="2892158"/>
                  </a:lnTo>
                  <a:lnTo>
                    <a:pt x="2152650" y="2889529"/>
                  </a:lnTo>
                  <a:close/>
                </a:path>
                <a:path w="10629900" h="2895600">
                  <a:moveTo>
                    <a:pt x="2152650" y="2477236"/>
                  </a:moveTo>
                  <a:lnTo>
                    <a:pt x="2152192" y="2476106"/>
                  </a:lnTo>
                  <a:lnTo>
                    <a:pt x="2150326" y="2474252"/>
                  </a:lnTo>
                  <a:lnTo>
                    <a:pt x="2149208" y="2473782"/>
                  </a:lnTo>
                  <a:lnTo>
                    <a:pt x="2146579" y="2473782"/>
                  </a:lnTo>
                  <a:lnTo>
                    <a:pt x="2145461" y="2474252"/>
                  </a:lnTo>
                  <a:lnTo>
                    <a:pt x="2143595" y="2476106"/>
                  </a:lnTo>
                  <a:lnTo>
                    <a:pt x="2143125" y="2477236"/>
                  </a:lnTo>
                  <a:lnTo>
                    <a:pt x="2143125" y="2479865"/>
                  </a:lnTo>
                  <a:lnTo>
                    <a:pt x="2143595" y="2480983"/>
                  </a:lnTo>
                  <a:lnTo>
                    <a:pt x="2145461" y="2482850"/>
                  </a:lnTo>
                  <a:lnTo>
                    <a:pt x="2146579" y="2483307"/>
                  </a:lnTo>
                  <a:lnTo>
                    <a:pt x="2149208" y="2483307"/>
                  </a:lnTo>
                  <a:lnTo>
                    <a:pt x="2150326" y="2482850"/>
                  </a:lnTo>
                  <a:lnTo>
                    <a:pt x="2152192" y="2480983"/>
                  </a:lnTo>
                  <a:lnTo>
                    <a:pt x="2152650" y="2479865"/>
                  </a:lnTo>
                  <a:lnTo>
                    <a:pt x="2152650" y="2477236"/>
                  </a:lnTo>
                  <a:close/>
                </a:path>
                <a:path w="10629900" h="2895600">
                  <a:moveTo>
                    <a:pt x="2152650" y="2064931"/>
                  </a:moveTo>
                  <a:lnTo>
                    <a:pt x="2152192" y="2063813"/>
                  </a:lnTo>
                  <a:lnTo>
                    <a:pt x="2150326" y="2061959"/>
                  </a:lnTo>
                  <a:lnTo>
                    <a:pt x="2149208" y="2061489"/>
                  </a:lnTo>
                  <a:lnTo>
                    <a:pt x="2146579" y="2061489"/>
                  </a:lnTo>
                  <a:lnTo>
                    <a:pt x="2145461" y="2061959"/>
                  </a:lnTo>
                  <a:lnTo>
                    <a:pt x="2143595" y="2063813"/>
                  </a:lnTo>
                  <a:lnTo>
                    <a:pt x="2143125" y="2064931"/>
                  </a:lnTo>
                  <a:lnTo>
                    <a:pt x="2143125" y="2067560"/>
                  </a:lnTo>
                  <a:lnTo>
                    <a:pt x="2143595" y="2068690"/>
                  </a:lnTo>
                  <a:lnTo>
                    <a:pt x="2145461" y="2070544"/>
                  </a:lnTo>
                  <a:lnTo>
                    <a:pt x="2146579" y="2071014"/>
                  </a:lnTo>
                  <a:lnTo>
                    <a:pt x="2149208" y="2071014"/>
                  </a:lnTo>
                  <a:lnTo>
                    <a:pt x="2150326" y="2070544"/>
                  </a:lnTo>
                  <a:lnTo>
                    <a:pt x="2152192" y="2068690"/>
                  </a:lnTo>
                  <a:lnTo>
                    <a:pt x="2152650" y="2067560"/>
                  </a:lnTo>
                  <a:lnTo>
                    <a:pt x="2152650" y="2064931"/>
                  </a:lnTo>
                  <a:close/>
                </a:path>
                <a:path w="10629900" h="2895600">
                  <a:moveTo>
                    <a:pt x="2152650" y="1652638"/>
                  </a:moveTo>
                  <a:lnTo>
                    <a:pt x="2152192" y="1651520"/>
                  </a:lnTo>
                  <a:lnTo>
                    <a:pt x="2150326" y="1649653"/>
                  </a:lnTo>
                  <a:lnTo>
                    <a:pt x="2149208" y="1649196"/>
                  </a:lnTo>
                  <a:lnTo>
                    <a:pt x="2146579" y="1649196"/>
                  </a:lnTo>
                  <a:lnTo>
                    <a:pt x="2145461" y="1649653"/>
                  </a:lnTo>
                  <a:lnTo>
                    <a:pt x="2143595" y="1651520"/>
                  </a:lnTo>
                  <a:lnTo>
                    <a:pt x="2143125" y="1652638"/>
                  </a:lnTo>
                  <a:lnTo>
                    <a:pt x="2143125" y="1655267"/>
                  </a:lnTo>
                  <a:lnTo>
                    <a:pt x="2143595" y="1656397"/>
                  </a:lnTo>
                  <a:lnTo>
                    <a:pt x="2145461" y="1658251"/>
                  </a:lnTo>
                  <a:lnTo>
                    <a:pt x="2146579" y="1658721"/>
                  </a:lnTo>
                  <a:lnTo>
                    <a:pt x="2149208" y="1658721"/>
                  </a:lnTo>
                  <a:lnTo>
                    <a:pt x="2150326" y="1658251"/>
                  </a:lnTo>
                  <a:lnTo>
                    <a:pt x="2152192" y="1656397"/>
                  </a:lnTo>
                  <a:lnTo>
                    <a:pt x="2152650" y="1655267"/>
                  </a:lnTo>
                  <a:lnTo>
                    <a:pt x="2152650" y="1652638"/>
                  </a:lnTo>
                  <a:close/>
                </a:path>
                <a:path w="10629900" h="2895600">
                  <a:moveTo>
                    <a:pt x="2152650" y="1240345"/>
                  </a:moveTo>
                  <a:lnTo>
                    <a:pt x="2152192" y="1239215"/>
                  </a:lnTo>
                  <a:lnTo>
                    <a:pt x="2150326" y="1237361"/>
                  </a:lnTo>
                  <a:lnTo>
                    <a:pt x="2149208" y="1236891"/>
                  </a:lnTo>
                  <a:lnTo>
                    <a:pt x="2146579" y="1236891"/>
                  </a:lnTo>
                  <a:lnTo>
                    <a:pt x="2145461" y="1237361"/>
                  </a:lnTo>
                  <a:lnTo>
                    <a:pt x="2143595" y="1239215"/>
                  </a:lnTo>
                  <a:lnTo>
                    <a:pt x="2143125" y="1240345"/>
                  </a:lnTo>
                  <a:lnTo>
                    <a:pt x="2143125" y="1242974"/>
                  </a:lnTo>
                  <a:lnTo>
                    <a:pt x="2143595" y="1244092"/>
                  </a:lnTo>
                  <a:lnTo>
                    <a:pt x="2145461" y="1245958"/>
                  </a:lnTo>
                  <a:lnTo>
                    <a:pt x="2146579" y="1246416"/>
                  </a:lnTo>
                  <a:lnTo>
                    <a:pt x="2149208" y="1246416"/>
                  </a:lnTo>
                  <a:lnTo>
                    <a:pt x="2150326" y="1245958"/>
                  </a:lnTo>
                  <a:lnTo>
                    <a:pt x="2152192" y="1244092"/>
                  </a:lnTo>
                  <a:lnTo>
                    <a:pt x="2152650" y="1242974"/>
                  </a:lnTo>
                  <a:lnTo>
                    <a:pt x="2152650" y="1240345"/>
                  </a:lnTo>
                  <a:close/>
                </a:path>
                <a:path w="10629900" h="2895600">
                  <a:moveTo>
                    <a:pt x="2152650" y="828040"/>
                  </a:moveTo>
                  <a:lnTo>
                    <a:pt x="2152192" y="826922"/>
                  </a:lnTo>
                  <a:lnTo>
                    <a:pt x="2150326" y="825068"/>
                  </a:lnTo>
                  <a:lnTo>
                    <a:pt x="2149208" y="824598"/>
                  </a:lnTo>
                  <a:lnTo>
                    <a:pt x="2146579" y="824598"/>
                  </a:lnTo>
                  <a:lnTo>
                    <a:pt x="2145461" y="825068"/>
                  </a:lnTo>
                  <a:lnTo>
                    <a:pt x="2143595" y="826922"/>
                  </a:lnTo>
                  <a:lnTo>
                    <a:pt x="2143125" y="828040"/>
                  </a:lnTo>
                  <a:lnTo>
                    <a:pt x="2143125" y="830681"/>
                  </a:lnTo>
                  <a:lnTo>
                    <a:pt x="2143595" y="831799"/>
                  </a:lnTo>
                  <a:lnTo>
                    <a:pt x="2145461" y="833653"/>
                  </a:lnTo>
                  <a:lnTo>
                    <a:pt x="2146579" y="834123"/>
                  </a:lnTo>
                  <a:lnTo>
                    <a:pt x="2149208" y="834123"/>
                  </a:lnTo>
                  <a:lnTo>
                    <a:pt x="2150326" y="833653"/>
                  </a:lnTo>
                  <a:lnTo>
                    <a:pt x="2152192" y="831799"/>
                  </a:lnTo>
                  <a:lnTo>
                    <a:pt x="2152650" y="830681"/>
                  </a:lnTo>
                  <a:lnTo>
                    <a:pt x="2152650" y="828040"/>
                  </a:lnTo>
                  <a:close/>
                </a:path>
                <a:path w="10629900" h="2895600">
                  <a:moveTo>
                    <a:pt x="2152650" y="415747"/>
                  </a:moveTo>
                  <a:lnTo>
                    <a:pt x="2152192" y="414629"/>
                  </a:lnTo>
                  <a:lnTo>
                    <a:pt x="2150326" y="412762"/>
                  </a:lnTo>
                  <a:lnTo>
                    <a:pt x="2149208" y="412305"/>
                  </a:lnTo>
                  <a:lnTo>
                    <a:pt x="2146579" y="412305"/>
                  </a:lnTo>
                  <a:lnTo>
                    <a:pt x="2145461" y="412762"/>
                  </a:lnTo>
                  <a:lnTo>
                    <a:pt x="2143595" y="414629"/>
                  </a:lnTo>
                  <a:lnTo>
                    <a:pt x="2143125" y="415747"/>
                  </a:lnTo>
                  <a:lnTo>
                    <a:pt x="2143125" y="418376"/>
                  </a:lnTo>
                  <a:lnTo>
                    <a:pt x="2143595" y="419506"/>
                  </a:lnTo>
                  <a:lnTo>
                    <a:pt x="2145461" y="421360"/>
                  </a:lnTo>
                  <a:lnTo>
                    <a:pt x="2146579" y="421830"/>
                  </a:lnTo>
                  <a:lnTo>
                    <a:pt x="2149208" y="421830"/>
                  </a:lnTo>
                  <a:lnTo>
                    <a:pt x="2150326" y="421360"/>
                  </a:lnTo>
                  <a:lnTo>
                    <a:pt x="2152192" y="419506"/>
                  </a:lnTo>
                  <a:lnTo>
                    <a:pt x="2152650" y="418376"/>
                  </a:lnTo>
                  <a:lnTo>
                    <a:pt x="2152650" y="415747"/>
                  </a:lnTo>
                  <a:close/>
                </a:path>
                <a:path w="10629900" h="2895600">
                  <a:moveTo>
                    <a:pt x="2152650" y="3454"/>
                  </a:moveTo>
                  <a:lnTo>
                    <a:pt x="2152192" y="2336"/>
                  </a:lnTo>
                  <a:lnTo>
                    <a:pt x="2150326" y="469"/>
                  </a:lnTo>
                  <a:lnTo>
                    <a:pt x="2149208" y="0"/>
                  </a:lnTo>
                  <a:lnTo>
                    <a:pt x="2146579" y="0"/>
                  </a:lnTo>
                  <a:lnTo>
                    <a:pt x="2145461" y="469"/>
                  </a:lnTo>
                  <a:lnTo>
                    <a:pt x="2143595" y="2336"/>
                  </a:lnTo>
                  <a:lnTo>
                    <a:pt x="2143125" y="3454"/>
                  </a:lnTo>
                  <a:lnTo>
                    <a:pt x="2143125" y="6083"/>
                  </a:lnTo>
                  <a:lnTo>
                    <a:pt x="2143595" y="7200"/>
                  </a:lnTo>
                  <a:lnTo>
                    <a:pt x="2145461" y="9067"/>
                  </a:lnTo>
                  <a:lnTo>
                    <a:pt x="2146579" y="9525"/>
                  </a:lnTo>
                  <a:lnTo>
                    <a:pt x="2149208" y="9525"/>
                  </a:lnTo>
                  <a:lnTo>
                    <a:pt x="2150326" y="9067"/>
                  </a:lnTo>
                  <a:lnTo>
                    <a:pt x="2152192" y="7200"/>
                  </a:lnTo>
                  <a:lnTo>
                    <a:pt x="2152650" y="6083"/>
                  </a:lnTo>
                  <a:lnTo>
                    <a:pt x="2152650" y="3454"/>
                  </a:lnTo>
                  <a:close/>
                </a:path>
                <a:path w="10629900" h="2895600">
                  <a:moveTo>
                    <a:pt x="2200275" y="2889529"/>
                  </a:moveTo>
                  <a:lnTo>
                    <a:pt x="2199817" y="2888411"/>
                  </a:lnTo>
                  <a:lnTo>
                    <a:pt x="2197951" y="2886545"/>
                  </a:lnTo>
                  <a:lnTo>
                    <a:pt x="2196833" y="2886075"/>
                  </a:lnTo>
                  <a:lnTo>
                    <a:pt x="2194204" y="2886075"/>
                  </a:lnTo>
                  <a:lnTo>
                    <a:pt x="2193086" y="2886545"/>
                  </a:lnTo>
                  <a:lnTo>
                    <a:pt x="2191220" y="2888411"/>
                  </a:lnTo>
                  <a:lnTo>
                    <a:pt x="2190750" y="2889529"/>
                  </a:lnTo>
                  <a:lnTo>
                    <a:pt x="2190750" y="2892158"/>
                  </a:lnTo>
                  <a:lnTo>
                    <a:pt x="2191220" y="2893276"/>
                  </a:lnTo>
                  <a:lnTo>
                    <a:pt x="2193086" y="2895142"/>
                  </a:lnTo>
                  <a:lnTo>
                    <a:pt x="2194204" y="2895600"/>
                  </a:lnTo>
                  <a:lnTo>
                    <a:pt x="2196833" y="2895600"/>
                  </a:lnTo>
                  <a:lnTo>
                    <a:pt x="2197951" y="2895142"/>
                  </a:lnTo>
                  <a:lnTo>
                    <a:pt x="2199817" y="2893276"/>
                  </a:lnTo>
                  <a:lnTo>
                    <a:pt x="2200275" y="2892158"/>
                  </a:lnTo>
                  <a:lnTo>
                    <a:pt x="2200275" y="2889529"/>
                  </a:lnTo>
                  <a:close/>
                </a:path>
                <a:path w="10629900" h="2895600">
                  <a:moveTo>
                    <a:pt x="2200275" y="2477236"/>
                  </a:moveTo>
                  <a:lnTo>
                    <a:pt x="2199817" y="2476106"/>
                  </a:lnTo>
                  <a:lnTo>
                    <a:pt x="2197951" y="2474252"/>
                  </a:lnTo>
                  <a:lnTo>
                    <a:pt x="2196833" y="2473782"/>
                  </a:lnTo>
                  <a:lnTo>
                    <a:pt x="2194204" y="2473782"/>
                  </a:lnTo>
                  <a:lnTo>
                    <a:pt x="2193086" y="2474252"/>
                  </a:lnTo>
                  <a:lnTo>
                    <a:pt x="2191220" y="2476106"/>
                  </a:lnTo>
                  <a:lnTo>
                    <a:pt x="2190750" y="2477236"/>
                  </a:lnTo>
                  <a:lnTo>
                    <a:pt x="2190750" y="2479865"/>
                  </a:lnTo>
                  <a:lnTo>
                    <a:pt x="2191220" y="2480983"/>
                  </a:lnTo>
                  <a:lnTo>
                    <a:pt x="2193086" y="2482850"/>
                  </a:lnTo>
                  <a:lnTo>
                    <a:pt x="2194204" y="2483307"/>
                  </a:lnTo>
                  <a:lnTo>
                    <a:pt x="2196833" y="2483307"/>
                  </a:lnTo>
                  <a:lnTo>
                    <a:pt x="2197951" y="2482850"/>
                  </a:lnTo>
                  <a:lnTo>
                    <a:pt x="2199817" y="2480983"/>
                  </a:lnTo>
                  <a:lnTo>
                    <a:pt x="2200275" y="2479865"/>
                  </a:lnTo>
                  <a:lnTo>
                    <a:pt x="2200275" y="2477236"/>
                  </a:lnTo>
                  <a:close/>
                </a:path>
                <a:path w="10629900" h="2895600">
                  <a:moveTo>
                    <a:pt x="2200275" y="2064931"/>
                  </a:moveTo>
                  <a:lnTo>
                    <a:pt x="2199817" y="2063813"/>
                  </a:lnTo>
                  <a:lnTo>
                    <a:pt x="2197951" y="2061959"/>
                  </a:lnTo>
                  <a:lnTo>
                    <a:pt x="2196833" y="2061489"/>
                  </a:lnTo>
                  <a:lnTo>
                    <a:pt x="2194204" y="2061489"/>
                  </a:lnTo>
                  <a:lnTo>
                    <a:pt x="2193086" y="2061959"/>
                  </a:lnTo>
                  <a:lnTo>
                    <a:pt x="2191220" y="2063813"/>
                  </a:lnTo>
                  <a:lnTo>
                    <a:pt x="2190750" y="2064931"/>
                  </a:lnTo>
                  <a:lnTo>
                    <a:pt x="2190750" y="2067560"/>
                  </a:lnTo>
                  <a:lnTo>
                    <a:pt x="2191220" y="2068690"/>
                  </a:lnTo>
                  <a:lnTo>
                    <a:pt x="2193086" y="2070544"/>
                  </a:lnTo>
                  <a:lnTo>
                    <a:pt x="2194204" y="2071014"/>
                  </a:lnTo>
                  <a:lnTo>
                    <a:pt x="2196833" y="2071014"/>
                  </a:lnTo>
                  <a:lnTo>
                    <a:pt x="2197951" y="2070544"/>
                  </a:lnTo>
                  <a:lnTo>
                    <a:pt x="2199817" y="2068690"/>
                  </a:lnTo>
                  <a:lnTo>
                    <a:pt x="2200275" y="2067560"/>
                  </a:lnTo>
                  <a:lnTo>
                    <a:pt x="2200275" y="2064931"/>
                  </a:lnTo>
                  <a:close/>
                </a:path>
                <a:path w="10629900" h="2895600">
                  <a:moveTo>
                    <a:pt x="2200275" y="1652638"/>
                  </a:moveTo>
                  <a:lnTo>
                    <a:pt x="2199817" y="1651520"/>
                  </a:lnTo>
                  <a:lnTo>
                    <a:pt x="2197951" y="1649653"/>
                  </a:lnTo>
                  <a:lnTo>
                    <a:pt x="2196833" y="1649196"/>
                  </a:lnTo>
                  <a:lnTo>
                    <a:pt x="2194204" y="1649196"/>
                  </a:lnTo>
                  <a:lnTo>
                    <a:pt x="2193086" y="1649653"/>
                  </a:lnTo>
                  <a:lnTo>
                    <a:pt x="2191220" y="1651520"/>
                  </a:lnTo>
                  <a:lnTo>
                    <a:pt x="2190750" y="1652638"/>
                  </a:lnTo>
                  <a:lnTo>
                    <a:pt x="2190750" y="1655267"/>
                  </a:lnTo>
                  <a:lnTo>
                    <a:pt x="2191220" y="1656397"/>
                  </a:lnTo>
                  <a:lnTo>
                    <a:pt x="2193086" y="1658251"/>
                  </a:lnTo>
                  <a:lnTo>
                    <a:pt x="2194204" y="1658721"/>
                  </a:lnTo>
                  <a:lnTo>
                    <a:pt x="2196833" y="1658721"/>
                  </a:lnTo>
                  <a:lnTo>
                    <a:pt x="2197951" y="1658251"/>
                  </a:lnTo>
                  <a:lnTo>
                    <a:pt x="2199817" y="1656397"/>
                  </a:lnTo>
                  <a:lnTo>
                    <a:pt x="2200275" y="1655267"/>
                  </a:lnTo>
                  <a:lnTo>
                    <a:pt x="2200275" y="1652638"/>
                  </a:lnTo>
                  <a:close/>
                </a:path>
                <a:path w="10629900" h="2895600">
                  <a:moveTo>
                    <a:pt x="2200275" y="1240345"/>
                  </a:moveTo>
                  <a:lnTo>
                    <a:pt x="2199817" y="1239215"/>
                  </a:lnTo>
                  <a:lnTo>
                    <a:pt x="2197951" y="1237361"/>
                  </a:lnTo>
                  <a:lnTo>
                    <a:pt x="2196833" y="1236891"/>
                  </a:lnTo>
                  <a:lnTo>
                    <a:pt x="2194204" y="1236891"/>
                  </a:lnTo>
                  <a:lnTo>
                    <a:pt x="2193086" y="1237361"/>
                  </a:lnTo>
                  <a:lnTo>
                    <a:pt x="2191220" y="1239215"/>
                  </a:lnTo>
                  <a:lnTo>
                    <a:pt x="2190750" y="1240345"/>
                  </a:lnTo>
                  <a:lnTo>
                    <a:pt x="2190750" y="1242974"/>
                  </a:lnTo>
                  <a:lnTo>
                    <a:pt x="2191220" y="1244092"/>
                  </a:lnTo>
                  <a:lnTo>
                    <a:pt x="2193086" y="1245958"/>
                  </a:lnTo>
                  <a:lnTo>
                    <a:pt x="2194204" y="1246416"/>
                  </a:lnTo>
                  <a:lnTo>
                    <a:pt x="2196833" y="1246416"/>
                  </a:lnTo>
                  <a:lnTo>
                    <a:pt x="2197951" y="1245958"/>
                  </a:lnTo>
                  <a:lnTo>
                    <a:pt x="2199817" y="1244092"/>
                  </a:lnTo>
                  <a:lnTo>
                    <a:pt x="2200275" y="1242974"/>
                  </a:lnTo>
                  <a:lnTo>
                    <a:pt x="2200275" y="1240345"/>
                  </a:lnTo>
                  <a:close/>
                </a:path>
                <a:path w="10629900" h="2895600">
                  <a:moveTo>
                    <a:pt x="2200275" y="828040"/>
                  </a:moveTo>
                  <a:lnTo>
                    <a:pt x="2199817" y="826922"/>
                  </a:lnTo>
                  <a:lnTo>
                    <a:pt x="2197951" y="825068"/>
                  </a:lnTo>
                  <a:lnTo>
                    <a:pt x="2196833" y="824598"/>
                  </a:lnTo>
                  <a:lnTo>
                    <a:pt x="2194204" y="824598"/>
                  </a:lnTo>
                  <a:lnTo>
                    <a:pt x="2193086" y="825068"/>
                  </a:lnTo>
                  <a:lnTo>
                    <a:pt x="2191220" y="826922"/>
                  </a:lnTo>
                  <a:lnTo>
                    <a:pt x="2190750" y="828040"/>
                  </a:lnTo>
                  <a:lnTo>
                    <a:pt x="2190750" y="830681"/>
                  </a:lnTo>
                  <a:lnTo>
                    <a:pt x="2191220" y="831799"/>
                  </a:lnTo>
                  <a:lnTo>
                    <a:pt x="2193086" y="833653"/>
                  </a:lnTo>
                  <a:lnTo>
                    <a:pt x="2194204" y="834123"/>
                  </a:lnTo>
                  <a:lnTo>
                    <a:pt x="2196833" y="834123"/>
                  </a:lnTo>
                  <a:lnTo>
                    <a:pt x="2197951" y="833653"/>
                  </a:lnTo>
                  <a:lnTo>
                    <a:pt x="2199817" y="831799"/>
                  </a:lnTo>
                  <a:lnTo>
                    <a:pt x="2200275" y="830681"/>
                  </a:lnTo>
                  <a:lnTo>
                    <a:pt x="2200275" y="828040"/>
                  </a:lnTo>
                  <a:close/>
                </a:path>
                <a:path w="10629900" h="2895600">
                  <a:moveTo>
                    <a:pt x="2200275" y="415747"/>
                  </a:moveTo>
                  <a:lnTo>
                    <a:pt x="2199817" y="414629"/>
                  </a:lnTo>
                  <a:lnTo>
                    <a:pt x="2197951" y="412762"/>
                  </a:lnTo>
                  <a:lnTo>
                    <a:pt x="2196833" y="412305"/>
                  </a:lnTo>
                  <a:lnTo>
                    <a:pt x="2194204" y="412305"/>
                  </a:lnTo>
                  <a:lnTo>
                    <a:pt x="2193086" y="412762"/>
                  </a:lnTo>
                  <a:lnTo>
                    <a:pt x="2191220" y="414629"/>
                  </a:lnTo>
                  <a:lnTo>
                    <a:pt x="2190750" y="415747"/>
                  </a:lnTo>
                  <a:lnTo>
                    <a:pt x="2190750" y="418376"/>
                  </a:lnTo>
                  <a:lnTo>
                    <a:pt x="2191220" y="419506"/>
                  </a:lnTo>
                  <a:lnTo>
                    <a:pt x="2193086" y="421360"/>
                  </a:lnTo>
                  <a:lnTo>
                    <a:pt x="2194204" y="421830"/>
                  </a:lnTo>
                  <a:lnTo>
                    <a:pt x="2196833" y="421830"/>
                  </a:lnTo>
                  <a:lnTo>
                    <a:pt x="2197951" y="421360"/>
                  </a:lnTo>
                  <a:lnTo>
                    <a:pt x="2199817" y="419506"/>
                  </a:lnTo>
                  <a:lnTo>
                    <a:pt x="2200275" y="418376"/>
                  </a:lnTo>
                  <a:lnTo>
                    <a:pt x="2200275" y="415747"/>
                  </a:lnTo>
                  <a:close/>
                </a:path>
                <a:path w="10629900" h="2895600">
                  <a:moveTo>
                    <a:pt x="2200275" y="3454"/>
                  </a:moveTo>
                  <a:lnTo>
                    <a:pt x="2199817" y="2336"/>
                  </a:lnTo>
                  <a:lnTo>
                    <a:pt x="2197951" y="469"/>
                  </a:lnTo>
                  <a:lnTo>
                    <a:pt x="2196833" y="0"/>
                  </a:lnTo>
                  <a:lnTo>
                    <a:pt x="2194204" y="0"/>
                  </a:lnTo>
                  <a:lnTo>
                    <a:pt x="2193086" y="469"/>
                  </a:lnTo>
                  <a:lnTo>
                    <a:pt x="2191220" y="2336"/>
                  </a:lnTo>
                  <a:lnTo>
                    <a:pt x="2190750" y="3454"/>
                  </a:lnTo>
                  <a:lnTo>
                    <a:pt x="2190750" y="6083"/>
                  </a:lnTo>
                  <a:lnTo>
                    <a:pt x="2191220" y="7200"/>
                  </a:lnTo>
                  <a:lnTo>
                    <a:pt x="2193086" y="9067"/>
                  </a:lnTo>
                  <a:lnTo>
                    <a:pt x="2194204" y="9525"/>
                  </a:lnTo>
                  <a:lnTo>
                    <a:pt x="2196833" y="9525"/>
                  </a:lnTo>
                  <a:lnTo>
                    <a:pt x="2197951" y="9067"/>
                  </a:lnTo>
                  <a:lnTo>
                    <a:pt x="2199817" y="7200"/>
                  </a:lnTo>
                  <a:lnTo>
                    <a:pt x="2200275" y="6083"/>
                  </a:lnTo>
                  <a:lnTo>
                    <a:pt x="2200275" y="3454"/>
                  </a:lnTo>
                  <a:close/>
                </a:path>
                <a:path w="10629900" h="2895600">
                  <a:moveTo>
                    <a:pt x="2247900" y="2889529"/>
                  </a:moveTo>
                  <a:lnTo>
                    <a:pt x="2247442" y="2888411"/>
                  </a:lnTo>
                  <a:lnTo>
                    <a:pt x="2245576" y="2886545"/>
                  </a:lnTo>
                  <a:lnTo>
                    <a:pt x="2244458" y="2886075"/>
                  </a:lnTo>
                  <a:lnTo>
                    <a:pt x="2241829" y="2886075"/>
                  </a:lnTo>
                  <a:lnTo>
                    <a:pt x="2240711" y="2886545"/>
                  </a:lnTo>
                  <a:lnTo>
                    <a:pt x="2238845" y="2888411"/>
                  </a:lnTo>
                  <a:lnTo>
                    <a:pt x="2238375" y="2889529"/>
                  </a:lnTo>
                  <a:lnTo>
                    <a:pt x="2238375" y="2892158"/>
                  </a:lnTo>
                  <a:lnTo>
                    <a:pt x="2238845" y="2893276"/>
                  </a:lnTo>
                  <a:lnTo>
                    <a:pt x="2240711" y="2895142"/>
                  </a:lnTo>
                  <a:lnTo>
                    <a:pt x="2241829" y="2895600"/>
                  </a:lnTo>
                  <a:lnTo>
                    <a:pt x="2244458" y="2895600"/>
                  </a:lnTo>
                  <a:lnTo>
                    <a:pt x="2245576" y="2895142"/>
                  </a:lnTo>
                  <a:lnTo>
                    <a:pt x="2247442" y="2893276"/>
                  </a:lnTo>
                  <a:lnTo>
                    <a:pt x="2247900" y="2892158"/>
                  </a:lnTo>
                  <a:lnTo>
                    <a:pt x="2247900" y="2889529"/>
                  </a:lnTo>
                  <a:close/>
                </a:path>
                <a:path w="10629900" h="2895600">
                  <a:moveTo>
                    <a:pt x="2247900" y="2477236"/>
                  </a:moveTo>
                  <a:lnTo>
                    <a:pt x="2247442" y="2476106"/>
                  </a:lnTo>
                  <a:lnTo>
                    <a:pt x="2245576" y="2474252"/>
                  </a:lnTo>
                  <a:lnTo>
                    <a:pt x="2244458" y="2473782"/>
                  </a:lnTo>
                  <a:lnTo>
                    <a:pt x="2241829" y="2473782"/>
                  </a:lnTo>
                  <a:lnTo>
                    <a:pt x="2240711" y="2474252"/>
                  </a:lnTo>
                  <a:lnTo>
                    <a:pt x="2238845" y="2476106"/>
                  </a:lnTo>
                  <a:lnTo>
                    <a:pt x="2238375" y="2477236"/>
                  </a:lnTo>
                  <a:lnTo>
                    <a:pt x="2238375" y="2479865"/>
                  </a:lnTo>
                  <a:lnTo>
                    <a:pt x="2238845" y="2480983"/>
                  </a:lnTo>
                  <a:lnTo>
                    <a:pt x="2240711" y="2482850"/>
                  </a:lnTo>
                  <a:lnTo>
                    <a:pt x="2241829" y="2483307"/>
                  </a:lnTo>
                  <a:lnTo>
                    <a:pt x="2244458" y="2483307"/>
                  </a:lnTo>
                  <a:lnTo>
                    <a:pt x="2245576" y="2482850"/>
                  </a:lnTo>
                  <a:lnTo>
                    <a:pt x="2247442" y="2480983"/>
                  </a:lnTo>
                  <a:lnTo>
                    <a:pt x="2247900" y="2479865"/>
                  </a:lnTo>
                  <a:lnTo>
                    <a:pt x="2247900" y="2477236"/>
                  </a:lnTo>
                  <a:close/>
                </a:path>
                <a:path w="10629900" h="2895600">
                  <a:moveTo>
                    <a:pt x="2247900" y="2064931"/>
                  </a:moveTo>
                  <a:lnTo>
                    <a:pt x="2247442" y="2063813"/>
                  </a:lnTo>
                  <a:lnTo>
                    <a:pt x="2245576" y="2061959"/>
                  </a:lnTo>
                  <a:lnTo>
                    <a:pt x="2244458" y="2061489"/>
                  </a:lnTo>
                  <a:lnTo>
                    <a:pt x="2241829" y="2061489"/>
                  </a:lnTo>
                  <a:lnTo>
                    <a:pt x="2240711" y="2061959"/>
                  </a:lnTo>
                  <a:lnTo>
                    <a:pt x="2238845" y="2063813"/>
                  </a:lnTo>
                  <a:lnTo>
                    <a:pt x="2238375" y="2064931"/>
                  </a:lnTo>
                  <a:lnTo>
                    <a:pt x="2238375" y="2067560"/>
                  </a:lnTo>
                  <a:lnTo>
                    <a:pt x="2238845" y="2068690"/>
                  </a:lnTo>
                  <a:lnTo>
                    <a:pt x="2240711" y="2070544"/>
                  </a:lnTo>
                  <a:lnTo>
                    <a:pt x="2241829" y="2071014"/>
                  </a:lnTo>
                  <a:lnTo>
                    <a:pt x="2244458" y="2071014"/>
                  </a:lnTo>
                  <a:lnTo>
                    <a:pt x="2245576" y="2070544"/>
                  </a:lnTo>
                  <a:lnTo>
                    <a:pt x="2247442" y="2068690"/>
                  </a:lnTo>
                  <a:lnTo>
                    <a:pt x="2247900" y="2067560"/>
                  </a:lnTo>
                  <a:lnTo>
                    <a:pt x="2247900" y="2064931"/>
                  </a:lnTo>
                  <a:close/>
                </a:path>
                <a:path w="10629900" h="2895600">
                  <a:moveTo>
                    <a:pt x="2247900" y="1652638"/>
                  </a:moveTo>
                  <a:lnTo>
                    <a:pt x="2247442" y="1651520"/>
                  </a:lnTo>
                  <a:lnTo>
                    <a:pt x="2245576" y="1649653"/>
                  </a:lnTo>
                  <a:lnTo>
                    <a:pt x="2244458" y="1649196"/>
                  </a:lnTo>
                  <a:lnTo>
                    <a:pt x="2241829" y="1649196"/>
                  </a:lnTo>
                  <a:lnTo>
                    <a:pt x="2240711" y="1649653"/>
                  </a:lnTo>
                  <a:lnTo>
                    <a:pt x="2238845" y="1651520"/>
                  </a:lnTo>
                  <a:lnTo>
                    <a:pt x="2238375" y="1652638"/>
                  </a:lnTo>
                  <a:lnTo>
                    <a:pt x="2238375" y="1655267"/>
                  </a:lnTo>
                  <a:lnTo>
                    <a:pt x="2238845" y="1656397"/>
                  </a:lnTo>
                  <a:lnTo>
                    <a:pt x="2240711" y="1658251"/>
                  </a:lnTo>
                  <a:lnTo>
                    <a:pt x="2241829" y="1658721"/>
                  </a:lnTo>
                  <a:lnTo>
                    <a:pt x="2244458" y="1658721"/>
                  </a:lnTo>
                  <a:lnTo>
                    <a:pt x="2245576" y="1658251"/>
                  </a:lnTo>
                  <a:lnTo>
                    <a:pt x="2247442" y="1656397"/>
                  </a:lnTo>
                  <a:lnTo>
                    <a:pt x="2247900" y="1655267"/>
                  </a:lnTo>
                  <a:lnTo>
                    <a:pt x="2247900" y="1652638"/>
                  </a:lnTo>
                  <a:close/>
                </a:path>
                <a:path w="10629900" h="2895600">
                  <a:moveTo>
                    <a:pt x="2247900" y="1240345"/>
                  </a:moveTo>
                  <a:lnTo>
                    <a:pt x="2247442" y="1239215"/>
                  </a:lnTo>
                  <a:lnTo>
                    <a:pt x="2245576" y="1237361"/>
                  </a:lnTo>
                  <a:lnTo>
                    <a:pt x="2244458" y="1236891"/>
                  </a:lnTo>
                  <a:lnTo>
                    <a:pt x="2241829" y="1236891"/>
                  </a:lnTo>
                  <a:lnTo>
                    <a:pt x="2240711" y="1237361"/>
                  </a:lnTo>
                  <a:lnTo>
                    <a:pt x="2238845" y="1239215"/>
                  </a:lnTo>
                  <a:lnTo>
                    <a:pt x="2238375" y="1240345"/>
                  </a:lnTo>
                  <a:lnTo>
                    <a:pt x="2238375" y="1242974"/>
                  </a:lnTo>
                  <a:lnTo>
                    <a:pt x="2238845" y="1244092"/>
                  </a:lnTo>
                  <a:lnTo>
                    <a:pt x="2240711" y="1245958"/>
                  </a:lnTo>
                  <a:lnTo>
                    <a:pt x="2241829" y="1246416"/>
                  </a:lnTo>
                  <a:lnTo>
                    <a:pt x="2244458" y="1246416"/>
                  </a:lnTo>
                  <a:lnTo>
                    <a:pt x="2245576" y="1245958"/>
                  </a:lnTo>
                  <a:lnTo>
                    <a:pt x="2247442" y="1244092"/>
                  </a:lnTo>
                  <a:lnTo>
                    <a:pt x="2247900" y="1242974"/>
                  </a:lnTo>
                  <a:lnTo>
                    <a:pt x="2247900" y="1240345"/>
                  </a:lnTo>
                  <a:close/>
                </a:path>
                <a:path w="10629900" h="2895600">
                  <a:moveTo>
                    <a:pt x="2247900" y="828040"/>
                  </a:moveTo>
                  <a:lnTo>
                    <a:pt x="2247442" y="826922"/>
                  </a:lnTo>
                  <a:lnTo>
                    <a:pt x="2245576" y="825068"/>
                  </a:lnTo>
                  <a:lnTo>
                    <a:pt x="2244458" y="824598"/>
                  </a:lnTo>
                  <a:lnTo>
                    <a:pt x="2241829" y="824598"/>
                  </a:lnTo>
                  <a:lnTo>
                    <a:pt x="2240711" y="825068"/>
                  </a:lnTo>
                  <a:lnTo>
                    <a:pt x="2238845" y="826922"/>
                  </a:lnTo>
                  <a:lnTo>
                    <a:pt x="2238375" y="828040"/>
                  </a:lnTo>
                  <a:lnTo>
                    <a:pt x="2238375" y="830681"/>
                  </a:lnTo>
                  <a:lnTo>
                    <a:pt x="2238845" y="831799"/>
                  </a:lnTo>
                  <a:lnTo>
                    <a:pt x="2240711" y="833653"/>
                  </a:lnTo>
                  <a:lnTo>
                    <a:pt x="2241829" y="834123"/>
                  </a:lnTo>
                  <a:lnTo>
                    <a:pt x="2244458" y="834123"/>
                  </a:lnTo>
                  <a:lnTo>
                    <a:pt x="2245576" y="833653"/>
                  </a:lnTo>
                  <a:lnTo>
                    <a:pt x="2247442" y="831799"/>
                  </a:lnTo>
                  <a:lnTo>
                    <a:pt x="2247900" y="830681"/>
                  </a:lnTo>
                  <a:lnTo>
                    <a:pt x="2247900" y="828040"/>
                  </a:lnTo>
                  <a:close/>
                </a:path>
                <a:path w="10629900" h="2895600">
                  <a:moveTo>
                    <a:pt x="2247900" y="415747"/>
                  </a:moveTo>
                  <a:lnTo>
                    <a:pt x="2247442" y="414629"/>
                  </a:lnTo>
                  <a:lnTo>
                    <a:pt x="2245576" y="412762"/>
                  </a:lnTo>
                  <a:lnTo>
                    <a:pt x="2244458" y="412305"/>
                  </a:lnTo>
                  <a:lnTo>
                    <a:pt x="2241829" y="412305"/>
                  </a:lnTo>
                  <a:lnTo>
                    <a:pt x="2240711" y="412762"/>
                  </a:lnTo>
                  <a:lnTo>
                    <a:pt x="2238845" y="414629"/>
                  </a:lnTo>
                  <a:lnTo>
                    <a:pt x="2238375" y="415747"/>
                  </a:lnTo>
                  <a:lnTo>
                    <a:pt x="2238375" y="418376"/>
                  </a:lnTo>
                  <a:lnTo>
                    <a:pt x="2238845" y="419506"/>
                  </a:lnTo>
                  <a:lnTo>
                    <a:pt x="2240711" y="421360"/>
                  </a:lnTo>
                  <a:lnTo>
                    <a:pt x="2241829" y="421830"/>
                  </a:lnTo>
                  <a:lnTo>
                    <a:pt x="2244458" y="421830"/>
                  </a:lnTo>
                  <a:lnTo>
                    <a:pt x="2245576" y="421360"/>
                  </a:lnTo>
                  <a:lnTo>
                    <a:pt x="2247442" y="419506"/>
                  </a:lnTo>
                  <a:lnTo>
                    <a:pt x="2247900" y="418376"/>
                  </a:lnTo>
                  <a:lnTo>
                    <a:pt x="2247900" y="415747"/>
                  </a:lnTo>
                  <a:close/>
                </a:path>
                <a:path w="10629900" h="2895600">
                  <a:moveTo>
                    <a:pt x="2247900" y="3454"/>
                  </a:moveTo>
                  <a:lnTo>
                    <a:pt x="2247442" y="2336"/>
                  </a:lnTo>
                  <a:lnTo>
                    <a:pt x="2245576" y="469"/>
                  </a:lnTo>
                  <a:lnTo>
                    <a:pt x="2244458" y="0"/>
                  </a:lnTo>
                  <a:lnTo>
                    <a:pt x="2241829" y="0"/>
                  </a:lnTo>
                  <a:lnTo>
                    <a:pt x="2240711" y="469"/>
                  </a:lnTo>
                  <a:lnTo>
                    <a:pt x="2238845" y="2336"/>
                  </a:lnTo>
                  <a:lnTo>
                    <a:pt x="2238375" y="3454"/>
                  </a:lnTo>
                  <a:lnTo>
                    <a:pt x="2238375" y="6083"/>
                  </a:lnTo>
                  <a:lnTo>
                    <a:pt x="2238845" y="7200"/>
                  </a:lnTo>
                  <a:lnTo>
                    <a:pt x="2240711" y="9067"/>
                  </a:lnTo>
                  <a:lnTo>
                    <a:pt x="2241829" y="9525"/>
                  </a:lnTo>
                  <a:lnTo>
                    <a:pt x="2244458" y="9525"/>
                  </a:lnTo>
                  <a:lnTo>
                    <a:pt x="2245576" y="9067"/>
                  </a:lnTo>
                  <a:lnTo>
                    <a:pt x="2247442" y="7200"/>
                  </a:lnTo>
                  <a:lnTo>
                    <a:pt x="2247900" y="6083"/>
                  </a:lnTo>
                  <a:lnTo>
                    <a:pt x="2247900" y="3454"/>
                  </a:lnTo>
                  <a:close/>
                </a:path>
                <a:path w="10629900" h="2895600">
                  <a:moveTo>
                    <a:pt x="2295525" y="2889529"/>
                  </a:moveTo>
                  <a:lnTo>
                    <a:pt x="2295067" y="2888411"/>
                  </a:lnTo>
                  <a:lnTo>
                    <a:pt x="2293201" y="2886545"/>
                  </a:lnTo>
                  <a:lnTo>
                    <a:pt x="2292083" y="2886075"/>
                  </a:lnTo>
                  <a:lnTo>
                    <a:pt x="2289454" y="2886075"/>
                  </a:lnTo>
                  <a:lnTo>
                    <a:pt x="2288336" y="2886545"/>
                  </a:lnTo>
                  <a:lnTo>
                    <a:pt x="2286470" y="2888411"/>
                  </a:lnTo>
                  <a:lnTo>
                    <a:pt x="2286000" y="2889529"/>
                  </a:lnTo>
                  <a:lnTo>
                    <a:pt x="2286000" y="2892158"/>
                  </a:lnTo>
                  <a:lnTo>
                    <a:pt x="2286470" y="2893276"/>
                  </a:lnTo>
                  <a:lnTo>
                    <a:pt x="2288336" y="2895142"/>
                  </a:lnTo>
                  <a:lnTo>
                    <a:pt x="2289454" y="2895600"/>
                  </a:lnTo>
                  <a:lnTo>
                    <a:pt x="2292083" y="2895600"/>
                  </a:lnTo>
                  <a:lnTo>
                    <a:pt x="2293201" y="2895142"/>
                  </a:lnTo>
                  <a:lnTo>
                    <a:pt x="2295067" y="2893276"/>
                  </a:lnTo>
                  <a:lnTo>
                    <a:pt x="2295525" y="2892158"/>
                  </a:lnTo>
                  <a:lnTo>
                    <a:pt x="2295525" y="2889529"/>
                  </a:lnTo>
                  <a:close/>
                </a:path>
                <a:path w="10629900" h="2895600">
                  <a:moveTo>
                    <a:pt x="2295525" y="2477236"/>
                  </a:moveTo>
                  <a:lnTo>
                    <a:pt x="2295067" y="2476106"/>
                  </a:lnTo>
                  <a:lnTo>
                    <a:pt x="2293201" y="2474252"/>
                  </a:lnTo>
                  <a:lnTo>
                    <a:pt x="2292083" y="2473782"/>
                  </a:lnTo>
                  <a:lnTo>
                    <a:pt x="2289454" y="2473782"/>
                  </a:lnTo>
                  <a:lnTo>
                    <a:pt x="2288336" y="2474252"/>
                  </a:lnTo>
                  <a:lnTo>
                    <a:pt x="2286470" y="2476106"/>
                  </a:lnTo>
                  <a:lnTo>
                    <a:pt x="2286000" y="2477236"/>
                  </a:lnTo>
                  <a:lnTo>
                    <a:pt x="2286000" y="2479865"/>
                  </a:lnTo>
                  <a:lnTo>
                    <a:pt x="2286470" y="2480983"/>
                  </a:lnTo>
                  <a:lnTo>
                    <a:pt x="2288336" y="2482850"/>
                  </a:lnTo>
                  <a:lnTo>
                    <a:pt x="2289454" y="2483307"/>
                  </a:lnTo>
                  <a:lnTo>
                    <a:pt x="2292083" y="2483307"/>
                  </a:lnTo>
                  <a:lnTo>
                    <a:pt x="2293201" y="2482850"/>
                  </a:lnTo>
                  <a:lnTo>
                    <a:pt x="2295067" y="2480983"/>
                  </a:lnTo>
                  <a:lnTo>
                    <a:pt x="2295525" y="2479865"/>
                  </a:lnTo>
                  <a:lnTo>
                    <a:pt x="2295525" y="2477236"/>
                  </a:lnTo>
                  <a:close/>
                </a:path>
                <a:path w="10629900" h="2895600">
                  <a:moveTo>
                    <a:pt x="2295525" y="2064931"/>
                  </a:moveTo>
                  <a:lnTo>
                    <a:pt x="2295067" y="2063813"/>
                  </a:lnTo>
                  <a:lnTo>
                    <a:pt x="2293201" y="2061959"/>
                  </a:lnTo>
                  <a:lnTo>
                    <a:pt x="2292083" y="2061489"/>
                  </a:lnTo>
                  <a:lnTo>
                    <a:pt x="2289454" y="2061489"/>
                  </a:lnTo>
                  <a:lnTo>
                    <a:pt x="2288336" y="2061959"/>
                  </a:lnTo>
                  <a:lnTo>
                    <a:pt x="2286470" y="2063813"/>
                  </a:lnTo>
                  <a:lnTo>
                    <a:pt x="2286000" y="2064931"/>
                  </a:lnTo>
                  <a:lnTo>
                    <a:pt x="2286000" y="2067560"/>
                  </a:lnTo>
                  <a:lnTo>
                    <a:pt x="2286470" y="2068690"/>
                  </a:lnTo>
                  <a:lnTo>
                    <a:pt x="2288336" y="2070544"/>
                  </a:lnTo>
                  <a:lnTo>
                    <a:pt x="2289454" y="2071014"/>
                  </a:lnTo>
                  <a:lnTo>
                    <a:pt x="2292083" y="2071014"/>
                  </a:lnTo>
                  <a:lnTo>
                    <a:pt x="2293201" y="2070544"/>
                  </a:lnTo>
                  <a:lnTo>
                    <a:pt x="2295067" y="2068690"/>
                  </a:lnTo>
                  <a:lnTo>
                    <a:pt x="2295525" y="2067560"/>
                  </a:lnTo>
                  <a:lnTo>
                    <a:pt x="2295525" y="2064931"/>
                  </a:lnTo>
                  <a:close/>
                </a:path>
                <a:path w="10629900" h="2895600">
                  <a:moveTo>
                    <a:pt x="2295525" y="1652638"/>
                  </a:moveTo>
                  <a:lnTo>
                    <a:pt x="2295067" y="1651520"/>
                  </a:lnTo>
                  <a:lnTo>
                    <a:pt x="2293201" y="1649653"/>
                  </a:lnTo>
                  <a:lnTo>
                    <a:pt x="2292083" y="1649196"/>
                  </a:lnTo>
                  <a:lnTo>
                    <a:pt x="2289454" y="1649196"/>
                  </a:lnTo>
                  <a:lnTo>
                    <a:pt x="2288336" y="1649653"/>
                  </a:lnTo>
                  <a:lnTo>
                    <a:pt x="2286470" y="1651520"/>
                  </a:lnTo>
                  <a:lnTo>
                    <a:pt x="2286000" y="1652638"/>
                  </a:lnTo>
                  <a:lnTo>
                    <a:pt x="2286000" y="1655267"/>
                  </a:lnTo>
                  <a:lnTo>
                    <a:pt x="2286470" y="1656397"/>
                  </a:lnTo>
                  <a:lnTo>
                    <a:pt x="2288336" y="1658251"/>
                  </a:lnTo>
                  <a:lnTo>
                    <a:pt x="2289454" y="1658721"/>
                  </a:lnTo>
                  <a:lnTo>
                    <a:pt x="2292083" y="1658721"/>
                  </a:lnTo>
                  <a:lnTo>
                    <a:pt x="2293201" y="1658251"/>
                  </a:lnTo>
                  <a:lnTo>
                    <a:pt x="2295067" y="1656397"/>
                  </a:lnTo>
                  <a:lnTo>
                    <a:pt x="2295525" y="1655267"/>
                  </a:lnTo>
                  <a:lnTo>
                    <a:pt x="2295525" y="1652638"/>
                  </a:lnTo>
                  <a:close/>
                </a:path>
                <a:path w="10629900" h="2895600">
                  <a:moveTo>
                    <a:pt x="2295525" y="1240345"/>
                  </a:moveTo>
                  <a:lnTo>
                    <a:pt x="2295067" y="1239215"/>
                  </a:lnTo>
                  <a:lnTo>
                    <a:pt x="2293201" y="1237361"/>
                  </a:lnTo>
                  <a:lnTo>
                    <a:pt x="2292083" y="1236891"/>
                  </a:lnTo>
                  <a:lnTo>
                    <a:pt x="2289454" y="1236891"/>
                  </a:lnTo>
                  <a:lnTo>
                    <a:pt x="2288336" y="1237361"/>
                  </a:lnTo>
                  <a:lnTo>
                    <a:pt x="2286470" y="1239215"/>
                  </a:lnTo>
                  <a:lnTo>
                    <a:pt x="2286000" y="1240345"/>
                  </a:lnTo>
                  <a:lnTo>
                    <a:pt x="2286000" y="1242974"/>
                  </a:lnTo>
                  <a:lnTo>
                    <a:pt x="2286470" y="1244092"/>
                  </a:lnTo>
                  <a:lnTo>
                    <a:pt x="2288336" y="1245958"/>
                  </a:lnTo>
                  <a:lnTo>
                    <a:pt x="2289454" y="1246416"/>
                  </a:lnTo>
                  <a:lnTo>
                    <a:pt x="2292083" y="1246416"/>
                  </a:lnTo>
                  <a:lnTo>
                    <a:pt x="2293201" y="1245958"/>
                  </a:lnTo>
                  <a:lnTo>
                    <a:pt x="2295067" y="1244092"/>
                  </a:lnTo>
                  <a:lnTo>
                    <a:pt x="2295525" y="1242974"/>
                  </a:lnTo>
                  <a:lnTo>
                    <a:pt x="2295525" y="1240345"/>
                  </a:lnTo>
                  <a:close/>
                </a:path>
                <a:path w="10629900" h="2895600">
                  <a:moveTo>
                    <a:pt x="2295525" y="828040"/>
                  </a:moveTo>
                  <a:lnTo>
                    <a:pt x="2295067" y="826922"/>
                  </a:lnTo>
                  <a:lnTo>
                    <a:pt x="2293201" y="825068"/>
                  </a:lnTo>
                  <a:lnTo>
                    <a:pt x="2292083" y="824598"/>
                  </a:lnTo>
                  <a:lnTo>
                    <a:pt x="2289454" y="824598"/>
                  </a:lnTo>
                  <a:lnTo>
                    <a:pt x="2288336" y="825068"/>
                  </a:lnTo>
                  <a:lnTo>
                    <a:pt x="2286470" y="826922"/>
                  </a:lnTo>
                  <a:lnTo>
                    <a:pt x="2286000" y="828040"/>
                  </a:lnTo>
                  <a:lnTo>
                    <a:pt x="2286000" y="830681"/>
                  </a:lnTo>
                  <a:lnTo>
                    <a:pt x="2286470" y="831799"/>
                  </a:lnTo>
                  <a:lnTo>
                    <a:pt x="2288336" y="833653"/>
                  </a:lnTo>
                  <a:lnTo>
                    <a:pt x="2289454" y="834123"/>
                  </a:lnTo>
                  <a:lnTo>
                    <a:pt x="2292083" y="834123"/>
                  </a:lnTo>
                  <a:lnTo>
                    <a:pt x="2293201" y="833653"/>
                  </a:lnTo>
                  <a:lnTo>
                    <a:pt x="2295067" y="831799"/>
                  </a:lnTo>
                  <a:lnTo>
                    <a:pt x="2295525" y="830681"/>
                  </a:lnTo>
                  <a:lnTo>
                    <a:pt x="2295525" y="828040"/>
                  </a:lnTo>
                  <a:close/>
                </a:path>
                <a:path w="10629900" h="2895600">
                  <a:moveTo>
                    <a:pt x="2295525" y="415747"/>
                  </a:moveTo>
                  <a:lnTo>
                    <a:pt x="2295067" y="414629"/>
                  </a:lnTo>
                  <a:lnTo>
                    <a:pt x="2293201" y="412762"/>
                  </a:lnTo>
                  <a:lnTo>
                    <a:pt x="2292083" y="412305"/>
                  </a:lnTo>
                  <a:lnTo>
                    <a:pt x="2289454" y="412305"/>
                  </a:lnTo>
                  <a:lnTo>
                    <a:pt x="2288336" y="412762"/>
                  </a:lnTo>
                  <a:lnTo>
                    <a:pt x="2286470" y="414629"/>
                  </a:lnTo>
                  <a:lnTo>
                    <a:pt x="2286000" y="415747"/>
                  </a:lnTo>
                  <a:lnTo>
                    <a:pt x="2286000" y="418376"/>
                  </a:lnTo>
                  <a:lnTo>
                    <a:pt x="2286470" y="419506"/>
                  </a:lnTo>
                  <a:lnTo>
                    <a:pt x="2288336" y="421360"/>
                  </a:lnTo>
                  <a:lnTo>
                    <a:pt x="2289454" y="421830"/>
                  </a:lnTo>
                  <a:lnTo>
                    <a:pt x="2292083" y="421830"/>
                  </a:lnTo>
                  <a:lnTo>
                    <a:pt x="2293201" y="421360"/>
                  </a:lnTo>
                  <a:lnTo>
                    <a:pt x="2295067" y="419506"/>
                  </a:lnTo>
                  <a:lnTo>
                    <a:pt x="2295525" y="418376"/>
                  </a:lnTo>
                  <a:lnTo>
                    <a:pt x="2295525" y="415747"/>
                  </a:lnTo>
                  <a:close/>
                </a:path>
                <a:path w="10629900" h="2895600">
                  <a:moveTo>
                    <a:pt x="2295525" y="3454"/>
                  </a:moveTo>
                  <a:lnTo>
                    <a:pt x="2295067" y="2336"/>
                  </a:lnTo>
                  <a:lnTo>
                    <a:pt x="2293201" y="469"/>
                  </a:lnTo>
                  <a:lnTo>
                    <a:pt x="2292083" y="0"/>
                  </a:lnTo>
                  <a:lnTo>
                    <a:pt x="2289454" y="0"/>
                  </a:lnTo>
                  <a:lnTo>
                    <a:pt x="2288336" y="469"/>
                  </a:lnTo>
                  <a:lnTo>
                    <a:pt x="2286470" y="2336"/>
                  </a:lnTo>
                  <a:lnTo>
                    <a:pt x="2286000" y="3454"/>
                  </a:lnTo>
                  <a:lnTo>
                    <a:pt x="2286000" y="6083"/>
                  </a:lnTo>
                  <a:lnTo>
                    <a:pt x="2286470" y="7200"/>
                  </a:lnTo>
                  <a:lnTo>
                    <a:pt x="2288336" y="9067"/>
                  </a:lnTo>
                  <a:lnTo>
                    <a:pt x="2289454" y="9525"/>
                  </a:lnTo>
                  <a:lnTo>
                    <a:pt x="2292083" y="9525"/>
                  </a:lnTo>
                  <a:lnTo>
                    <a:pt x="2293201" y="9067"/>
                  </a:lnTo>
                  <a:lnTo>
                    <a:pt x="2295067" y="7200"/>
                  </a:lnTo>
                  <a:lnTo>
                    <a:pt x="2295525" y="6083"/>
                  </a:lnTo>
                  <a:lnTo>
                    <a:pt x="2295525" y="3454"/>
                  </a:lnTo>
                  <a:close/>
                </a:path>
                <a:path w="10629900" h="2895600">
                  <a:moveTo>
                    <a:pt x="2343150" y="2889529"/>
                  </a:moveTo>
                  <a:lnTo>
                    <a:pt x="2342692" y="2888411"/>
                  </a:lnTo>
                  <a:lnTo>
                    <a:pt x="2340826" y="2886545"/>
                  </a:lnTo>
                  <a:lnTo>
                    <a:pt x="2339708" y="2886075"/>
                  </a:lnTo>
                  <a:lnTo>
                    <a:pt x="2337079" y="2886075"/>
                  </a:lnTo>
                  <a:lnTo>
                    <a:pt x="2335961" y="2886545"/>
                  </a:lnTo>
                  <a:lnTo>
                    <a:pt x="2334095" y="2888411"/>
                  </a:lnTo>
                  <a:lnTo>
                    <a:pt x="2333625" y="2889529"/>
                  </a:lnTo>
                  <a:lnTo>
                    <a:pt x="2333625" y="2892158"/>
                  </a:lnTo>
                  <a:lnTo>
                    <a:pt x="2334095" y="2893276"/>
                  </a:lnTo>
                  <a:lnTo>
                    <a:pt x="2335961" y="2895142"/>
                  </a:lnTo>
                  <a:lnTo>
                    <a:pt x="2337079" y="2895600"/>
                  </a:lnTo>
                  <a:lnTo>
                    <a:pt x="2339708" y="2895600"/>
                  </a:lnTo>
                  <a:lnTo>
                    <a:pt x="2340826" y="2895142"/>
                  </a:lnTo>
                  <a:lnTo>
                    <a:pt x="2342692" y="2893276"/>
                  </a:lnTo>
                  <a:lnTo>
                    <a:pt x="2343150" y="2892158"/>
                  </a:lnTo>
                  <a:lnTo>
                    <a:pt x="2343150" y="2889529"/>
                  </a:lnTo>
                  <a:close/>
                </a:path>
                <a:path w="10629900" h="2895600">
                  <a:moveTo>
                    <a:pt x="2343150" y="2477236"/>
                  </a:moveTo>
                  <a:lnTo>
                    <a:pt x="2342692" y="2476106"/>
                  </a:lnTo>
                  <a:lnTo>
                    <a:pt x="2340826" y="2474252"/>
                  </a:lnTo>
                  <a:lnTo>
                    <a:pt x="2339708" y="2473782"/>
                  </a:lnTo>
                  <a:lnTo>
                    <a:pt x="2337079" y="2473782"/>
                  </a:lnTo>
                  <a:lnTo>
                    <a:pt x="2335961" y="2474252"/>
                  </a:lnTo>
                  <a:lnTo>
                    <a:pt x="2334095" y="2476106"/>
                  </a:lnTo>
                  <a:lnTo>
                    <a:pt x="2333625" y="2477236"/>
                  </a:lnTo>
                  <a:lnTo>
                    <a:pt x="2333625" y="2479865"/>
                  </a:lnTo>
                  <a:lnTo>
                    <a:pt x="2334095" y="2480983"/>
                  </a:lnTo>
                  <a:lnTo>
                    <a:pt x="2335961" y="2482850"/>
                  </a:lnTo>
                  <a:lnTo>
                    <a:pt x="2337079" y="2483307"/>
                  </a:lnTo>
                  <a:lnTo>
                    <a:pt x="2339708" y="2483307"/>
                  </a:lnTo>
                  <a:lnTo>
                    <a:pt x="2340826" y="2482850"/>
                  </a:lnTo>
                  <a:lnTo>
                    <a:pt x="2342692" y="2480983"/>
                  </a:lnTo>
                  <a:lnTo>
                    <a:pt x="2343150" y="2479865"/>
                  </a:lnTo>
                  <a:lnTo>
                    <a:pt x="2343150" y="2477236"/>
                  </a:lnTo>
                  <a:close/>
                </a:path>
                <a:path w="10629900" h="2895600">
                  <a:moveTo>
                    <a:pt x="2343150" y="2064931"/>
                  </a:moveTo>
                  <a:lnTo>
                    <a:pt x="2342692" y="2063813"/>
                  </a:lnTo>
                  <a:lnTo>
                    <a:pt x="2340826" y="2061959"/>
                  </a:lnTo>
                  <a:lnTo>
                    <a:pt x="2339708" y="2061489"/>
                  </a:lnTo>
                  <a:lnTo>
                    <a:pt x="2337079" y="2061489"/>
                  </a:lnTo>
                  <a:lnTo>
                    <a:pt x="2335961" y="2061959"/>
                  </a:lnTo>
                  <a:lnTo>
                    <a:pt x="2334095" y="2063813"/>
                  </a:lnTo>
                  <a:lnTo>
                    <a:pt x="2333625" y="2064931"/>
                  </a:lnTo>
                  <a:lnTo>
                    <a:pt x="2333625" y="2067560"/>
                  </a:lnTo>
                  <a:lnTo>
                    <a:pt x="2334095" y="2068690"/>
                  </a:lnTo>
                  <a:lnTo>
                    <a:pt x="2335961" y="2070544"/>
                  </a:lnTo>
                  <a:lnTo>
                    <a:pt x="2337079" y="2071014"/>
                  </a:lnTo>
                  <a:lnTo>
                    <a:pt x="2339708" y="2071014"/>
                  </a:lnTo>
                  <a:lnTo>
                    <a:pt x="2340826" y="2070544"/>
                  </a:lnTo>
                  <a:lnTo>
                    <a:pt x="2342692" y="2068690"/>
                  </a:lnTo>
                  <a:lnTo>
                    <a:pt x="2343150" y="2067560"/>
                  </a:lnTo>
                  <a:lnTo>
                    <a:pt x="2343150" y="2064931"/>
                  </a:lnTo>
                  <a:close/>
                </a:path>
                <a:path w="10629900" h="2895600">
                  <a:moveTo>
                    <a:pt x="2343150" y="1652638"/>
                  </a:moveTo>
                  <a:lnTo>
                    <a:pt x="2342692" y="1651520"/>
                  </a:lnTo>
                  <a:lnTo>
                    <a:pt x="2340826" y="1649653"/>
                  </a:lnTo>
                  <a:lnTo>
                    <a:pt x="2339708" y="1649196"/>
                  </a:lnTo>
                  <a:lnTo>
                    <a:pt x="2337079" y="1649196"/>
                  </a:lnTo>
                  <a:lnTo>
                    <a:pt x="2335961" y="1649653"/>
                  </a:lnTo>
                  <a:lnTo>
                    <a:pt x="2334095" y="1651520"/>
                  </a:lnTo>
                  <a:lnTo>
                    <a:pt x="2333625" y="1652638"/>
                  </a:lnTo>
                  <a:lnTo>
                    <a:pt x="2333625" y="1655267"/>
                  </a:lnTo>
                  <a:lnTo>
                    <a:pt x="2334095" y="1656397"/>
                  </a:lnTo>
                  <a:lnTo>
                    <a:pt x="2335961" y="1658251"/>
                  </a:lnTo>
                  <a:lnTo>
                    <a:pt x="2337079" y="1658721"/>
                  </a:lnTo>
                  <a:lnTo>
                    <a:pt x="2339708" y="1658721"/>
                  </a:lnTo>
                  <a:lnTo>
                    <a:pt x="2340826" y="1658251"/>
                  </a:lnTo>
                  <a:lnTo>
                    <a:pt x="2342692" y="1656397"/>
                  </a:lnTo>
                  <a:lnTo>
                    <a:pt x="2343150" y="1655267"/>
                  </a:lnTo>
                  <a:lnTo>
                    <a:pt x="2343150" y="1652638"/>
                  </a:lnTo>
                  <a:close/>
                </a:path>
                <a:path w="10629900" h="2895600">
                  <a:moveTo>
                    <a:pt x="2343150" y="1240345"/>
                  </a:moveTo>
                  <a:lnTo>
                    <a:pt x="2342692" y="1239215"/>
                  </a:lnTo>
                  <a:lnTo>
                    <a:pt x="2340826" y="1237361"/>
                  </a:lnTo>
                  <a:lnTo>
                    <a:pt x="2339708" y="1236891"/>
                  </a:lnTo>
                  <a:lnTo>
                    <a:pt x="2337079" y="1236891"/>
                  </a:lnTo>
                  <a:lnTo>
                    <a:pt x="2335961" y="1237361"/>
                  </a:lnTo>
                  <a:lnTo>
                    <a:pt x="2334095" y="1239215"/>
                  </a:lnTo>
                  <a:lnTo>
                    <a:pt x="2333625" y="1240345"/>
                  </a:lnTo>
                  <a:lnTo>
                    <a:pt x="2333625" y="1242974"/>
                  </a:lnTo>
                  <a:lnTo>
                    <a:pt x="2334095" y="1244092"/>
                  </a:lnTo>
                  <a:lnTo>
                    <a:pt x="2335961" y="1245958"/>
                  </a:lnTo>
                  <a:lnTo>
                    <a:pt x="2337079" y="1246416"/>
                  </a:lnTo>
                  <a:lnTo>
                    <a:pt x="2339708" y="1246416"/>
                  </a:lnTo>
                  <a:lnTo>
                    <a:pt x="2340826" y="1245958"/>
                  </a:lnTo>
                  <a:lnTo>
                    <a:pt x="2342692" y="1244092"/>
                  </a:lnTo>
                  <a:lnTo>
                    <a:pt x="2343150" y="1242974"/>
                  </a:lnTo>
                  <a:lnTo>
                    <a:pt x="2343150" y="1240345"/>
                  </a:lnTo>
                  <a:close/>
                </a:path>
                <a:path w="10629900" h="2895600">
                  <a:moveTo>
                    <a:pt x="2343150" y="828040"/>
                  </a:moveTo>
                  <a:lnTo>
                    <a:pt x="2342692" y="826922"/>
                  </a:lnTo>
                  <a:lnTo>
                    <a:pt x="2340826" y="825068"/>
                  </a:lnTo>
                  <a:lnTo>
                    <a:pt x="2339708" y="824598"/>
                  </a:lnTo>
                  <a:lnTo>
                    <a:pt x="2337079" y="824598"/>
                  </a:lnTo>
                  <a:lnTo>
                    <a:pt x="2335961" y="825068"/>
                  </a:lnTo>
                  <a:lnTo>
                    <a:pt x="2334095" y="826922"/>
                  </a:lnTo>
                  <a:lnTo>
                    <a:pt x="2333625" y="828040"/>
                  </a:lnTo>
                  <a:lnTo>
                    <a:pt x="2333625" y="830681"/>
                  </a:lnTo>
                  <a:lnTo>
                    <a:pt x="2334095" y="831799"/>
                  </a:lnTo>
                  <a:lnTo>
                    <a:pt x="2335961" y="833653"/>
                  </a:lnTo>
                  <a:lnTo>
                    <a:pt x="2337079" y="834123"/>
                  </a:lnTo>
                  <a:lnTo>
                    <a:pt x="2339708" y="834123"/>
                  </a:lnTo>
                  <a:lnTo>
                    <a:pt x="2340826" y="833653"/>
                  </a:lnTo>
                  <a:lnTo>
                    <a:pt x="2342692" y="831799"/>
                  </a:lnTo>
                  <a:lnTo>
                    <a:pt x="2343150" y="830681"/>
                  </a:lnTo>
                  <a:lnTo>
                    <a:pt x="2343150" y="828040"/>
                  </a:lnTo>
                  <a:close/>
                </a:path>
                <a:path w="10629900" h="2895600">
                  <a:moveTo>
                    <a:pt x="2343150" y="415747"/>
                  </a:moveTo>
                  <a:lnTo>
                    <a:pt x="2342692" y="414629"/>
                  </a:lnTo>
                  <a:lnTo>
                    <a:pt x="2340826" y="412762"/>
                  </a:lnTo>
                  <a:lnTo>
                    <a:pt x="2339708" y="412305"/>
                  </a:lnTo>
                  <a:lnTo>
                    <a:pt x="2337079" y="412305"/>
                  </a:lnTo>
                  <a:lnTo>
                    <a:pt x="2335961" y="412762"/>
                  </a:lnTo>
                  <a:lnTo>
                    <a:pt x="2334095" y="414629"/>
                  </a:lnTo>
                  <a:lnTo>
                    <a:pt x="2333625" y="415747"/>
                  </a:lnTo>
                  <a:lnTo>
                    <a:pt x="2333625" y="418376"/>
                  </a:lnTo>
                  <a:lnTo>
                    <a:pt x="2334095" y="419506"/>
                  </a:lnTo>
                  <a:lnTo>
                    <a:pt x="2335961" y="421360"/>
                  </a:lnTo>
                  <a:lnTo>
                    <a:pt x="2337079" y="421830"/>
                  </a:lnTo>
                  <a:lnTo>
                    <a:pt x="2339708" y="421830"/>
                  </a:lnTo>
                  <a:lnTo>
                    <a:pt x="2340826" y="421360"/>
                  </a:lnTo>
                  <a:lnTo>
                    <a:pt x="2342692" y="419506"/>
                  </a:lnTo>
                  <a:lnTo>
                    <a:pt x="2343150" y="418376"/>
                  </a:lnTo>
                  <a:lnTo>
                    <a:pt x="2343150" y="415747"/>
                  </a:lnTo>
                  <a:close/>
                </a:path>
                <a:path w="10629900" h="2895600">
                  <a:moveTo>
                    <a:pt x="2343150" y="3454"/>
                  </a:moveTo>
                  <a:lnTo>
                    <a:pt x="2342692" y="2336"/>
                  </a:lnTo>
                  <a:lnTo>
                    <a:pt x="2340826" y="469"/>
                  </a:lnTo>
                  <a:lnTo>
                    <a:pt x="2339708" y="0"/>
                  </a:lnTo>
                  <a:lnTo>
                    <a:pt x="2337079" y="0"/>
                  </a:lnTo>
                  <a:lnTo>
                    <a:pt x="2335961" y="469"/>
                  </a:lnTo>
                  <a:lnTo>
                    <a:pt x="2334095" y="2336"/>
                  </a:lnTo>
                  <a:lnTo>
                    <a:pt x="2333625" y="3454"/>
                  </a:lnTo>
                  <a:lnTo>
                    <a:pt x="2333625" y="6083"/>
                  </a:lnTo>
                  <a:lnTo>
                    <a:pt x="2334095" y="7200"/>
                  </a:lnTo>
                  <a:lnTo>
                    <a:pt x="2335961" y="9067"/>
                  </a:lnTo>
                  <a:lnTo>
                    <a:pt x="2337079" y="9525"/>
                  </a:lnTo>
                  <a:lnTo>
                    <a:pt x="2339708" y="9525"/>
                  </a:lnTo>
                  <a:lnTo>
                    <a:pt x="2340826" y="9067"/>
                  </a:lnTo>
                  <a:lnTo>
                    <a:pt x="2342692" y="7200"/>
                  </a:lnTo>
                  <a:lnTo>
                    <a:pt x="2343150" y="6083"/>
                  </a:lnTo>
                  <a:lnTo>
                    <a:pt x="2343150" y="3454"/>
                  </a:lnTo>
                  <a:close/>
                </a:path>
                <a:path w="10629900" h="2895600">
                  <a:moveTo>
                    <a:pt x="2390775" y="2889529"/>
                  </a:moveTo>
                  <a:lnTo>
                    <a:pt x="2390317" y="2888411"/>
                  </a:lnTo>
                  <a:lnTo>
                    <a:pt x="2388451" y="2886545"/>
                  </a:lnTo>
                  <a:lnTo>
                    <a:pt x="2387333" y="2886075"/>
                  </a:lnTo>
                  <a:lnTo>
                    <a:pt x="2384704" y="2886075"/>
                  </a:lnTo>
                  <a:lnTo>
                    <a:pt x="2383586" y="2886545"/>
                  </a:lnTo>
                  <a:lnTo>
                    <a:pt x="2381720" y="2888411"/>
                  </a:lnTo>
                  <a:lnTo>
                    <a:pt x="2381250" y="2889529"/>
                  </a:lnTo>
                  <a:lnTo>
                    <a:pt x="2381250" y="2892158"/>
                  </a:lnTo>
                  <a:lnTo>
                    <a:pt x="2381720" y="2893276"/>
                  </a:lnTo>
                  <a:lnTo>
                    <a:pt x="2383586" y="2895142"/>
                  </a:lnTo>
                  <a:lnTo>
                    <a:pt x="2384704" y="2895600"/>
                  </a:lnTo>
                  <a:lnTo>
                    <a:pt x="2387333" y="2895600"/>
                  </a:lnTo>
                  <a:lnTo>
                    <a:pt x="2388451" y="2895142"/>
                  </a:lnTo>
                  <a:lnTo>
                    <a:pt x="2390317" y="2893276"/>
                  </a:lnTo>
                  <a:lnTo>
                    <a:pt x="2390775" y="2892158"/>
                  </a:lnTo>
                  <a:lnTo>
                    <a:pt x="2390775" y="2889529"/>
                  </a:lnTo>
                  <a:close/>
                </a:path>
                <a:path w="10629900" h="2895600">
                  <a:moveTo>
                    <a:pt x="2390775" y="2477236"/>
                  </a:moveTo>
                  <a:lnTo>
                    <a:pt x="2390317" y="2476106"/>
                  </a:lnTo>
                  <a:lnTo>
                    <a:pt x="2388451" y="2474252"/>
                  </a:lnTo>
                  <a:lnTo>
                    <a:pt x="2387333" y="2473782"/>
                  </a:lnTo>
                  <a:lnTo>
                    <a:pt x="2384704" y="2473782"/>
                  </a:lnTo>
                  <a:lnTo>
                    <a:pt x="2383586" y="2474252"/>
                  </a:lnTo>
                  <a:lnTo>
                    <a:pt x="2381720" y="2476106"/>
                  </a:lnTo>
                  <a:lnTo>
                    <a:pt x="2381250" y="2477236"/>
                  </a:lnTo>
                  <a:lnTo>
                    <a:pt x="2381250" y="2479865"/>
                  </a:lnTo>
                  <a:lnTo>
                    <a:pt x="2381720" y="2480983"/>
                  </a:lnTo>
                  <a:lnTo>
                    <a:pt x="2383586" y="2482850"/>
                  </a:lnTo>
                  <a:lnTo>
                    <a:pt x="2384704" y="2483307"/>
                  </a:lnTo>
                  <a:lnTo>
                    <a:pt x="2387333" y="2483307"/>
                  </a:lnTo>
                  <a:lnTo>
                    <a:pt x="2388451" y="2482850"/>
                  </a:lnTo>
                  <a:lnTo>
                    <a:pt x="2390317" y="2480983"/>
                  </a:lnTo>
                  <a:lnTo>
                    <a:pt x="2390775" y="2479865"/>
                  </a:lnTo>
                  <a:lnTo>
                    <a:pt x="2390775" y="2477236"/>
                  </a:lnTo>
                  <a:close/>
                </a:path>
                <a:path w="10629900" h="2895600">
                  <a:moveTo>
                    <a:pt x="2390775" y="2064931"/>
                  </a:moveTo>
                  <a:lnTo>
                    <a:pt x="2390317" y="2063813"/>
                  </a:lnTo>
                  <a:lnTo>
                    <a:pt x="2388451" y="2061959"/>
                  </a:lnTo>
                  <a:lnTo>
                    <a:pt x="2387333" y="2061489"/>
                  </a:lnTo>
                  <a:lnTo>
                    <a:pt x="2384704" y="2061489"/>
                  </a:lnTo>
                  <a:lnTo>
                    <a:pt x="2383586" y="2061959"/>
                  </a:lnTo>
                  <a:lnTo>
                    <a:pt x="2381720" y="2063813"/>
                  </a:lnTo>
                  <a:lnTo>
                    <a:pt x="2381250" y="2064931"/>
                  </a:lnTo>
                  <a:lnTo>
                    <a:pt x="2381250" y="2067560"/>
                  </a:lnTo>
                  <a:lnTo>
                    <a:pt x="2381720" y="2068690"/>
                  </a:lnTo>
                  <a:lnTo>
                    <a:pt x="2383586" y="2070544"/>
                  </a:lnTo>
                  <a:lnTo>
                    <a:pt x="2384704" y="2071014"/>
                  </a:lnTo>
                  <a:lnTo>
                    <a:pt x="2387333" y="2071014"/>
                  </a:lnTo>
                  <a:lnTo>
                    <a:pt x="2388451" y="2070544"/>
                  </a:lnTo>
                  <a:lnTo>
                    <a:pt x="2390317" y="2068690"/>
                  </a:lnTo>
                  <a:lnTo>
                    <a:pt x="2390775" y="2067560"/>
                  </a:lnTo>
                  <a:lnTo>
                    <a:pt x="2390775" y="2064931"/>
                  </a:lnTo>
                  <a:close/>
                </a:path>
                <a:path w="10629900" h="2895600">
                  <a:moveTo>
                    <a:pt x="2390775" y="1652638"/>
                  </a:moveTo>
                  <a:lnTo>
                    <a:pt x="2390317" y="1651520"/>
                  </a:lnTo>
                  <a:lnTo>
                    <a:pt x="2388451" y="1649653"/>
                  </a:lnTo>
                  <a:lnTo>
                    <a:pt x="2387333" y="1649196"/>
                  </a:lnTo>
                  <a:lnTo>
                    <a:pt x="2384704" y="1649196"/>
                  </a:lnTo>
                  <a:lnTo>
                    <a:pt x="2383586" y="1649653"/>
                  </a:lnTo>
                  <a:lnTo>
                    <a:pt x="2381720" y="1651520"/>
                  </a:lnTo>
                  <a:lnTo>
                    <a:pt x="2381250" y="1652638"/>
                  </a:lnTo>
                  <a:lnTo>
                    <a:pt x="2381250" y="1655267"/>
                  </a:lnTo>
                  <a:lnTo>
                    <a:pt x="2381720" y="1656397"/>
                  </a:lnTo>
                  <a:lnTo>
                    <a:pt x="2383586" y="1658251"/>
                  </a:lnTo>
                  <a:lnTo>
                    <a:pt x="2384704" y="1658721"/>
                  </a:lnTo>
                  <a:lnTo>
                    <a:pt x="2387333" y="1658721"/>
                  </a:lnTo>
                  <a:lnTo>
                    <a:pt x="2388451" y="1658251"/>
                  </a:lnTo>
                  <a:lnTo>
                    <a:pt x="2390317" y="1656397"/>
                  </a:lnTo>
                  <a:lnTo>
                    <a:pt x="2390775" y="1655267"/>
                  </a:lnTo>
                  <a:lnTo>
                    <a:pt x="2390775" y="1652638"/>
                  </a:lnTo>
                  <a:close/>
                </a:path>
                <a:path w="10629900" h="2895600">
                  <a:moveTo>
                    <a:pt x="2390775" y="1240345"/>
                  </a:moveTo>
                  <a:lnTo>
                    <a:pt x="2390317" y="1239215"/>
                  </a:lnTo>
                  <a:lnTo>
                    <a:pt x="2388451" y="1237361"/>
                  </a:lnTo>
                  <a:lnTo>
                    <a:pt x="2387333" y="1236891"/>
                  </a:lnTo>
                  <a:lnTo>
                    <a:pt x="2384704" y="1236891"/>
                  </a:lnTo>
                  <a:lnTo>
                    <a:pt x="2383586" y="1237361"/>
                  </a:lnTo>
                  <a:lnTo>
                    <a:pt x="2381720" y="1239215"/>
                  </a:lnTo>
                  <a:lnTo>
                    <a:pt x="2381250" y="1240345"/>
                  </a:lnTo>
                  <a:lnTo>
                    <a:pt x="2381250" y="1242974"/>
                  </a:lnTo>
                  <a:lnTo>
                    <a:pt x="2381720" y="1244092"/>
                  </a:lnTo>
                  <a:lnTo>
                    <a:pt x="2383586" y="1245958"/>
                  </a:lnTo>
                  <a:lnTo>
                    <a:pt x="2384704" y="1246416"/>
                  </a:lnTo>
                  <a:lnTo>
                    <a:pt x="2387333" y="1246416"/>
                  </a:lnTo>
                  <a:lnTo>
                    <a:pt x="2388451" y="1245958"/>
                  </a:lnTo>
                  <a:lnTo>
                    <a:pt x="2390317" y="1244092"/>
                  </a:lnTo>
                  <a:lnTo>
                    <a:pt x="2390775" y="1242974"/>
                  </a:lnTo>
                  <a:lnTo>
                    <a:pt x="2390775" y="1240345"/>
                  </a:lnTo>
                  <a:close/>
                </a:path>
                <a:path w="10629900" h="2895600">
                  <a:moveTo>
                    <a:pt x="2390775" y="828040"/>
                  </a:moveTo>
                  <a:lnTo>
                    <a:pt x="2390317" y="826922"/>
                  </a:lnTo>
                  <a:lnTo>
                    <a:pt x="2388451" y="825068"/>
                  </a:lnTo>
                  <a:lnTo>
                    <a:pt x="2387333" y="824598"/>
                  </a:lnTo>
                  <a:lnTo>
                    <a:pt x="2384704" y="824598"/>
                  </a:lnTo>
                  <a:lnTo>
                    <a:pt x="2383586" y="825068"/>
                  </a:lnTo>
                  <a:lnTo>
                    <a:pt x="2381720" y="826922"/>
                  </a:lnTo>
                  <a:lnTo>
                    <a:pt x="2381250" y="828040"/>
                  </a:lnTo>
                  <a:lnTo>
                    <a:pt x="2381250" y="830681"/>
                  </a:lnTo>
                  <a:lnTo>
                    <a:pt x="2381720" y="831799"/>
                  </a:lnTo>
                  <a:lnTo>
                    <a:pt x="2383586" y="833653"/>
                  </a:lnTo>
                  <a:lnTo>
                    <a:pt x="2384704" y="834123"/>
                  </a:lnTo>
                  <a:lnTo>
                    <a:pt x="2387333" y="834123"/>
                  </a:lnTo>
                  <a:lnTo>
                    <a:pt x="2388451" y="833653"/>
                  </a:lnTo>
                  <a:lnTo>
                    <a:pt x="2390317" y="831799"/>
                  </a:lnTo>
                  <a:lnTo>
                    <a:pt x="2390775" y="830681"/>
                  </a:lnTo>
                  <a:lnTo>
                    <a:pt x="2390775" y="828040"/>
                  </a:lnTo>
                  <a:close/>
                </a:path>
                <a:path w="10629900" h="2895600">
                  <a:moveTo>
                    <a:pt x="2390775" y="415747"/>
                  </a:moveTo>
                  <a:lnTo>
                    <a:pt x="2390317" y="414629"/>
                  </a:lnTo>
                  <a:lnTo>
                    <a:pt x="2388451" y="412762"/>
                  </a:lnTo>
                  <a:lnTo>
                    <a:pt x="2387333" y="412305"/>
                  </a:lnTo>
                  <a:lnTo>
                    <a:pt x="2384704" y="412305"/>
                  </a:lnTo>
                  <a:lnTo>
                    <a:pt x="2383586" y="412762"/>
                  </a:lnTo>
                  <a:lnTo>
                    <a:pt x="2381720" y="414629"/>
                  </a:lnTo>
                  <a:lnTo>
                    <a:pt x="2381250" y="415747"/>
                  </a:lnTo>
                  <a:lnTo>
                    <a:pt x="2381250" y="418376"/>
                  </a:lnTo>
                  <a:lnTo>
                    <a:pt x="2381720" y="419506"/>
                  </a:lnTo>
                  <a:lnTo>
                    <a:pt x="2383586" y="421360"/>
                  </a:lnTo>
                  <a:lnTo>
                    <a:pt x="2384704" y="421830"/>
                  </a:lnTo>
                  <a:lnTo>
                    <a:pt x="2387333" y="421830"/>
                  </a:lnTo>
                  <a:lnTo>
                    <a:pt x="2388451" y="421360"/>
                  </a:lnTo>
                  <a:lnTo>
                    <a:pt x="2390317" y="419506"/>
                  </a:lnTo>
                  <a:lnTo>
                    <a:pt x="2390775" y="418376"/>
                  </a:lnTo>
                  <a:lnTo>
                    <a:pt x="2390775" y="415747"/>
                  </a:lnTo>
                  <a:close/>
                </a:path>
                <a:path w="10629900" h="2895600">
                  <a:moveTo>
                    <a:pt x="2390775" y="3454"/>
                  </a:moveTo>
                  <a:lnTo>
                    <a:pt x="2390317" y="2336"/>
                  </a:lnTo>
                  <a:lnTo>
                    <a:pt x="2388451" y="469"/>
                  </a:lnTo>
                  <a:lnTo>
                    <a:pt x="2387333" y="0"/>
                  </a:lnTo>
                  <a:lnTo>
                    <a:pt x="2384704" y="0"/>
                  </a:lnTo>
                  <a:lnTo>
                    <a:pt x="2383586" y="469"/>
                  </a:lnTo>
                  <a:lnTo>
                    <a:pt x="2381720" y="2336"/>
                  </a:lnTo>
                  <a:lnTo>
                    <a:pt x="2381250" y="3454"/>
                  </a:lnTo>
                  <a:lnTo>
                    <a:pt x="2381250" y="6083"/>
                  </a:lnTo>
                  <a:lnTo>
                    <a:pt x="2381720" y="7200"/>
                  </a:lnTo>
                  <a:lnTo>
                    <a:pt x="2383586" y="9067"/>
                  </a:lnTo>
                  <a:lnTo>
                    <a:pt x="2384704" y="9525"/>
                  </a:lnTo>
                  <a:lnTo>
                    <a:pt x="2387333" y="9525"/>
                  </a:lnTo>
                  <a:lnTo>
                    <a:pt x="2388451" y="9067"/>
                  </a:lnTo>
                  <a:lnTo>
                    <a:pt x="2390317" y="7200"/>
                  </a:lnTo>
                  <a:lnTo>
                    <a:pt x="2390775" y="6083"/>
                  </a:lnTo>
                  <a:lnTo>
                    <a:pt x="2390775" y="3454"/>
                  </a:lnTo>
                  <a:close/>
                </a:path>
                <a:path w="10629900" h="2895600">
                  <a:moveTo>
                    <a:pt x="2438400" y="2889529"/>
                  </a:moveTo>
                  <a:lnTo>
                    <a:pt x="2437942" y="2888411"/>
                  </a:lnTo>
                  <a:lnTo>
                    <a:pt x="2436076" y="2886545"/>
                  </a:lnTo>
                  <a:lnTo>
                    <a:pt x="2434958" y="2886075"/>
                  </a:lnTo>
                  <a:lnTo>
                    <a:pt x="2432329" y="2886075"/>
                  </a:lnTo>
                  <a:lnTo>
                    <a:pt x="2431211" y="2886545"/>
                  </a:lnTo>
                  <a:lnTo>
                    <a:pt x="2429345" y="2888411"/>
                  </a:lnTo>
                  <a:lnTo>
                    <a:pt x="2428875" y="2889529"/>
                  </a:lnTo>
                  <a:lnTo>
                    <a:pt x="2428875" y="2892158"/>
                  </a:lnTo>
                  <a:lnTo>
                    <a:pt x="2429345" y="2893276"/>
                  </a:lnTo>
                  <a:lnTo>
                    <a:pt x="2431211" y="2895142"/>
                  </a:lnTo>
                  <a:lnTo>
                    <a:pt x="2432329" y="2895600"/>
                  </a:lnTo>
                  <a:lnTo>
                    <a:pt x="2434958" y="2895600"/>
                  </a:lnTo>
                  <a:lnTo>
                    <a:pt x="2436076" y="2895142"/>
                  </a:lnTo>
                  <a:lnTo>
                    <a:pt x="2437942" y="2893276"/>
                  </a:lnTo>
                  <a:lnTo>
                    <a:pt x="2438400" y="2892158"/>
                  </a:lnTo>
                  <a:lnTo>
                    <a:pt x="2438400" y="2889529"/>
                  </a:lnTo>
                  <a:close/>
                </a:path>
                <a:path w="10629900" h="2895600">
                  <a:moveTo>
                    <a:pt x="2438400" y="2477236"/>
                  </a:moveTo>
                  <a:lnTo>
                    <a:pt x="2437942" y="2476106"/>
                  </a:lnTo>
                  <a:lnTo>
                    <a:pt x="2436076" y="2474252"/>
                  </a:lnTo>
                  <a:lnTo>
                    <a:pt x="2434958" y="2473782"/>
                  </a:lnTo>
                  <a:lnTo>
                    <a:pt x="2432329" y="2473782"/>
                  </a:lnTo>
                  <a:lnTo>
                    <a:pt x="2431211" y="2474252"/>
                  </a:lnTo>
                  <a:lnTo>
                    <a:pt x="2429345" y="2476106"/>
                  </a:lnTo>
                  <a:lnTo>
                    <a:pt x="2428875" y="2477236"/>
                  </a:lnTo>
                  <a:lnTo>
                    <a:pt x="2428875" y="2479865"/>
                  </a:lnTo>
                  <a:lnTo>
                    <a:pt x="2429345" y="2480983"/>
                  </a:lnTo>
                  <a:lnTo>
                    <a:pt x="2431211" y="2482850"/>
                  </a:lnTo>
                  <a:lnTo>
                    <a:pt x="2432329" y="2483307"/>
                  </a:lnTo>
                  <a:lnTo>
                    <a:pt x="2434958" y="2483307"/>
                  </a:lnTo>
                  <a:lnTo>
                    <a:pt x="2436076" y="2482850"/>
                  </a:lnTo>
                  <a:lnTo>
                    <a:pt x="2437942" y="2480983"/>
                  </a:lnTo>
                  <a:lnTo>
                    <a:pt x="2438400" y="2479865"/>
                  </a:lnTo>
                  <a:lnTo>
                    <a:pt x="2438400" y="2477236"/>
                  </a:lnTo>
                  <a:close/>
                </a:path>
                <a:path w="10629900" h="2895600">
                  <a:moveTo>
                    <a:pt x="2438400" y="2064931"/>
                  </a:moveTo>
                  <a:lnTo>
                    <a:pt x="2437942" y="2063813"/>
                  </a:lnTo>
                  <a:lnTo>
                    <a:pt x="2436076" y="2061959"/>
                  </a:lnTo>
                  <a:lnTo>
                    <a:pt x="2434958" y="2061489"/>
                  </a:lnTo>
                  <a:lnTo>
                    <a:pt x="2432329" y="2061489"/>
                  </a:lnTo>
                  <a:lnTo>
                    <a:pt x="2431211" y="2061959"/>
                  </a:lnTo>
                  <a:lnTo>
                    <a:pt x="2429345" y="2063813"/>
                  </a:lnTo>
                  <a:lnTo>
                    <a:pt x="2428875" y="2064931"/>
                  </a:lnTo>
                  <a:lnTo>
                    <a:pt x="2428875" y="2067560"/>
                  </a:lnTo>
                  <a:lnTo>
                    <a:pt x="2429345" y="2068690"/>
                  </a:lnTo>
                  <a:lnTo>
                    <a:pt x="2431211" y="2070544"/>
                  </a:lnTo>
                  <a:lnTo>
                    <a:pt x="2432329" y="2071014"/>
                  </a:lnTo>
                  <a:lnTo>
                    <a:pt x="2434958" y="2071014"/>
                  </a:lnTo>
                  <a:lnTo>
                    <a:pt x="2436076" y="2070544"/>
                  </a:lnTo>
                  <a:lnTo>
                    <a:pt x="2437942" y="2068690"/>
                  </a:lnTo>
                  <a:lnTo>
                    <a:pt x="2438400" y="2067560"/>
                  </a:lnTo>
                  <a:lnTo>
                    <a:pt x="2438400" y="2064931"/>
                  </a:lnTo>
                  <a:close/>
                </a:path>
                <a:path w="10629900" h="2895600">
                  <a:moveTo>
                    <a:pt x="2438400" y="1652638"/>
                  </a:moveTo>
                  <a:lnTo>
                    <a:pt x="2437942" y="1651520"/>
                  </a:lnTo>
                  <a:lnTo>
                    <a:pt x="2436076" y="1649653"/>
                  </a:lnTo>
                  <a:lnTo>
                    <a:pt x="2434958" y="1649196"/>
                  </a:lnTo>
                  <a:lnTo>
                    <a:pt x="2432329" y="1649196"/>
                  </a:lnTo>
                  <a:lnTo>
                    <a:pt x="2431211" y="1649653"/>
                  </a:lnTo>
                  <a:lnTo>
                    <a:pt x="2429345" y="1651520"/>
                  </a:lnTo>
                  <a:lnTo>
                    <a:pt x="2428875" y="1652638"/>
                  </a:lnTo>
                  <a:lnTo>
                    <a:pt x="2428875" y="1655267"/>
                  </a:lnTo>
                  <a:lnTo>
                    <a:pt x="2429345" y="1656397"/>
                  </a:lnTo>
                  <a:lnTo>
                    <a:pt x="2431211" y="1658251"/>
                  </a:lnTo>
                  <a:lnTo>
                    <a:pt x="2432329" y="1658721"/>
                  </a:lnTo>
                  <a:lnTo>
                    <a:pt x="2434958" y="1658721"/>
                  </a:lnTo>
                  <a:lnTo>
                    <a:pt x="2436076" y="1658251"/>
                  </a:lnTo>
                  <a:lnTo>
                    <a:pt x="2437942" y="1656397"/>
                  </a:lnTo>
                  <a:lnTo>
                    <a:pt x="2438400" y="1655267"/>
                  </a:lnTo>
                  <a:lnTo>
                    <a:pt x="2438400" y="1652638"/>
                  </a:lnTo>
                  <a:close/>
                </a:path>
                <a:path w="10629900" h="2895600">
                  <a:moveTo>
                    <a:pt x="2438400" y="1240345"/>
                  </a:moveTo>
                  <a:lnTo>
                    <a:pt x="2437942" y="1239215"/>
                  </a:lnTo>
                  <a:lnTo>
                    <a:pt x="2436076" y="1237361"/>
                  </a:lnTo>
                  <a:lnTo>
                    <a:pt x="2434958" y="1236891"/>
                  </a:lnTo>
                  <a:lnTo>
                    <a:pt x="2432329" y="1236891"/>
                  </a:lnTo>
                  <a:lnTo>
                    <a:pt x="2431211" y="1237361"/>
                  </a:lnTo>
                  <a:lnTo>
                    <a:pt x="2429345" y="1239215"/>
                  </a:lnTo>
                  <a:lnTo>
                    <a:pt x="2428875" y="1240345"/>
                  </a:lnTo>
                  <a:lnTo>
                    <a:pt x="2428875" y="1242974"/>
                  </a:lnTo>
                  <a:lnTo>
                    <a:pt x="2429345" y="1244092"/>
                  </a:lnTo>
                  <a:lnTo>
                    <a:pt x="2431211" y="1245958"/>
                  </a:lnTo>
                  <a:lnTo>
                    <a:pt x="2432329" y="1246416"/>
                  </a:lnTo>
                  <a:lnTo>
                    <a:pt x="2434958" y="1246416"/>
                  </a:lnTo>
                  <a:lnTo>
                    <a:pt x="2436076" y="1245958"/>
                  </a:lnTo>
                  <a:lnTo>
                    <a:pt x="2437942" y="1244092"/>
                  </a:lnTo>
                  <a:lnTo>
                    <a:pt x="2438400" y="1242974"/>
                  </a:lnTo>
                  <a:lnTo>
                    <a:pt x="2438400" y="1240345"/>
                  </a:lnTo>
                  <a:close/>
                </a:path>
                <a:path w="10629900" h="2895600">
                  <a:moveTo>
                    <a:pt x="2438400" y="828040"/>
                  </a:moveTo>
                  <a:lnTo>
                    <a:pt x="2437942" y="826922"/>
                  </a:lnTo>
                  <a:lnTo>
                    <a:pt x="2436076" y="825068"/>
                  </a:lnTo>
                  <a:lnTo>
                    <a:pt x="2434958" y="824598"/>
                  </a:lnTo>
                  <a:lnTo>
                    <a:pt x="2432329" y="824598"/>
                  </a:lnTo>
                  <a:lnTo>
                    <a:pt x="2431211" y="825068"/>
                  </a:lnTo>
                  <a:lnTo>
                    <a:pt x="2429345" y="826922"/>
                  </a:lnTo>
                  <a:lnTo>
                    <a:pt x="2428875" y="828040"/>
                  </a:lnTo>
                  <a:lnTo>
                    <a:pt x="2428875" y="830681"/>
                  </a:lnTo>
                  <a:lnTo>
                    <a:pt x="2429345" y="831799"/>
                  </a:lnTo>
                  <a:lnTo>
                    <a:pt x="2431211" y="833653"/>
                  </a:lnTo>
                  <a:lnTo>
                    <a:pt x="2432329" y="834123"/>
                  </a:lnTo>
                  <a:lnTo>
                    <a:pt x="2434958" y="834123"/>
                  </a:lnTo>
                  <a:lnTo>
                    <a:pt x="2436076" y="833653"/>
                  </a:lnTo>
                  <a:lnTo>
                    <a:pt x="2437942" y="831799"/>
                  </a:lnTo>
                  <a:lnTo>
                    <a:pt x="2438400" y="830681"/>
                  </a:lnTo>
                  <a:lnTo>
                    <a:pt x="2438400" y="828040"/>
                  </a:lnTo>
                  <a:close/>
                </a:path>
                <a:path w="10629900" h="2895600">
                  <a:moveTo>
                    <a:pt x="2438400" y="415747"/>
                  </a:moveTo>
                  <a:lnTo>
                    <a:pt x="2437942" y="414629"/>
                  </a:lnTo>
                  <a:lnTo>
                    <a:pt x="2436076" y="412762"/>
                  </a:lnTo>
                  <a:lnTo>
                    <a:pt x="2434958" y="412305"/>
                  </a:lnTo>
                  <a:lnTo>
                    <a:pt x="2432329" y="412305"/>
                  </a:lnTo>
                  <a:lnTo>
                    <a:pt x="2431211" y="412762"/>
                  </a:lnTo>
                  <a:lnTo>
                    <a:pt x="2429345" y="414629"/>
                  </a:lnTo>
                  <a:lnTo>
                    <a:pt x="2428875" y="415747"/>
                  </a:lnTo>
                  <a:lnTo>
                    <a:pt x="2428875" y="418376"/>
                  </a:lnTo>
                  <a:lnTo>
                    <a:pt x="2429345" y="419506"/>
                  </a:lnTo>
                  <a:lnTo>
                    <a:pt x="2431211" y="421360"/>
                  </a:lnTo>
                  <a:lnTo>
                    <a:pt x="2432329" y="421830"/>
                  </a:lnTo>
                  <a:lnTo>
                    <a:pt x="2434958" y="421830"/>
                  </a:lnTo>
                  <a:lnTo>
                    <a:pt x="2436076" y="421360"/>
                  </a:lnTo>
                  <a:lnTo>
                    <a:pt x="2437942" y="419506"/>
                  </a:lnTo>
                  <a:lnTo>
                    <a:pt x="2438400" y="418376"/>
                  </a:lnTo>
                  <a:lnTo>
                    <a:pt x="2438400" y="415747"/>
                  </a:lnTo>
                  <a:close/>
                </a:path>
                <a:path w="10629900" h="2895600">
                  <a:moveTo>
                    <a:pt x="2438400" y="3454"/>
                  </a:moveTo>
                  <a:lnTo>
                    <a:pt x="2437942" y="2336"/>
                  </a:lnTo>
                  <a:lnTo>
                    <a:pt x="2436076" y="469"/>
                  </a:lnTo>
                  <a:lnTo>
                    <a:pt x="2434958" y="0"/>
                  </a:lnTo>
                  <a:lnTo>
                    <a:pt x="2432329" y="0"/>
                  </a:lnTo>
                  <a:lnTo>
                    <a:pt x="2431211" y="469"/>
                  </a:lnTo>
                  <a:lnTo>
                    <a:pt x="2429345" y="2336"/>
                  </a:lnTo>
                  <a:lnTo>
                    <a:pt x="2428875" y="3454"/>
                  </a:lnTo>
                  <a:lnTo>
                    <a:pt x="2428875" y="6083"/>
                  </a:lnTo>
                  <a:lnTo>
                    <a:pt x="2429345" y="7200"/>
                  </a:lnTo>
                  <a:lnTo>
                    <a:pt x="2431211" y="9067"/>
                  </a:lnTo>
                  <a:lnTo>
                    <a:pt x="2432329" y="9525"/>
                  </a:lnTo>
                  <a:lnTo>
                    <a:pt x="2434958" y="9525"/>
                  </a:lnTo>
                  <a:lnTo>
                    <a:pt x="2436076" y="9067"/>
                  </a:lnTo>
                  <a:lnTo>
                    <a:pt x="2437942" y="7200"/>
                  </a:lnTo>
                  <a:lnTo>
                    <a:pt x="2438400" y="6083"/>
                  </a:lnTo>
                  <a:lnTo>
                    <a:pt x="2438400" y="3454"/>
                  </a:lnTo>
                  <a:close/>
                </a:path>
                <a:path w="10629900" h="2895600">
                  <a:moveTo>
                    <a:pt x="2486025" y="2889529"/>
                  </a:moveTo>
                  <a:lnTo>
                    <a:pt x="2485567" y="2888411"/>
                  </a:lnTo>
                  <a:lnTo>
                    <a:pt x="2483701" y="2886545"/>
                  </a:lnTo>
                  <a:lnTo>
                    <a:pt x="2482583" y="2886075"/>
                  </a:lnTo>
                  <a:lnTo>
                    <a:pt x="2479954" y="2886075"/>
                  </a:lnTo>
                  <a:lnTo>
                    <a:pt x="2478836" y="2886545"/>
                  </a:lnTo>
                  <a:lnTo>
                    <a:pt x="2476970" y="2888411"/>
                  </a:lnTo>
                  <a:lnTo>
                    <a:pt x="2476500" y="2889529"/>
                  </a:lnTo>
                  <a:lnTo>
                    <a:pt x="2476500" y="2892158"/>
                  </a:lnTo>
                  <a:lnTo>
                    <a:pt x="2476970" y="2893276"/>
                  </a:lnTo>
                  <a:lnTo>
                    <a:pt x="2478836" y="2895142"/>
                  </a:lnTo>
                  <a:lnTo>
                    <a:pt x="2479954" y="2895600"/>
                  </a:lnTo>
                  <a:lnTo>
                    <a:pt x="2482583" y="2895600"/>
                  </a:lnTo>
                  <a:lnTo>
                    <a:pt x="2483701" y="2895142"/>
                  </a:lnTo>
                  <a:lnTo>
                    <a:pt x="2485567" y="2893276"/>
                  </a:lnTo>
                  <a:lnTo>
                    <a:pt x="2486025" y="2892158"/>
                  </a:lnTo>
                  <a:lnTo>
                    <a:pt x="2486025" y="2889529"/>
                  </a:lnTo>
                  <a:close/>
                </a:path>
                <a:path w="10629900" h="2895600">
                  <a:moveTo>
                    <a:pt x="2486025" y="2477236"/>
                  </a:moveTo>
                  <a:lnTo>
                    <a:pt x="2485567" y="2476106"/>
                  </a:lnTo>
                  <a:lnTo>
                    <a:pt x="2483701" y="2474252"/>
                  </a:lnTo>
                  <a:lnTo>
                    <a:pt x="2482583" y="2473782"/>
                  </a:lnTo>
                  <a:lnTo>
                    <a:pt x="2479954" y="2473782"/>
                  </a:lnTo>
                  <a:lnTo>
                    <a:pt x="2478836" y="2474252"/>
                  </a:lnTo>
                  <a:lnTo>
                    <a:pt x="2476970" y="2476106"/>
                  </a:lnTo>
                  <a:lnTo>
                    <a:pt x="2476500" y="2477236"/>
                  </a:lnTo>
                  <a:lnTo>
                    <a:pt x="2476500" y="2479865"/>
                  </a:lnTo>
                  <a:lnTo>
                    <a:pt x="2476970" y="2480983"/>
                  </a:lnTo>
                  <a:lnTo>
                    <a:pt x="2478836" y="2482850"/>
                  </a:lnTo>
                  <a:lnTo>
                    <a:pt x="2479954" y="2483307"/>
                  </a:lnTo>
                  <a:lnTo>
                    <a:pt x="2482583" y="2483307"/>
                  </a:lnTo>
                  <a:lnTo>
                    <a:pt x="2483701" y="2482850"/>
                  </a:lnTo>
                  <a:lnTo>
                    <a:pt x="2485567" y="2480983"/>
                  </a:lnTo>
                  <a:lnTo>
                    <a:pt x="2486025" y="2479865"/>
                  </a:lnTo>
                  <a:lnTo>
                    <a:pt x="2486025" y="2477236"/>
                  </a:lnTo>
                  <a:close/>
                </a:path>
                <a:path w="10629900" h="2895600">
                  <a:moveTo>
                    <a:pt x="2486025" y="2064931"/>
                  </a:moveTo>
                  <a:lnTo>
                    <a:pt x="2485567" y="2063813"/>
                  </a:lnTo>
                  <a:lnTo>
                    <a:pt x="2483701" y="2061959"/>
                  </a:lnTo>
                  <a:lnTo>
                    <a:pt x="2482583" y="2061489"/>
                  </a:lnTo>
                  <a:lnTo>
                    <a:pt x="2479954" y="2061489"/>
                  </a:lnTo>
                  <a:lnTo>
                    <a:pt x="2478836" y="2061959"/>
                  </a:lnTo>
                  <a:lnTo>
                    <a:pt x="2476970" y="2063813"/>
                  </a:lnTo>
                  <a:lnTo>
                    <a:pt x="2476500" y="2064931"/>
                  </a:lnTo>
                  <a:lnTo>
                    <a:pt x="2476500" y="2067560"/>
                  </a:lnTo>
                  <a:lnTo>
                    <a:pt x="2476970" y="2068690"/>
                  </a:lnTo>
                  <a:lnTo>
                    <a:pt x="2478836" y="2070544"/>
                  </a:lnTo>
                  <a:lnTo>
                    <a:pt x="2479954" y="2071014"/>
                  </a:lnTo>
                  <a:lnTo>
                    <a:pt x="2482583" y="2071014"/>
                  </a:lnTo>
                  <a:lnTo>
                    <a:pt x="2483701" y="2070544"/>
                  </a:lnTo>
                  <a:lnTo>
                    <a:pt x="2485567" y="2068690"/>
                  </a:lnTo>
                  <a:lnTo>
                    <a:pt x="2486025" y="2067560"/>
                  </a:lnTo>
                  <a:lnTo>
                    <a:pt x="2486025" y="2064931"/>
                  </a:lnTo>
                  <a:close/>
                </a:path>
                <a:path w="10629900" h="2895600">
                  <a:moveTo>
                    <a:pt x="2486025" y="1652638"/>
                  </a:moveTo>
                  <a:lnTo>
                    <a:pt x="2485567" y="1651520"/>
                  </a:lnTo>
                  <a:lnTo>
                    <a:pt x="2483701" y="1649653"/>
                  </a:lnTo>
                  <a:lnTo>
                    <a:pt x="2482583" y="1649196"/>
                  </a:lnTo>
                  <a:lnTo>
                    <a:pt x="2479954" y="1649196"/>
                  </a:lnTo>
                  <a:lnTo>
                    <a:pt x="2478836" y="1649653"/>
                  </a:lnTo>
                  <a:lnTo>
                    <a:pt x="2476970" y="1651520"/>
                  </a:lnTo>
                  <a:lnTo>
                    <a:pt x="2476500" y="1652638"/>
                  </a:lnTo>
                  <a:lnTo>
                    <a:pt x="2476500" y="1655267"/>
                  </a:lnTo>
                  <a:lnTo>
                    <a:pt x="2476970" y="1656397"/>
                  </a:lnTo>
                  <a:lnTo>
                    <a:pt x="2478836" y="1658251"/>
                  </a:lnTo>
                  <a:lnTo>
                    <a:pt x="2479954" y="1658721"/>
                  </a:lnTo>
                  <a:lnTo>
                    <a:pt x="2482583" y="1658721"/>
                  </a:lnTo>
                  <a:lnTo>
                    <a:pt x="2483701" y="1658251"/>
                  </a:lnTo>
                  <a:lnTo>
                    <a:pt x="2485567" y="1656397"/>
                  </a:lnTo>
                  <a:lnTo>
                    <a:pt x="2486025" y="1655267"/>
                  </a:lnTo>
                  <a:lnTo>
                    <a:pt x="2486025" y="1652638"/>
                  </a:lnTo>
                  <a:close/>
                </a:path>
                <a:path w="10629900" h="2895600">
                  <a:moveTo>
                    <a:pt x="2486025" y="1240345"/>
                  </a:moveTo>
                  <a:lnTo>
                    <a:pt x="2485567" y="1239215"/>
                  </a:lnTo>
                  <a:lnTo>
                    <a:pt x="2483701" y="1237361"/>
                  </a:lnTo>
                  <a:lnTo>
                    <a:pt x="2482583" y="1236891"/>
                  </a:lnTo>
                  <a:lnTo>
                    <a:pt x="2479954" y="1236891"/>
                  </a:lnTo>
                  <a:lnTo>
                    <a:pt x="2478836" y="1237361"/>
                  </a:lnTo>
                  <a:lnTo>
                    <a:pt x="2476970" y="1239215"/>
                  </a:lnTo>
                  <a:lnTo>
                    <a:pt x="2476500" y="1240345"/>
                  </a:lnTo>
                  <a:lnTo>
                    <a:pt x="2476500" y="1242974"/>
                  </a:lnTo>
                  <a:lnTo>
                    <a:pt x="2476970" y="1244092"/>
                  </a:lnTo>
                  <a:lnTo>
                    <a:pt x="2478836" y="1245958"/>
                  </a:lnTo>
                  <a:lnTo>
                    <a:pt x="2479954" y="1246416"/>
                  </a:lnTo>
                  <a:lnTo>
                    <a:pt x="2482583" y="1246416"/>
                  </a:lnTo>
                  <a:lnTo>
                    <a:pt x="2483701" y="1245958"/>
                  </a:lnTo>
                  <a:lnTo>
                    <a:pt x="2485567" y="1244092"/>
                  </a:lnTo>
                  <a:lnTo>
                    <a:pt x="2486025" y="1242974"/>
                  </a:lnTo>
                  <a:lnTo>
                    <a:pt x="2486025" y="1240345"/>
                  </a:lnTo>
                  <a:close/>
                </a:path>
                <a:path w="10629900" h="2895600">
                  <a:moveTo>
                    <a:pt x="2486025" y="828040"/>
                  </a:moveTo>
                  <a:lnTo>
                    <a:pt x="2485567" y="826922"/>
                  </a:lnTo>
                  <a:lnTo>
                    <a:pt x="2483701" y="825068"/>
                  </a:lnTo>
                  <a:lnTo>
                    <a:pt x="2482583" y="824598"/>
                  </a:lnTo>
                  <a:lnTo>
                    <a:pt x="2479954" y="824598"/>
                  </a:lnTo>
                  <a:lnTo>
                    <a:pt x="2478836" y="825068"/>
                  </a:lnTo>
                  <a:lnTo>
                    <a:pt x="2476970" y="826922"/>
                  </a:lnTo>
                  <a:lnTo>
                    <a:pt x="2476500" y="828040"/>
                  </a:lnTo>
                  <a:lnTo>
                    <a:pt x="2476500" y="830681"/>
                  </a:lnTo>
                  <a:lnTo>
                    <a:pt x="2476970" y="831799"/>
                  </a:lnTo>
                  <a:lnTo>
                    <a:pt x="2478836" y="833653"/>
                  </a:lnTo>
                  <a:lnTo>
                    <a:pt x="2479954" y="834123"/>
                  </a:lnTo>
                  <a:lnTo>
                    <a:pt x="2482583" y="834123"/>
                  </a:lnTo>
                  <a:lnTo>
                    <a:pt x="2483701" y="833653"/>
                  </a:lnTo>
                  <a:lnTo>
                    <a:pt x="2485567" y="831799"/>
                  </a:lnTo>
                  <a:lnTo>
                    <a:pt x="2486025" y="830681"/>
                  </a:lnTo>
                  <a:lnTo>
                    <a:pt x="2486025" y="828040"/>
                  </a:lnTo>
                  <a:close/>
                </a:path>
                <a:path w="10629900" h="2895600">
                  <a:moveTo>
                    <a:pt x="2486025" y="415747"/>
                  </a:moveTo>
                  <a:lnTo>
                    <a:pt x="2485567" y="414629"/>
                  </a:lnTo>
                  <a:lnTo>
                    <a:pt x="2483701" y="412762"/>
                  </a:lnTo>
                  <a:lnTo>
                    <a:pt x="2482583" y="412305"/>
                  </a:lnTo>
                  <a:lnTo>
                    <a:pt x="2479954" y="412305"/>
                  </a:lnTo>
                  <a:lnTo>
                    <a:pt x="2478836" y="412762"/>
                  </a:lnTo>
                  <a:lnTo>
                    <a:pt x="2476970" y="414629"/>
                  </a:lnTo>
                  <a:lnTo>
                    <a:pt x="2476500" y="415747"/>
                  </a:lnTo>
                  <a:lnTo>
                    <a:pt x="2476500" y="418376"/>
                  </a:lnTo>
                  <a:lnTo>
                    <a:pt x="2476970" y="419506"/>
                  </a:lnTo>
                  <a:lnTo>
                    <a:pt x="2478836" y="421360"/>
                  </a:lnTo>
                  <a:lnTo>
                    <a:pt x="2479954" y="421830"/>
                  </a:lnTo>
                  <a:lnTo>
                    <a:pt x="2482583" y="421830"/>
                  </a:lnTo>
                  <a:lnTo>
                    <a:pt x="2483701" y="421360"/>
                  </a:lnTo>
                  <a:lnTo>
                    <a:pt x="2485567" y="419506"/>
                  </a:lnTo>
                  <a:lnTo>
                    <a:pt x="2486025" y="418376"/>
                  </a:lnTo>
                  <a:lnTo>
                    <a:pt x="2486025" y="415747"/>
                  </a:lnTo>
                  <a:close/>
                </a:path>
                <a:path w="10629900" h="2895600">
                  <a:moveTo>
                    <a:pt x="2486025" y="3454"/>
                  </a:moveTo>
                  <a:lnTo>
                    <a:pt x="2485567" y="2336"/>
                  </a:lnTo>
                  <a:lnTo>
                    <a:pt x="2483701" y="469"/>
                  </a:lnTo>
                  <a:lnTo>
                    <a:pt x="2482583" y="0"/>
                  </a:lnTo>
                  <a:lnTo>
                    <a:pt x="2479954" y="0"/>
                  </a:lnTo>
                  <a:lnTo>
                    <a:pt x="2478836" y="469"/>
                  </a:lnTo>
                  <a:lnTo>
                    <a:pt x="2476970" y="2336"/>
                  </a:lnTo>
                  <a:lnTo>
                    <a:pt x="2476500" y="3454"/>
                  </a:lnTo>
                  <a:lnTo>
                    <a:pt x="2476500" y="6083"/>
                  </a:lnTo>
                  <a:lnTo>
                    <a:pt x="2476970" y="7200"/>
                  </a:lnTo>
                  <a:lnTo>
                    <a:pt x="2478836" y="9067"/>
                  </a:lnTo>
                  <a:lnTo>
                    <a:pt x="2479954" y="9525"/>
                  </a:lnTo>
                  <a:lnTo>
                    <a:pt x="2482583" y="9525"/>
                  </a:lnTo>
                  <a:lnTo>
                    <a:pt x="2483701" y="9067"/>
                  </a:lnTo>
                  <a:lnTo>
                    <a:pt x="2485567" y="7200"/>
                  </a:lnTo>
                  <a:lnTo>
                    <a:pt x="2486025" y="6083"/>
                  </a:lnTo>
                  <a:lnTo>
                    <a:pt x="2486025" y="3454"/>
                  </a:lnTo>
                  <a:close/>
                </a:path>
                <a:path w="10629900" h="2895600">
                  <a:moveTo>
                    <a:pt x="2533650" y="2889529"/>
                  </a:moveTo>
                  <a:lnTo>
                    <a:pt x="2533192" y="2888411"/>
                  </a:lnTo>
                  <a:lnTo>
                    <a:pt x="2531326" y="2886545"/>
                  </a:lnTo>
                  <a:lnTo>
                    <a:pt x="2530208" y="2886075"/>
                  </a:lnTo>
                  <a:lnTo>
                    <a:pt x="2527579" y="2886075"/>
                  </a:lnTo>
                  <a:lnTo>
                    <a:pt x="2526461" y="2886545"/>
                  </a:lnTo>
                  <a:lnTo>
                    <a:pt x="2524595" y="2888411"/>
                  </a:lnTo>
                  <a:lnTo>
                    <a:pt x="2524125" y="2889529"/>
                  </a:lnTo>
                  <a:lnTo>
                    <a:pt x="2524125" y="2892158"/>
                  </a:lnTo>
                  <a:lnTo>
                    <a:pt x="2524595" y="2893276"/>
                  </a:lnTo>
                  <a:lnTo>
                    <a:pt x="2526461" y="2895142"/>
                  </a:lnTo>
                  <a:lnTo>
                    <a:pt x="2527579" y="2895600"/>
                  </a:lnTo>
                  <a:lnTo>
                    <a:pt x="2530208" y="2895600"/>
                  </a:lnTo>
                  <a:lnTo>
                    <a:pt x="2531326" y="2895142"/>
                  </a:lnTo>
                  <a:lnTo>
                    <a:pt x="2533192" y="2893276"/>
                  </a:lnTo>
                  <a:lnTo>
                    <a:pt x="2533650" y="2892158"/>
                  </a:lnTo>
                  <a:lnTo>
                    <a:pt x="2533650" y="2889529"/>
                  </a:lnTo>
                  <a:close/>
                </a:path>
                <a:path w="10629900" h="2895600">
                  <a:moveTo>
                    <a:pt x="2533650" y="2477236"/>
                  </a:moveTo>
                  <a:lnTo>
                    <a:pt x="2533192" y="2476106"/>
                  </a:lnTo>
                  <a:lnTo>
                    <a:pt x="2531326" y="2474252"/>
                  </a:lnTo>
                  <a:lnTo>
                    <a:pt x="2530208" y="2473782"/>
                  </a:lnTo>
                  <a:lnTo>
                    <a:pt x="2527579" y="2473782"/>
                  </a:lnTo>
                  <a:lnTo>
                    <a:pt x="2526461" y="2474252"/>
                  </a:lnTo>
                  <a:lnTo>
                    <a:pt x="2524595" y="2476106"/>
                  </a:lnTo>
                  <a:lnTo>
                    <a:pt x="2524125" y="2477236"/>
                  </a:lnTo>
                  <a:lnTo>
                    <a:pt x="2524125" y="2479865"/>
                  </a:lnTo>
                  <a:lnTo>
                    <a:pt x="2524595" y="2480983"/>
                  </a:lnTo>
                  <a:lnTo>
                    <a:pt x="2526461" y="2482850"/>
                  </a:lnTo>
                  <a:lnTo>
                    <a:pt x="2527579" y="2483307"/>
                  </a:lnTo>
                  <a:lnTo>
                    <a:pt x="2530208" y="2483307"/>
                  </a:lnTo>
                  <a:lnTo>
                    <a:pt x="2531326" y="2482850"/>
                  </a:lnTo>
                  <a:lnTo>
                    <a:pt x="2533192" y="2480983"/>
                  </a:lnTo>
                  <a:lnTo>
                    <a:pt x="2533650" y="2479865"/>
                  </a:lnTo>
                  <a:lnTo>
                    <a:pt x="2533650" y="2477236"/>
                  </a:lnTo>
                  <a:close/>
                </a:path>
                <a:path w="10629900" h="2895600">
                  <a:moveTo>
                    <a:pt x="2533650" y="2064931"/>
                  </a:moveTo>
                  <a:lnTo>
                    <a:pt x="2533192" y="2063813"/>
                  </a:lnTo>
                  <a:lnTo>
                    <a:pt x="2531326" y="2061959"/>
                  </a:lnTo>
                  <a:lnTo>
                    <a:pt x="2530208" y="2061489"/>
                  </a:lnTo>
                  <a:lnTo>
                    <a:pt x="2527579" y="2061489"/>
                  </a:lnTo>
                  <a:lnTo>
                    <a:pt x="2526461" y="2061959"/>
                  </a:lnTo>
                  <a:lnTo>
                    <a:pt x="2524595" y="2063813"/>
                  </a:lnTo>
                  <a:lnTo>
                    <a:pt x="2524125" y="2064931"/>
                  </a:lnTo>
                  <a:lnTo>
                    <a:pt x="2524125" y="2067560"/>
                  </a:lnTo>
                  <a:lnTo>
                    <a:pt x="2524595" y="2068690"/>
                  </a:lnTo>
                  <a:lnTo>
                    <a:pt x="2526461" y="2070544"/>
                  </a:lnTo>
                  <a:lnTo>
                    <a:pt x="2527579" y="2071014"/>
                  </a:lnTo>
                  <a:lnTo>
                    <a:pt x="2530208" y="2071014"/>
                  </a:lnTo>
                  <a:lnTo>
                    <a:pt x="2531326" y="2070544"/>
                  </a:lnTo>
                  <a:lnTo>
                    <a:pt x="2533192" y="2068690"/>
                  </a:lnTo>
                  <a:lnTo>
                    <a:pt x="2533650" y="2067560"/>
                  </a:lnTo>
                  <a:lnTo>
                    <a:pt x="2533650" y="2064931"/>
                  </a:lnTo>
                  <a:close/>
                </a:path>
                <a:path w="10629900" h="2895600">
                  <a:moveTo>
                    <a:pt x="2533650" y="1652638"/>
                  </a:moveTo>
                  <a:lnTo>
                    <a:pt x="2533192" y="1651520"/>
                  </a:lnTo>
                  <a:lnTo>
                    <a:pt x="2531326" y="1649653"/>
                  </a:lnTo>
                  <a:lnTo>
                    <a:pt x="2530208" y="1649196"/>
                  </a:lnTo>
                  <a:lnTo>
                    <a:pt x="2527579" y="1649196"/>
                  </a:lnTo>
                  <a:lnTo>
                    <a:pt x="2526461" y="1649653"/>
                  </a:lnTo>
                  <a:lnTo>
                    <a:pt x="2524595" y="1651520"/>
                  </a:lnTo>
                  <a:lnTo>
                    <a:pt x="2524125" y="1652638"/>
                  </a:lnTo>
                  <a:lnTo>
                    <a:pt x="2524125" y="1655267"/>
                  </a:lnTo>
                  <a:lnTo>
                    <a:pt x="2524595" y="1656397"/>
                  </a:lnTo>
                  <a:lnTo>
                    <a:pt x="2526461" y="1658251"/>
                  </a:lnTo>
                  <a:lnTo>
                    <a:pt x="2527579" y="1658721"/>
                  </a:lnTo>
                  <a:lnTo>
                    <a:pt x="2530208" y="1658721"/>
                  </a:lnTo>
                  <a:lnTo>
                    <a:pt x="2531326" y="1658251"/>
                  </a:lnTo>
                  <a:lnTo>
                    <a:pt x="2533192" y="1656397"/>
                  </a:lnTo>
                  <a:lnTo>
                    <a:pt x="2533650" y="1655267"/>
                  </a:lnTo>
                  <a:lnTo>
                    <a:pt x="2533650" y="1652638"/>
                  </a:lnTo>
                  <a:close/>
                </a:path>
                <a:path w="10629900" h="2895600">
                  <a:moveTo>
                    <a:pt x="2533650" y="1240345"/>
                  </a:moveTo>
                  <a:lnTo>
                    <a:pt x="2533192" y="1239215"/>
                  </a:lnTo>
                  <a:lnTo>
                    <a:pt x="2531326" y="1237361"/>
                  </a:lnTo>
                  <a:lnTo>
                    <a:pt x="2530208" y="1236891"/>
                  </a:lnTo>
                  <a:lnTo>
                    <a:pt x="2527579" y="1236891"/>
                  </a:lnTo>
                  <a:lnTo>
                    <a:pt x="2526461" y="1237361"/>
                  </a:lnTo>
                  <a:lnTo>
                    <a:pt x="2524595" y="1239215"/>
                  </a:lnTo>
                  <a:lnTo>
                    <a:pt x="2524125" y="1240345"/>
                  </a:lnTo>
                  <a:lnTo>
                    <a:pt x="2524125" y="1242974"/>
                  </a:lnTo>
                  <a:lnTo>
                    <a:pt x="2524595" y="1244092"/>
                  </a:lnTo>
                  <a:lnTo>
                    <a:pt x="2526461" y="1245958"/>
                  </a:lnTo>
                  <a:lnTo>
                    <a:pt x="2527579" y="1246416"/>
                  </a:lnTo>
                  <a:lnTo>
                    <a:pt x="2530208" y="1246416"/>
                  </a:lnTo>
                  <a:lnTo>
                    <a:pt x="2531326" y="1245958"/>
                  </a:lnTo>
                  <a:lnTo>
                    <a:pt x="2533192" y="1244092"/>
                  </a:lnTo>
                  <a:lnTo>
                    <a:pt x="2533650" y="1242974"/>
                  </a:lnTo>
                  <a:lnTo>
                    <a:pt x="2533650" y="1240345"/>
                  </a:lnTo>
                  <a:close/>
                </a:path>
                <a:path w="10629900" h="2895600">
                  <a:moveTo>
                    <a:pt x="2533650" y="828040"/>
                  </a:moveTo>
                  <a:lnTo>
                    <a:pt x="2533192" y="826922"/>
                  </a:lnTo>
                  <a:lnTo>
                    <a:pt x="2531326" y="825068"/>
                  </a:lnTo>
                  <a:lnTo>
                    <a:pt x="2530208" y="824598"/>
                  </a:lnTo>
                  <a:lnTo>
                    <a:pt x="2527579" y="824598"/>
                  </a:lnTo>
                  <a:lnTo>
                    <a:pt x="2526461" y="825068"/>
                  </a:lnTo>
                  <a:lnTo>
                    <a:pt x="2524595" y="826922"/>
                  </a:lnTo>
                  <a:lnTo>
                    <a:pt x="2524125" y="828040"/>
                  </a:lnTo>
                  <a:lnTo>
                    <a:pt x="2524125" y="830681"/>
                  </a:lnTo>
                  <a:lnTo>
                    <a:pt x="2524595" y="831799"/>
                  </a:lnTo>
                  <a:lnTo>
                    <a:pt x="2526461" y="833653"/>
                  </a:lnTo>
                  <a:lnTo>
                    <a:pt x="2527579" y="834123"/>
                  </a:lnTo>
                  <a:lnTo>
                    <a:pt x="2530208" y="834123"/>
                  </a:lnTo>
                  <a:lnTo>
                    <a:pt x="2531326" y="833653"/>
                  </a:lnTo>
                  <a:lnTo>
                    <a:pt x="2533192" y="831799"/>
                  </a:lnTo>
                  <a:lnTo>
                    <a:pt x="2533650" y="830681"/>
                  </a:lnTo>
                  <a:lnTo>
                    <a:pt x="2533650" y="828040"/>
                  </a:lnTo>
                  <a:close/>
                </a:path>
                <a:path w="10629900" h="2895600">
                  <a:moveTo>
                    <a:pt x="2533650" y="415747"/>
                  </a:moveTo>
                  <a:lnTo>
                    <a:pt x="2533192" y="414629"/>
                  </a:lnTo>
                  <a:lnTo>
                    <a:pt x="2531326" y="412762"/>
                  </a:lnTo>
                  <a:lnTo>
                    <a:pt x="2530208" y="412305"/>
                  </a:lnTo>
                  <a:lnTo>
                    <a:pt x="2527579" y="412305"/>
                  </a:lnTo>
                  <a:lnTo>
                    <a:pt x="2526461" y="412762"/>
                  </a:lnTo>
                  <a:lnTo>
                    <a:pt x="2524595" y="414629"/>
                  </a:lnTo>
                  <a:lnTo>
                    <a:pt x="2524125" y="415747"/>
                  </a:lnTo>
                  <a:lnTo>
                    <a:pt x="2524125" y="418376"/>
                  </a:lnTo>
                  <a:lnTo>
                    <a:pt x="2524595" y="419506"/>
                  </a:lnTo>
                  <a:lnTo>
                    <a:pt x="2526461" y="421360"/>
                  </a:lnTo>
                  <a:lnTo>
                    <a:pt x="2527579" y="421830"/>
                  </a:lnTo>
                  <a:lnTo>
                    <a:pt x="2530208" y="421830"/>
                  </a:lnTo>
                  <a:lnTo>
                    <a:pt x="2531326" y="421360"/>
                  </a:lnTo>
                  <a:lnTo>
                    <a:pt x="2533192" y="419506"/>
                  </a:lnTo>
                  <a:lnTo>
                    <a:pt x="2533650" y="418376"/>
                  </a:lnTo>
                  <a:lnTo>
                    <a:pt x="2533650" y="415747"/>
                  </a:lnTo>
                  <a:close/>
                </a:path>
                <a:path w="10629900" h="2895600">
                  <a:moveTo>
                    <a:pt x="2533650" y="3454"/>
                  </a:moveTo>
                  <a:lnTo>
                    <a:pt x="2533192" y="2336"/>
                  </a:lnTo>
                  <a:lnTo>
                    <a:pt x="2531326" y="469"/>
                  </a:lnTo>
                  <a:lnTo>
                    <a:pt x="2530208" y="0"/>
                  </a:lnTo>
                  <a:lnTo>
                    <a:pt x="2527579" y="0"/>
                  </a:lnTo>
                  <a:lnTo>
                    <a:pt x="2526461" y="469"/>
                  </a:lnTo>
                  <a:lnTo>
                    <a:pt x="2524595" y="2336"/>
                  </a:lnTo>
                  <a:lnTo>
                    <a:pt x="2524125" y="3454"/>
                  </a:lnTo>
                  <a:lnTo>
                    <a:pt x="2524125" y="6083"/>
                  </a:lnTo>
                  <a:lnTo>
                    <a:pt x="2524595" y="7200"/>
                  </a:lnTo>
                  <a:lnTo>
                    <a:pt x="2526461" y="9067"/>
                  </a:lnTo>
                  <a:lnTo>
                    <a:pt x="2527579" y="9525"/>
                  </a:lnTo>
                  <a:lnTo>
                    <a:pt x="2530208" y="9525"/>
                  </a:lnTo>
                  <a:lnTo>
                    <a:pt x="2531326" y="9067"/>
                  </a:lnTo>
                  <a:lnTo>
                    <a:pt x="2533192" y="7200"/>
                  </a:lnTo>
                  <a:lnTo>
                    <a:pt x="2533650" y="6083"/>
                  </a:lnTo>
                  <a:lnTo>
                    <a:pt x="2533650" y="3454"/>
                  </a:lnTo>
                  <a:close/>
                </a:path>
                <a:path w="10629900" h="2895600">
                  <a:moveTo>
                    <a:pt x="2581275" y="2889529"/>
                  </a:moveTo>
                  <a:lnTo>
                    <a:pt x="2580817" y="2888411"/>
                  </a:lnTo>
                  <a:lnTo>
                    <a:pt x="2578951" y="2886545"/>
                  </a:lnTo>
                  <a:lnTo>
                    <a:pt x="2577833" y="2886075"/>
                  </a:lnTo>
                  <a:lnTo>
                    <a:pt x="2575204" y="2886075"/>
                  </a:lnTo>
                  <a:lnTo>
                    <a:pt x="2574086" y="2886545"/>
                  </a:lnTo>
                  <a:lnTo>
                    <a:pt x="2572220" y="2888411"/>
                  </a:lnTo>
                  <a:lnTo>
                    <a:pt x="2571750" y="2889529"/>
                  </a:lnTo>
                  <a:lnTo>
                    <a:pt x="2571750" y="2892158"/>
                  </a:lnTo>
                  <a:lnTo>
                    <a:pt x="2572220" y="2893276"/>
                  </a:lnTo>
                  <a:lnTo>
                    <a:pt x="2574086" y="2895142"/>
                  </a:lnTo>
                  <a:lnTo>
                    <a:pt x="2575204" y="2895600"/>
                  </a:lnTo>
                  <a:lnTo>
                    <a:pt x="2577833" y="2895600"/>
                  </a:lnTo>
                  <a:lnTo>
                    <a:pt x="2578951" y="2895142"/>
                  </a:lnTo>
                  <a:lnTo>
                    <a:pt x="2580817" y="2893276"/>
                  </a:lnTo>
                  <a:lnTo>
                    <a:pt x="2581275" y="2892158"/>
                  </a:lnTo>
                  <a:lnTo>
                    <a:pt x="2581275" y="2889529"/>
                  </a:lnTo>
                  <a:close/>
                </a:path>
                <a:path w="10629900" h="2895600">
                  <a:moveTo>
                    <a:pt x="2581275" y="2477236"/>
                  </a:moveTo>
                  <a:lnTo>
                    <a:pt x="2580817" y="2476106"/>
                  </a:lnTo>
                  <a:lnTo>
                    <a:pt x="2578951" y="2474252"/>
                  </a:lnTo>
                  <a:lnTo>
                    <a:pt x="2577833" y="2473782"/>
                  </a:lnTo>
                  <a:lnTo>
                    <a:pt x="2575204" y="2473782"/>
                  </a:lnTo>
                  <a:lnTo>
                    <a:pt x="2574086" y="2474252"/>
                  </a:lnTo>
                  <a:lnTo>
                    <a:pt x="2572220" y="2476106"/>
                  </a:lnTo>
                  <a:lnTo>
                    <a:pt x="2571750" y="2477236"/>
                  </a:lnTo>
                  <a:lnTo>
                    <a:pt x="2571750" y="2479865"/>
                  </a:lnTo>
                  <a:lnTo>
                    <a:pt x="2572220" y="2480983"/>
                  </a:lnTo>
                  <a:lnTo>
                    <a:pt x="2574086" y="2482850"/>
                  </a:lnTo>
                  <a:lnTo>
                    <a:pt x="2575204" y="2483307"/>
                  </a:lnTo>
                  <a:lnTo>
                    <a:pt x="2577833" y="2483307"/>
                  </a:lnTo>
                  <a:lnTo>
                    <a:pt x="2578951" y="2482850"/>
                  </a:lnTo>
                  <a:lnTo>
                    <a:pt x="2580817" y="2480983"/>
                  </a:lnTo>
                  <a:lnTo>
                    <a:pt x="2581275" y="2479865"/>
                  </a:lnTo>
                  <a:lnTo>
                    <a:pt x="2581275" y="2477236"/>
                  </a:lnTo>
                  <a:close/>
                </a:path>
                <a:path w="10629900" h="2895600">
                  <a:moveTo>
                    <a:pt x="2581275" y="2064931"/>
                  </a:moveTo>
                  <a:lnTo>
                    <a:pt x="2580817" y="2063813"/>
                  </a:lnTo>
                  <a:lnTo>
                    <a:pt x="2578951" y="2061959"/>
                  </a:lnTo>
                  <a:lnTo>
                    <a:pt x="2577833" y="2061489"/>
                  </a:lnTo>
                  <a:lnTo>
                    <a:pt x="2575204" y="2061489"/>
                  </a:lnTo>
                  <a:lnTo>
                    <a:pt x="2574086" y="2061959"/>
                  </a:lnTo>
                  <a:lnTo>
                    <a:pt x="2572220" y="2063813"/>
                  </a:lnTo>
                  <a:lnTo>
                    <a:pt x="2571750" y="2064931"/>
                  </a:lnTo>
                  <a:lnTo>
                    <a:pt x="2571750" y="2067560"/>
                  </a:lnTo>
                  <a:lnTo>
                    <a:pt x="2572220" y="2068690"/>
                  </a:lnTo>
                  <a:lnTo>
                    <a:pt x="2574086" y="2070544"/>
                  </a:lnTo>
                  <a:lnTo>
                    <a:pt x="2575204" y="2071014"/>
                  </a:lnTo>
                  <a:lnTo>
                    <a:pt x="2577833" y="2071014"/>
                  </a:lnTo>
                  <a:lnTo>
                    <a:pt x="2578951" y="2070544"/>
                  </a:lnTo>
                  <a:lnTo>
                    <a:pt x="2580817" y="2068690"/>
                  </a:lnTo>
                  <a:lnTo>
                    <a:pt x="2581275" y="2067560"/>
                  </a:lnTo>
                  <a:lnTo>
                    <a:pt x="2581275" y="2064931"/>
                  </a:lnTo>
                  <a:close/>
                </a:path>
                <a:path w="10629900" h="2895600">
                  <a:moveTo>
                    <a:pt x="2581275" y="1652638"/>
                  </a:moveTo>
                  <a:lnTo>
                    <a:pt x="2580817" y="1651520"/>
                  </a:lnTo>
                  <a:lnTo>
                    <a:pt x="2578951" y="1649653"/>
                  </a:lnTo>
                  <a:lnTo>
                    <a:pt x="2577833" y="1649196"/>
                  </a:lnTo>
                  <a:lnTo>
                    <a:pt x="2575204" y="1649196"/>
                  </a:lnTo>
                  <a:lnTo>
                    <a:pt x="2574086" y="1649653"/>
                  </a:lnTo>
                  <a:lnTo>
                    <a:pt x="2572220" y="1651520"/>
                  </a:lnTo>
                  <a:lnTo>
                    <a:pt x="2571750" y="1652638"/>
                  </a:lnTo>
                  <a:lnTo>
                    <a:pt x="2571750" y="1655267"/>
                  </a:lnTo>
                  <a:lnTo>
                    <a:pt x="2572220" y="1656397"/>
                  </a:lnTo>
                  <a:lnTo>
                    <a:pt x="2574086" y="1658251"/>
                  </a:lnTo>
                  <a:lnTo>
                    <a:pt x="2575204" y="1658721"/>
                  </a:lnTo>
                  <a:lnTo>
                    <a:pt x="2577833" y="1658721"/>
                  </a:lnTo>
                  <a:lnTo>
                    <a:pt x="2578951" y="1658251"/>
                  </a:lnTo>
                  <a:lnTo>
                    <a:pt x="2580817" y="1656397"/>
                  </a:lnTo>
                  <a:lnTo>
                    <a:pt x="2581275" y="1655267"/>
                  </a:lnTo>
                  <a:lnTo>
                    <a:pt x="2581275" y="1652638"/>
                  </a:lnTo>
                  <a:close/>
                </a:path>
                <a:path w="10629900" h="2895600">
                  <a:moveTo>
                    <a:pt x="2581275" y="1240345"/>
                  </a:moveTo>
                  <a:lnTo>
                    <a:pt x="2580817" y="1239215"/>
                  </a:lnTo>
                  <a:lnTo>
                    <a:pt x="2578951" y="1237361"/>
                  </a:lnTo>
                  <a:lnTo>
                    <a:pt x="2577833" y="1236891"/>
                  </a:lnTo>
                  <a:lnTo>
                    <a:pt x="2575204" y="1236891"/>
                  </a:lnTo>
                  <a:lnTo>
                    <a:pt x="2574086" y="1237361"/>
                  </a:lnTo>
                  <a:lnTo>
                    <a:pt x="2572220" y="1239215"/>
                  </a:lnTo>
                  <a:lnTo>
                    <a:pt x="2571750" y="1240345"/>
                  </a:lnTo>
                  <a:lnTo>
                    <a:pt x="2571750" y="1242974"/>
                  </a:lnTo>
                  <a:lnTo>
                    <a:pt x="2572220" y="1244092"/>
                  </a:lnTo>
                  <a:lnTo>
                    <a:pt x="2574086" y="1245958"/>
                  </a:lnTo>
                  <a:lnTo>
                    <a:pt x="2575204" y="1246416"/>
                  </a:lnTo>
                  <a:lnTo>
                    <a:pt x="2577833" y="1246416"/>
                  </a:lnTo>
                  <a:lnTo>
                    <a:pt x="2578951" y="1245958"/>
                  </a:lnTo>
                  <a:lnTo>
                    <a:pt x="2580817" y="1244092"/>
                  </a:lnTo>
                  <a:lnTo>
                    <a:pt x="2581275" y="1242974"/>
                  </a:lnTo>
                  <a:lnTo>
                    <a:pt x="2581275" y="1240345"/>
                  </a:lnTo>
                  <a:close/>
                </a:path>
                <a:path w="10629900" h="2895600">
                  <a:moveTo>
                    <a:pt x="2581275" y="828040"/>
                  </a:moveTo>
                  <a:lnTo>
                    <a:pt x="2580817" y="826922"/>
                  </a:lnTo>
                  <a:lnTo>
                    <a:pt x="2578951" y="825068"/>
                  </a:lnTo>
                  <a:lnTo>
                    <a:pt x="2577833" y="824598"/>
                  </a:lnTo>
                  <a:lnTo>
                    <a:pt x="2575204" y="824598"/>
                  </a:lnTo>
                  <a:lnTo>
                    <a:pt x="2574086" y="825068"/>
                  </a:lnTo>
                  <a:lnTo>
                    <a:pt x="2572220" y="826922"/>
                  </a:lnTo>
                  <a:lnTo>
                    <a:pt x="2571750" y="828040"/>
                  </a:lnTo>
                  <a:lnTo>
                    <a:pt x="2571750" y="830681"/>
                  </a:lnTo>
                  <a:lnTo>
                    <a:pt x="2572220" y="831799"/>
                  </a:lnTo>
                  <a:lnTo>
                    <a:pt x="2574086" y="833653"/>
                  </a:lnTo>
                  <a:lnTo>
                    <a:pt x="2575204" y="834123"/>
                  </a:lnTo>
                  <a:lnTo>
                    <a:pt x="2577833" y="834123"/>
                  </a:lnTo>
                  <a:lnTo>
                    <a:pt x="2578951" y="833653"/>
                  </a:lnTo>
                  <a:lnTo>
                    <a:pt x="2580817" y="831799"/>
                  </a:lnTo>
                  <a:lnTo>
                    <a:pt x="2581275" y="830681"/>
                  </a:lnTo>
                  <a:lnTo>
                    <a:pt x="2581275" y="828040"/>
                  </a:lnTo>
                  <a:close/>
                </a:path>
                <a:path w="10629900" h="2895600">
                  <a:moveTo>
                    <a:pt x="2581275" y="415747"/>
                  </a:moveTo>
                  <a:lnTo>
                    <a:pt x="2580817" y="414629"/>
                  </a:lnTo>
                  <a:lnTo>
                    <a:pt x="2578951" y="412762"/>
                  </a:lnTo>
                  <a:lnTo>
                    <a:pt x="2577833" y="412305"/>
                  </a:lnTo>
                  <a:lnTo>
                    <a:pt x="2575204" y="412305"/>
                  </a:lnTo>
                  <a:lnTo>
                    <a:pt x="2574086" y="412762"/>
                  </a:lnTo>
                  <a:lnTo>
                    <a:pt x="2572220" y="414629"/>
                  </a:lnTo>
                  <a:lnTo>
                    <a:pt x="2571750" y="415747"/>
                  </a:lnTo>
                  <a:lnTo>
                    <a:pt x="2571750" y="418376"/>
                  </a:lnTo>
                  <a:lnTo>
                    <a:pt x="2572220" y="419506"/>
                  </a:lnTo>
                  <a:lnTo>
                    <a:pt x="2574086" y="421360"/>
                  </a:lnTo>
                  <a:lnTo>
                    <a:pt x="2575204" y="421830"/>
                  </a:lnTo>
                  <a:lnTo>
                    <a:pt x="2577833" y="421830"/>
                  </a:lnTo>
                  <a:lnTo>
                    <a:pt x="2578951" y="421360"/>
                  </a:lnTo>
                  <a:lnTo>
                    <a:pt x="2580817" y="419506"/>
                  </a:lnTo>
                  <a:lnTo>
                    <a:pt x="2581275" y="418376"/>
                  </a:lnTo>
                  <a:lnTo>
                    <a:pt x="2581275" y="415747"/>
                  </a:lnTo>
                  <a:close/>
                </a:path>
                <a:path w="10629900" h="2895600">
                  <a:moveTo>
                    <a:pt x="2581275" y="3454"/>
                  </a:moveTo>
                  <a:lnTo>
                    <a:pt x="2580817" y="2336"/>
                  </a:lnTo>
                  <a:lnTo>
                    <a:pt x="2578951" y="469"/>
                  </a:lnTo>
                  <a:lnTo>
                    <a:pt x="2577833" y="0"/>
                  </a:lnTo>
                  <a:lnTo>
                    <a:pt x="2575204" y="0"/>
                  </a:lnTo>
                  <a:lnTo>
                    <a:pt x="2574086" y="469"/>
                  </a:lnTo>
                  <a:lnTo>
                    <a:pt x="2572220" y="2336"/>
                  </a:lnTo>
                  <a:lnTo>
                    <a:pt x="2571750" y="3454"/>
                  </a:lnTo>
                  <a:lnTo>
                    <a:pt x="2571750" y="6083"/>
                  </a:lnTo>
                  <a:lnTo>
                    <a:pt x="2572220" y="7200"/>
                  </a:lnTo>
                  <a:lnTo>
                    <a:pt x="2574086" y="9067"/>
                  </a:lnTo>
                  <a:lnTo>
                    <a:pt x="2575204" y="9525"/>
                  </a:lnTo>
                  <a:lnTo>
                    <a:pt x="2577833" y="9525"/>
                  </a:lnTo>
                  <a:lnTo>
                    <a:pt x="2578951" y="9067"/>
                  </a:lnTo>
                  <a:lnTo>
                    <a:pt x="2580817" y="7200"/>
                  </a:lnTo>
                  <a:lnTo>
                    <a:pt x="2581275" y="6083"/>
                  </a:lnTo>
                  <a:lnTo>
                    <a:pt x="2581275" y="3454"/>
                  </a:lnTo>
                  <a:close/>
                </a:path>
                <a:path w="10629900" h="2895600">
                  <a:moveTo>
                    <a:pt x="2628900" y="2889529"/>
                  </a:moveTo>
                  <a:lnTo>
                    <a:pt x="2628442" y="2888411"/>
                  </a:lnTo>
                  <a:lnTo>
                    <a:pt x="2626576" y="2886545"/>
                  </a:lnTo>
                  <a:lnTo>
                    <a:pt x="2625458" y="2886075"/>
                  </a:lnTo>
                  <a:lnTo>
                    <a:pt x="2622829" y="2886075"/>
                  </a:lnTo>
                  <a:lnTo>
                    <a:pt x="2621711" y="2886545"/>
                  </a:lnTo>
                  <a:lnTo>
                    <a:pt x="2619845" y="2888411"/>
                  </a:lnTo>
                  <a:lnTo>
                    <a:pt x="2619375" y="2889529"/>
                  </a:lnTo>
                  <a:lnTo>
                    <a:pt x="2619375" y="2892158"/>
                  </a:lnTo>
                  <a:lnTo>
                    <a:pt x="2619845" y="2893276"/>
                  </a:lnTo>
                  <a:lnTo>
                    <a:pt x="2621711" y="2895142"/>
                  </a:lnTo>
                  <a:lnTo>
                    <a:pt x="2622829" y="2895600"/>
                  </a:lnTo>
                  <a:lnTo>
                    <a:pt x="2625458" y="2895600"/>
                  </a:lnTo>
                  <a:lnTo>
                    <a:pt x="2626576" y="2895142"/>
                  </a:lnTo>
                  <a:lnTo>
                    <a:pt x="2628442" y="2893276"/>
                  </a:lnTo>
                  <a:lnTo>
                    <a:pt x="2628900" y="2892158"/>
                  </a:lnTo>
                  <a:lnTo>
                    <a:pt x="2628900" y="2889529"/>
                  </a:lnTo>
                  <a:close/>
                </a:path>
                <a:path w="10629900" h="2895600">
                  <a:moveTo>
                    <a:pt x="2628900" y="2477236"/>
                  </a:moveTo>
                  <a:lnTo>
                    <a:pt x="2628442" y="2476106"/>
                  </a:lnTo>
                  <a:lnTo>
                    <a:pt x="2626576" y="2474252"/>
                  </a:lnTo>
                  <a:lnTo>
                    <a:pt x="2625458" y="2473782"/>
                  </a:lnTo>
                  <a:lnTo>
                    <a:pt x="2622829" y="2473782"/>
                  </a:lnTo>
                  <a:lnTo>
                    <a:pt x="2621711" y="2474252"/>
                  </a:lnTo>
                  <a:lnTo>
                    <a:pt x="2619845" y="2476106"/>
                  </a:lnTo>
                  <a:lnTo>
                    <a:pt x="2619375" y="2477236"/>
                  </a:lnTo>
                  <a:lnTo>
                    <a:pt x="2619375" y="2479865"/>
                  </a:lnTo>
                  <a:lnTo>
                    <a:pt x="2619845" y="2480983"/>
                  </a:lnTo>
                  <a:lnTo>
                    <a:pt x="2621711" y="2482850"/>
                  </a:lnTo>
                  <a:lnTo>
                    <a:pt x="2622829" y="2483307"/>
                  </a:lnTo>
                  <a:lnTo>
                    <a:pt x="2625458" y="2483307"/>
                  </a:lnTo>
                  <a:lnTo>
                    <a:pt x="2626576" y="2482850"/>
                  </a:lnTo>
                  <a:lnTo>
                    <a:pt x="2628442" y="2480983"/>
                  </a:lnTo>
                  <a:lnTo>
                    <a:pt x="2628900" y="2479865"/>
                  </a:lnTo>
                  <a:lnTo>
                    <a:pt x="2628900" y="2477236"/>
                  </a:lnTo>
                  <a:close/>
                </a:path>
                <a:path w="10629900" h="2895600">
                  <a:moveTo>
                    <a:pt x="2628900" y="2064931"/>
                  </a:moveTo>
                  <a:lnTo>
                    <a:pt x="2628442" y="2063813"/>
                  </a:lnTo>
                  <a:lnTo>
                    <a:pt x="2626576" y="2061959"/>
                  </a:lnTo>
                  <a:lnTo>
                    <a:pt x="2625458" y="2061489"/>
                  </a:lnTo>
                  <a:lnTo>
                    <a:pt x="2622829" y="2061489"/>
                  </a:lnTo>
                  <a:lnTo>
                    <a:pt x="2621711" y="2061959"/>
                  </a:lnTo>
                  <a:lnTo>
                    <a:pt x="2619845" y="2063813"/>
                  </a:lnTo>
                  <a:lnTo>
                    <a:pt x="2619375" y="2064931"/>
                  </a:lnTo>
                  <a:lnTo>
                    <a:pt x="2619375" y="2067560"/>
                  </a:lnTo>
                  <a:lnTo>
                    <a:pt x="2619845" y="2068690"/>
                  </a:lnTo>
                  <a:lnTo>
                    <a:pt x="2621711" y="2070544"/>
                  </a:lnTo>
                  <a:lnTo>
                    <a:pt x="2622829" y="2071014"/>
                  </a:lnTo>
                  <a:lnTo>
                    <a:pt x="2625458" y="2071014"/>
                  </a:lnTo>
                  <a:lnTo>
                    <a:pt x="2626576" y="2070544"/>
                  </a:lnTo>
                  <a:lnTo>
                    <a:pt x="2628442" y="2068690"/>
                  </a:lnTo>
                  <a:lnTo>
                    <a:pt x="2628900" y="2067560"/>
                  </a:lnTo>
                  <a:lnTo>
                    <a:pt x="2628900" y="2064931"/>
                  </a:lnTo>
                  <a:close/>
                </a:path>
                <a:path w="10629900" h="2895600">
                  <a:moveTo>
                    <a:pt x="2628900" y="1652638"/>
                  </a:moveTo>
                  <a:lnTo>
                    <a:pt x="2628442" y="1651520"/>
                  </a:lnTo>
                  <a:lnTo>
                    <a:pt x="2626576" y="1649653"/>
                  </a:lnTo>
                  <a:lnTo>
                    <a:pt x="2625458" y="1649196"/>
                  </a:lnTo>
                  <a:lnTo>
                    <a:pt x="2622829" y="1649196"/>
                  </a:lnTo>
                  <a:lnTo>
                    <a:pt x="2621711" y="1649653"/>
                  </a:lnTo>
                  <a:lnTo>
                    <a:pt x="2619845" y="1651520"/>
                  </a:lnTo>
                  <a:lnTo>
                    <a:pt x="2619375" y="1652638"/>
                  </a:lnTo>
                  <a:lnTo>
                    <a:pt x="2619375" y="1655267"/>
                  </a:lnTo>
                  <a:lnTo>
                    <a:pt x="2619845" y="1656397"/>
                  </a:lnTo>
                  <a:lnTo>
                    <a:pt x="2621711" y="1658251"/>
                  </a:lnTo>
                  <a:lnTo>
                    <a:pt x="2622829" y="1658721"/>
                  </a:lnTo>
                  <a:lnTo>
                    <a:pt x="2625458" y="1658721"/>
                  </a:lnTo>
                  <a:lnTo>
                    <a:pt x="2626576" y="1658251"/>
                  </a:lnTo>
                  <a:lnTo>
                    <a:pt x="2628442" y="1656397"/>
                  </a:lnTo>
                  <a:lnTo>
                    <a:pt x="2628900" y="1655267"/>
                  </a:lnTo>
                  <a:lnTo>
                    <a:pt x="2628900" y="1652638"/>
                  </a:lnTo>
                  <a:close/>
                </a:path>
                <a:path w="10629900" h="2895600">
                  <a:moveTo>
                    <a:pt x="2628900" y="1240345"/>
                  </a:moveTo>
                  <a:lnTo>
                    <a:pt x="2628442" y="1239215"/>
                  </a:lnTo>
                  <a:lnTo>
                    <a:pt x="2626576" y="1237361"/>
                  </a:lnTo>
                  <a:lnTo>
                    <a:pt x="2625458" y="1236891"/>
                  </a:lnTo>
                  <a:lnTo>
                    <a:pt x="2622829" y="1236891"/>
                  </a:lnTo>
                  <a:lnTo>
                    <a:pt x="2621711" y="1237361"/>
                  </a:lnTo>
                  <a:lnTo>
                    <a:pt x="2619845" y="1239215"/>
                  </a:lnTo>
                  <a:lnTo>
                    <a:pt x="2619375" y="1240345"/>
                  </a:lnTo>
                  <a:lnTo>
                    <a:pt x="2619375" y="1242974"/>
                  </a:lnTo>
                  <a:lnTo>
                    <a:pt x="2619845" y="1244092"/>
                  </a:lnTo>
                  <a:lnTo>
                    <a:pt x="2621711" y="1245958"/>
                  </a:lnTo>
                  <a:lnTo>
                    <a:pt x="2622829" y="1246416"/>
                  </a:lnTo>
                  <a:lnTo>
                    <a:pt x="2625458" y="1246416"/>
                  </a:lnTo>
                  <a:lnTo>
                    <a:pt x="2626576" y="1245958"/>
                  </a:lnTo>
                  <a:lnTo>
                    <a:pt x="2628442" y="1244092"/>
                  </a:lnTo>
                  <a:lnTo>
                    <a:pt x="2628900" y="1242974"/>
                  </a:lnTo>
                  <a:lnTo>
                    <a:pt x="2628900" y="1240345"/>
                  </a:lnTo>
                  <a:close/>
                </a:path>
                <a:path w="10629900" h="2895600">
                  <a:moveTo>
                    <a:pt x="2628900" y="828040"/>
                  </a:moveTo>
                  <a:lnTo>
                    <a:pt x="2628442" y="826922"/>
                  </a:lnTo>
                  <a:lnTo>
                    <a:pt x="2626576" y="825068"/>
                  </a:lnTo>
                  <a:lnTo>
                    <a:pt x="2625458" y="824598"/>
                  </a:lnTo>
                  <a:lnTo>
                    <a:pt x="2622829" y="824598"/>
                  </a:lnTo>
                  <a:lnTo>
                    <a:pt x="2621711" y="825068"/>
                  </a:lnTo>
                  <a:lnTo>
                    <a:pt x="2619845" y="826922"/>
                  </a:lnTo>
                  <a:lnTo>
                    <a:pt x="2619375" y="828040"/>
                  </a:lnTo>
                  <a:lnTo>
                    <a:pt x="2619375" y="830681"/>
                  </a:lnTo>
                  <a:lnTo>
                    <a:pt x="2619845" y="831799"/>
                  </a:lnTo>
                  <a:lnTo>
                    <a:pt x="2621711" y="833653"/>
                  </a:lnTo>
                  <a:lnTo>
                    <a:pt x="2622829" y="834123"/>
                  </a:lnTo>
                  <a:lnTo>
                    <a:pt x="2625458" y="834123"/>
                  </a:lnTo>
                  <a:lnTo>
                    <a:pt x="2626576" y="833653"/>
                  </a:lnTo>
                  <a:lnTo>
                    <a:pt x="2628442" y="831799"/>
                  </a:lnTo>
                  <a:lnTo>
                    <a:pt x="2628900" y="830681"/>
                  </a:lnTo>
                  <a:lnTo>
                    <a:pt x="2628900" y="828040"/>
                  </a:lnTo>
                  <a:close/>
                </a:path>
                <a:path w="10629900" h="2895600">
                  <a:moveTo>
                    <a:pt x="2628900" y="415747"/>
                  </a:moveTo>
                  <a:lnTo>
                    <a:pt x="2628442" y="414629"/>
                  </a:lnTo>
                  <a:lnTo>
                    <a:pt x="2626576" y="412762"/>
                  </a:lnTo>
                  <a:lnTo>
                    <a:pt x="2625458" y="412305"/>
                  </a:lnTo>
                  <a:lnTo>
                    <a:pt x="2622829" y="412305"/>
                  </a:lnTo>
                  <a:lnTo>
                    <a:pt x="2621711" y="412762"/>
                  </a:lnTo>
                  <a:lnTo>
                    <a:pt x="2619845" y="414629"/>
                  </a:lnTo>
                  <a:lnTo>
                    <a:pt x="2619375" y="415747"/>
                  </a:lnTo>
                  <a:lnTo>
                    <a:pt x="2619375" y="418376"/>
                  </a:lnTo>
                  <a:lnTo>
                    <a:pt x="2619845" y="419506"/>
                  </a:lnTo>
                  <a:lnTo>
                    <a:pt x="2621711" y="421360"/>
                  </a:lnTo>
                  <a:lnTo>
                    <a:pt x="2622829" y="421830"/>
                  </a:lnTo>
                  <a:lnTo>
                    <a:pt x="2625458" y="421830"/>
                  </a:lnTo>
                  <a:lnTo>
                    <a:pt x="2626576" y="421360"/>
                  </a:lnTo>
                  <a:lnTo>
                    <a:pt x="2628442" y="419506"/>
                  </a:lnTo>
                  <a:lnTo>
                    <a:pt x="2628900" y="418376"/>
                  </a:lnTo>
                  <a:lnTo>
                    <a:pt x="2628900" y="415747"/>
                  </a:lnTo>
                  <a:close/>
                </a:path>
                <a:path w="10629900" h="2895600">
                  <a:moveTo>
                    <a:pt x="2628900" y="3454"/>
                  </a:moveTo>
                  <a:lnTo>
                    <a:pt x="2628442" y="2336"/>
                  </a:lnTo>
                  <a:lnTo>
                    <a:pt x="2626576" y="469"/>
                  </a:lnTo>
                  <a:lnTo>
                    <a:pt x="2625458" y="0"/>
                  </a:lnTo>
                  <a:lnTo>
                    <a:pt x="2622829" y="0"/>
                  </a:lnTo>
                  <a:lnTo>
                    <a:pt x="2621711" y="469"/>
                  </a:lnTo>
                  <a:lnTo>
                    <a:pt x="2619845" y="2336"/>
                  </a:lnTo>
                  <a:lnTo>
                    <a:pt x="2619375" y="3454"/>
                  </a:lnTo>
                  <a:lnTo>
                    <a:pt x="2619375" y="6083"/>
                  </a:lnTo>
                  <a:lnTo>
                    <a:pt x="2619845" y="7200"/>
                  </a:lnTo>
                  <a:lnTo>
                    <a:pt x="2621711" y="9067"/>
                  </a:lnTo>
                  <a:lnTo>
                    <a:pt x="2622829" y="9525"/>
                  </a:lnTo>
                  <a:lnTo>
                    <a:pt x="2625458" y="9525"/>
                  </a:lnTo>
                  <a:lnTo>
                    <a:pt x="2626576" y="9067"/>
                  </a:lnTo>
                  <a:lnTo>
                    <a:pt x="2628442" y="7200"/>
                  </a:lnTo>
                  <a:lnTo>
                    <a:pt x="2628900" y="6083"/>
                  </a:lnTo>
                  <a:lnTo>
                    <a:pt x="2628900" y="3454"/>
                  </a:lnTo>
                  <a:close/>
                </a:path>
                <a:path w="10629900" h="2895600">
                  <a:moveTo>
                    <a:pt x="2676525" y="2889529"/>
                  </a:moveTo>
                  <a:lnTo>
                    <a:pt x="2676067" y="2888411"/>
                  </a:lnTo>
                  <a:lnTo>
                    <a:pt x="2674201" y="2886545"/>
                  </a:lnTo>
                  <a:lnTo>
                    <a:pt x="2673083" y="2886075"/>
                  </a:lnTo>
                  <a:lnTo>
                    <a:pt x="2670454" y="2886075"/>
                  </a:lnTo>
                  <a:lnTo>
                    <a:pt x="2669336" y="2886545"/>
                  </a:lnTo>
                  <a:lnTo>
                    <a:pt x="2667470" y="2888411"/>
                  </a:lnTo>
                  <a:lnTo>
                    <a:pt x="2667000" y="2889529"/>
                  </a:lnTo>
                  <a:lnTo>
                    <a:pt x="2667000" y="2892158"/>
                  </a:lnTo>
                  <a:lnTo>
                    <a:pt x="2667470" y="2893276"/>
                  </a:lnTo>
                  <a:lnTo>
                    <a:pt x="2669336" y="2895142"/>
                  </a:lnTo>
                  <a:lnTo>
                    <a:pt x="2670454" y="2895600"/>
                  </a:lnTo>
                  <a:lnTo>
                    <a:pt x="2673083" y="2895600"/>
                  </a:lnTo>
                  <a:lnTo>
                    <a:pt x="2674201" y="2895142"/>
                  </a:lnTo>
                  <a:lnTo>
                    <a:pt x="2676067" y="2893276"/>
                  </a:lnTo>
                  <a:lnTo>
                    <a:pt x="2676525" y="2892158"/>
                  </a:lnTo>
                  <a:lnTo>
                    <a:pt x="2676525" y="2889529"/>
                  </a:lnTo>
                  <a:close/>
                </a:path>
                <a:path w="10629900" h="2895600">
                  <a:moveTo>
                    <a:pt x="2676525" y="2477236"/>
                  </a:moveTo>
                  <a:lnTo>
                    <a:pt x="2676067" y="2476106"/>
                  </a:lnTo>
                  <a:lnTo>
                    <a:pt x="2674201" y="2474252"/>
                  </a:lnTo>
                  <a:lnTo>
                    <a:pt x="2673083" y="2473782"/>
                  </a:lnTo>
                  <a:lnTo>
                    <a:pt x="2670454" y="2473782"/>
                  </a:lnTo>
                  <a:lnTo>
                    <a:pt x="2669336" y="2474252"/>
                  </a:lnTo>
                  <a:lnTo>
                    <a:pt x="2667470" y="2476106"/>
                  </a:lnTo>
                  <a:lnTo>
                    <a:pt x="2667000" y="2477236"/>
                  </a:lnTo>
                  <a:lnTo>
                    <a:pt x="2667000" y="2479865"/>
                  </a:lnTo>
                  <a:lnTo>
                    <a:pt x="2667470" y="2480983"/>
                  </a:lnTo>
                  <a:lnTo>
                    <a:pt x="2669336" y="2482850"/>
                  </a:lnTo>
                  <a:lnTo>
                    <a:pt x="2670454" y="2483307"/>
                  </a:lnTo>
                  <a:lnTo>
                    <a:pt x="2673083" y="2483307"/>
                  </a:lnTo>
                  <a:lnTo>
                    <a:pt x="2674201" y="2482850"/>
                  </a:lnTo>
                  <a:lnTo>
                    <a:pt x="2676067" y="2480983"/>
                  </a:lnTo>
                  <a:lnTo>
                    <a:pt x="2676525" y="2479865"/>
                  </a:lnTo>
                  <a:lnTo>
                    <a:pt x="2676525" y="2477236"/>
                  </a:lnTo>
                  <a:close/>
                </a:path>
                <a:path w="10629900" h="2895600">
                  <a:moveTo>
                    <a:pt x="2676525" y="2064931"/>
                  </a:moveTo>
                  <a:lnTo>
                    <a:pt x="2676067" y="2063813"/>
                  </a:lnTo>
                  <a:lnTo>
                    <a:pt x="2674201" y="2061959"/>
                  </a:lnTo>
                  <a:lnTo>
                    <a:pt x="2673083" y="2061489"/>
                  </a:lnTo>
                  <a:lnTo>
                    <a:pt x="2670454" y="2061489"/>
                  </a:lnTo>
                  <a:lnTo>
                    <a:pt x="2669336" y="2061959"/>
                  </a:lnTo>
                  <a:lnTo>
                    <a:pt x="2667470" y="2063813"/>
                  </a:lnTo>
                  <a:lnTo>
                    <a:pt x="2667000" y="2064931"/>
                  </a:lnTo>
                  <a:lnTo>
                    <a:pt x="2667000" y="2067560"/>
                  </a:lnTo>
                  <a:lnTo>
                    <a:pt x="2667470" y="2068690"/>
                  </a:lnTo>
                  <a:lnTo>
                    <a:pt x="2669336" y="2070544"/>
                  </a:lnTo>
                  <a:lnTo>
                    <a:pt x="2670454" y="2071014"/>
                  </a:lnTo>
                  <a:lnTo>
                    <a:pt x="2673083" y="2071014"/>
                  </a:lnTo>
                  <a:lnTo>
                    <a:pt x="2674201" y="2070544"/>
                  </a:lnTo>
                  <a:lnTo>
                    <a:pt x="2676067" y="2068690"/>
                  </a:lnTo>
                  <a:lnTo>
                    <a:pt x="2676525" y="2067560"/>
                  </a:lnTo>
                  <a:lnTo>
                    <a:pt x="2676525" y="2064931"/>
                  </a:lnTo>
                  <a:close/>
                </a:path>
                <a:path w="10629900" h="2895600">
                  <a:moveTo>
                    <a:pt x="2676525" y="1652638"/>
                  </a:moveTo>
                  <a:lnTo>
                    <a:pt x="2676067" y="1651520"/>
                  </a:lnTo>
                  <a:lnTo>
                    <a:pt x="2674201" y="1649653"/>
                  </a:lnTo>
                  <a:lnTo>
                    <a:pt x="2673083" y="1649196"/>
                  </a:lnTo>
                  <a:lnTo>
                    <a:pt x="2670454" y="1649196"/>
                  </a:lnTo>
                  <a:lnTo>
                    <a:pt x="2669336" y="1649653"/>
                  </a:lnTo>
                  <a:lnTo>
                    <a:pt x="2667470" y="1651520"/>
                  </a:lnTo>
                  <a:lnTo>
                    <a:pt x="2667000" y="1652638"/>
                  </a:lnTo>
                  <a:lnTo>
                    <a:pt x="2667000" y="1655267"/>
                  </a:lnTo>
                  <a:lnTo>
                    <a:pt x="2667470" y="1656397"/>
                  </a:lnTo>
                  <a:lnTo>
                    <a:pt x="2669336" y="1658251"/>
                  </a:lnTo>
                  <a:lnTo>
                    <a:pt x="2670454" y="1658721"/>
                  </a:lnTo>
                  <a:lnTo>
                    <a:pt x="2673083" y="1658721"/>
                  </a:lnTo>
                  <a:lnTo>
                    <a:pt x="2674201" y="1658251"/>
                  </a:lnTo>
                  <a:lnTo>
                    <a:pt x="2676067" y="1656397"/>
                  </a:lnTo>
                  <a:lnTo>
                    <a:pt x="2676525" y="1655267"/>
                  </a:lnTo>
                  <a:lnTo>
                    <a:pt x="2676525" y="1652638"/>
                  </a:lnTo>
                  <a:close/>
                </a:path>
                <a:path w="10629900" h="2895600">
                  <a:moveTo>
                    <a:pt x="2676525" y="1240345"/>
                  </a:moveTo>
                  <a:lnTo>
                    <a:pt x="2676067" y="1239215"/>
                  </a:lnTo>
                  <a:lnTo>
                    <a:pt x="2674201" y="1237361"/>
                  </a:lnTo>
                  <a:lnTo>
                    <a:pt x="2673083" y="1236891"/>
                  </a:lnTo>
                  <a:lnTo>
                    <a:pt x="2670454" y="1236891"/>
                  </a:lnTo>
                  <a:lnTo>
                    <a:pt x="2669336" y="1237361"/>
                  </a:lnTo>
                  <a:lnTo>
                    <a:pt x="2667470" y="1239215"/>
                  </a:lnTo>
                  <a:lnTo>
                    <a:pt x="2667000" y="1240345"/>
                  </a:lnTo>
                  <a:lnTo>
                    <a:pt x="2667000" y="1242974"/>
                  </a:lnTo>
                  <a:lnTo>
                    <a:pt x="2667470" y="1244092"/>
                  </a:lnTo>
                  <a:lnTo>
                    <a:pt x="2669336" y="1245958"/>
                  </a:lnTo>
                  <a:lnTo>
                    <a:pt x="2670454" y="1246416"/>
                  </a:lnTo>
                  <a:lnTo>
                    <a:pt x="2673083" y="1246416"/>
                  </a:lnTo>
                  <a:lnTo>
                    <a:pt x="2674201" y="1245958"/>
                  </a:lnTo>
                  <a:lnTo>
                    <a:pt x="2676067" y="1244092"/>
                  </a:lnTo>
                  <a:lnTo>
                    <a:pt x="2676525" y="1242974"/>
                  </a:lnTo>
                  <a:lnTo>
                    <a:pt x="2676525" y="1240345"/>
                  </a:lnTo>
                  <a:close/>
                </a:path>
                <a:path w="10629900" h="2895600">
                  <a:moveTo>
                    <a:pt x="2676525" y="828040"/>
                  </a:moveTo>
                  <a:lnTo>
                    <a:pt x="2676067" y="826922"/>
                  </a:lnTo>
                  <a:lnTo>
                    <a:pt x="2674201" y="825068"/>
                  </a:lnTo>
                  <a:lnTo>
                    <a:pt x="2673083" y="824598"/>
                  </a:lnTo>
                  <a:lnTo>
                    <a:pt x="2670454" y="824598"/>
                  </a:lnTo>
                  <a:lnTo>
                    <a:pt x="2669336" y="825068"/>
                  </a:lnTo>
                  <a:lnTo>
                    <a:pt x="2667470" y="826922"/>
                  </a:lnTo>
                  <a:lnTo>
                    <a:pt x="2667000" y="828040"/>
                  </a:lnTo>
                  <a:lnTo>
                    <a:pt x="2667000" y="830681"/>
                  </a:lnTo>
                  <a:lnTo>
                    <a:pt x="2667470" y="831799"/>
                  </a:lnTo>
                  <a:lnTo>
                    <a:pt x="2669336" y="833653"/>
                  </a:lnTo>
                  <a:lnTo>
                    <a:pt x="2670454" y="834123"/>
                  </a:lnTo>
                  <a:lnTo>
                    <a:pt x="2673083" y="834123"/>
                  </a:lnTo>
                  <a:lnTo>
                    <a:pt x="2674201" y="833653"/>
                  </a:lnTo>
                  <a:lnTo>
                    <a:pt x="2676067" y="831799"/>
                  </a:lnTo>
                  <a:lnTo>
                    <a:pt x="2676525" y="830681"/>
                  </a:lnTo>
                  <a:lnTo>
                    <a:pt x="2676525" y="828040"/>
                  </a:lnTo>
                  <a:close/>
                </a:path>
                <a:path w="10629900" h="2895600">
                  <a:moveTo>
                    <a:pt x="2676525" y="415747"/>
                  </a:moveTo>
                  <a:lnTo>
                    <a:pt x="2676067" y="414629"/>
                  </a:lnTo>
                  <a:lnTo>
                    <a:pt x="2674201" y="412762"/>
                  </a:lnTo>
                  <a:lnTo>
                    <a:pt x="2673083" y="412305"/>
                  </a:lnTo>
                  <a:lnTo>
                    <a:pt x="2670454" y="412305"/>
                  </a:lnTo>
                  <a:lnTo>
                    <a:pt x="2669336" y="412762"/>
                  </a:lnTo>
                  <a:lnTo>
                    <a:pt x="2667470" y="414629"/>
                  </a:lnTo>
                  <a:lnTo>
                    <a:pt x="2667000" y="415747"/>
                  </a:lnTo>
                  <a:lnTo>
                    <a:pt x="2667000" y="418376"/>
                  </a:lnTo>
                  <a:lnTo>
                    <a:pt x="2667470" y="419506"/>
                  </a:lnTo>
                  <a:lnTo>
                    <a:pt x="2669336" y="421360"/>
                  </a:lnTo>
                  <a:lnTo>
                    <a:pt x="2670454" y="421830"/>
                  </a:lnTo>
                  <a:lnTo>
                    <a:pt x="2673083" y="421830"/>
                  </a:lnTo>
                  <a:lnTo>
                    <a:pt x="2674201" y="421360"/>
                  </a:lnTo>
                  <a:lnTo>
                    <a:pt x="2676067" y="419506"/>
                  </a:lnTo>
                  <a:lnTo>
                    <a:pt x="2676525" y="418376"/>
                  </a:lnTo>
                  <a:lnTo>
                    <a:pt x="2676525" y="415747"/>
                  </a:lnTo>
                  <a:close/>
                </a:path>
                <a:path w="10629900" h="2895600">
                  <a:moveTo>
                    <a:pt x="2676525" y="3454"/>
                  </a:moveTo>
                  <a:lnTo>
                    <a:pt x="2676067" y="2336"/>
                  </a:lnTo>
                  <a:lnTo>
                    <a:pt x="2674201" y="469"/>
                  </a:lnTo>
                  <a:lnTo>
                    <a:pt x="2673083" y="0"/>
                  </a:lnTo>
                  <a:lnTo>
                    <a:pt x="2670454" y="0"/>
                  </a:lnTo>
                  <a:lnTo>
                    <a:pt x="2669336" y="469"/>
                  </a:lnTo>
                  <a:lnTo>
                    <a:pt x="2667470" y="2336"/>
                  </a:lnTo>
                  <a:lnTo>
                    <a:pt x="2667000" y="3454"/>
                  </a:lnTo>
                  <a:lnTo>
                    <a:pt x="2667000" y="6083"/>
                  </a:lnTo>
                  <a:lnTo>
                    <a:pt x="2667470" y="7200"/>
                  </a:lnTo>
                  <a:lnTo>
                    <a:pt x="2669336" y="9067"/>
                  </a:lnTo>
                  <a:lnTo>
                    <a:pt x="2670454" y="9525"/>
                  </a:lnTo>
                  <a:lnTo>
                    <a:pt x="2673083" y="9525"/>
                  </a:lnTo>
                  <a:lnTo>
                    <a:pt x="2674201" y="9067"/>
                  </a:lnTo>
                  <a:lnTo>
                    <a:pt x="2676067" y="7200"/>
                  </a:lnTo>
                  <a:lnTo>
                    <a:pt x="2676525" y="6083"/>
                  </a:lnTo>
                  <a:lnTo>
                    <a:pt x="2676525" y="3454"/>
                  </a:lnTo>
                  <a:close/>
                </a:path>
                <a:path w="10629900" h="2895600">
                  <a:moveTo>
                    <a:pt x="2724150" y="2889529"/>
                  </a:moveTo>
                  <a:lnTo>
                    <a:pt x="2723692" y="2888411"/>
                  </a:lnTo>
                  <a:lnTo>
                    <a:pt x="2721826" y="2886545"/>
                  </a:lnTo>
                  <a:lnTo>
                    <a:pt x="2720708" y="2886075"/>
                  </a:lnTo>
                  <a:lnTo>
                    <a:pt x="2718079" y="2886075"/>
                  </a:lnTo>
                  <a:lnTo>
                    <a:pt x="2716961" y="2886545"/>
                  </a:lnTo>
                  <a:lnTo>
                    <a:pt x="2715095" y="2888411"/>
                  </a:lnTo>
                  <a:lnTo>
                    <a:pt x="2714625" y="2889529"/>
                  </a:lnTo>
                  <a:lnTo>
                    <a:pt x="2714625" y="2892158"/>
                  </a:lnTo>
                  <a:lnTo>
                    <a:pt x="2715095" y="2893276"/>
                  </a:lnTo>
                  <a:lnTo>
                    <a:pt x="2716961" y="2895142"/>
                  </a:lnTo>
                  <a:lnTo>
                    <a:pt x="2718079" y="2895600"/>
                  </a:lnTo>
                  <a:lnTo>
                    <a:pt x="2720708" y="2895600"/>
                  </a:lnTo>
                  <a:lnTo>
                    <a:pt x="2721826" y="2895142"/>
                  </a:lnTo>
                  <a:lnTo>
                    <a:pt x="2723692" y="2893276"/>
                  </a:lnTo>
                  <a:lnTo>
                    <a:pt x="2724150" y="2892158"/>
                  </a:lnTo>
                  <a:lnTo>
                    <a:pt x="2724150" y="2889529"/>
                  </a:lnTo>
                  <a:close/>
                </a:path>
                <a:path w="10629900" h="2895600">
                  <a:moveTo>
                    <a:pt x="2724150" y="2477236"/>
                  </a:moveTo>
                  <a:lnTo>
                    <a:pt x="2723692" y="2476106"/>
                  </a:lnTo>
                  <a:lnTo>
                    <a:pt x="2721826" y="2474252"/>
                  </a:lnTo>
                  <a:lnTo>
                    <a:pt x="2720708" y="2473782"/>
                  </a:lnTo>
                  <a:lnTo>
                    <a:pt x="2718079" y="2473782"/>
                  </a:lnTo>
                  <a:lnTo>
                    <a:pt x="2716961" y="2474252"/>
                  </a:lnTo>
                  <a:lnTo>
                    <a:pt x="2715095" y="2476106"/>
                  </a:lnTo>
                  <a:lnTo>
                    <a:pt x="2714625" y="2477236"/>
                  </a:lnTo>
                  <a:lnTo>
                    <a:pt x="2714625" y="2479865"/>
                  </a:lnTo>
                  <a:lnTo>
                    <a:pt x="2715095" y="2480983"/>
                  </a:lnTo>
                  <a:lnTo>
                    <a:pt x="2716961" y="2482850"/>
                  </a:lnTo>
                  <a:lnTo>
                    <a:pt x="2718079" y="2483307"/>
                  </a:lnTo>
                  <a:lnTo>
                    <a:pt x="2720708" y="2483307"/>
                  </a:lnTo>
                  <a:lnTo>
                    <a:pt x="2721826" y="2482850"/>
                  </a:lnTo>
                  <a:lnTo>
                    <a:pt x="2723692" y="2480983"/>
                  </a:lnTo>
                  <a:lnTo>
                    <a:pt x="2724150" y="2479865"/>
                  </a:lnTo>
                  <a:lnTo>
                    <a:pt x="2724150" y="2477236"/>
                  </a:lnTo>
                  <a:close/>
                </a:path>
                <a:path w="10629900" h="2895600">
                  <a:moveTo>
                    <a:pt x="2724150" y="2064931"/>
                  </a:moveTo>
                  <a:lnTo>
                    <a:pt x="2723692" y="2063813"/>
                  </a:lnTo>
                  <a:lnTo>
                    <a:pt x="2721826" y="2061959"/>
                  </a:lnTo>
                  <a:lnTo>
                    <a:pt x="2720708" y="2061489"/>
                  </a:lnTo>
                  <a:lnTo>
                    <a:pt x="2718079" y="2061489"/>
                  </a:lnTo>
                  <a:lnTo>
                    <a:pt x="2716961" y="2061959"/>
                  </a:lnTo>
                  <a:lnTo>
                    <a:pt x="2715095" y="2063813"/>
                  </a:lnTo>
                  <a:lnTo>
                    <a:pt x="2714625" y="2064931"/>
                  </a:lnTo>
                  <a:lnTo>
                    <a:pt x="2714625" y="2067560"/>
                  </a:lnTo>
                  <a:lnTo>
                    <a:pt x="2715095" y="2068690"/>
                  </a:lnTo>
                  <a:lnTo>
                    <a:pt x="2716961" y="2070544"/>
                  </a:lnTo>
                  <a:lnTo>
                    <a:pt x="2718079" y="2071014"/>
                  </a:lnTo>
                  <a:lnTo>
                    <a:pt x="2720708" y="2071014"/>
                  </a:lnTo>
                  <a:lnTo>
                    <a:pt x="2721826" y="2070544"/>
                  </a:lnTo>
                  <a:lnTo>
                    <a:pt x="2723692" y="2068690"/>
                  </a:lnTo>
                  <a:lnTo>
                    <a:pt x="2724150" y="2067560"/>
                  </a:lnTo>
                  <a:lnTo>
                    <a:pt x="2724150" y="2064931"/>
                  </a:lnTo>
                  <a:close/>
                </a:path>
                <a:path w="10629900" h="2895600">
                  <a:moveTo>
                    <a:pt x="2724150" y="1652638"/>
                  </a:moveTo>
                  <a:lnTo>
                    <a:pt x="2723692" y="1651520"/>
                  </a:lnTo>
                  <a:lnTo>
                    <a:pt x="2721826" y="1649653"/>
                  </a:lnTo>
                  <a:lnTo>
                    <a:pt x="2720708" y="1649196"/>
                  </a:lnTo>
                  <a:lnTo>
                    <a:pt x="2718079" y="1649196"/>
                  </a:lnTo>
                  <a:lnTo>
                    <a:pt x="2716961" y="1649653"/>
                  </a:lnTo>
                  <a:lnTo>
                    <a:pt x="2715095" y="1651520"/>
                  </a:lnTo>
                  <a:lnTo>
                    <a:pt x="2714625" y="1652638"/>
                  </a:lnTo>
                  <a:lnTo>
                    <a:pt x="2714625" y="1655267"/>
                  </a:lnTo>
                  <a:lnTo>
                    <a:pt x="2715095" y="1656397"/>
                  </a:lnTo>
                  <a:lnTo>
                    <a:pt x="2716961" y="1658251"/>
                  </a:lnTo>
                  <a:lnTo>
                    <a:pt x="2718079" y="1658721"/>
                  </a:lnTo>
                  <a:lnTo>
                    <a:pt x="2720708" y="1658721"/>
                  </a:lnTo>
                  <a:lnTo>
                    <a:pt x="2721826" y="1658251"/>
                  </a:lnTo>
                  <a:lnTo>
                    <a:pt x="2723692" y="1656397"/>
                  </a:lnTo>
                  <a:lnTo>
                    <a:pt x="2724150" y="1655267"/>
                  </a:lnTo>
                  <a:lnTo>
                    <a:pt x="2724150" y="1652638"/>
                  </a:lnTo>
                  <a:close/>
                </a:path>
                <a:path w="10629900" h="2895600">
                  <a:moveTo>
                    <a:pt x="2724150" y="1240345"/>
                  </a:moveTo>
                  <a:lnTo>
                    <a:pt x="2723692" y="1239215"/>
                  </a:lnTo>
                  <a:lnTo>
                    <a:pt x="2721826" y="1237361"/>
                  </a:lnTo>
                  <a:lnTo>
                    <a:pt x="2720708" y="1236891"/>
                  </a:lnTo>
                  <a:lnTo>
                    <a:pt x="2718079" y="1236891"/>
                  </a:lnTo>
                  <a:lnTo>
                    <a:pt x="2716961" y="1237361"/>
                  </a:lnTo>
                  <a:lnTo>
                    <a:pt x="2715095" y="1239215"/>
                  </a:lnTo>
                  <a:lnTo>
                    <a:pt x="2714625" y="1240345"/>
                  </a:lnTo>
                  <a:lnTo>
                    <a:pt x="2714625" y="1242974"/>
                  </a:lnTo>
                  <a:lnTo>
                    <a:pt x="2715095" y="1244092"/>
                  </a:lnTo>
                  <a:lnTo>
                    <a:pt x="2716961" y="1245958"/>
                  </a:lnTo>
                  <a:lnTo>
                    <a:pt x="2718079" y="1246416"/>
                  </a:lnTo>
                  <a:lnTo>
                    <a:pt x="2720708" y="1246416"/>
                  </a:lnTo>
                  <a:lnTo>
                    <a:pt x="2721826" y="1245958"/>
                  </a:lnTo>
                  <a:lnTo>
                    <a:pt x="2723692" y="1244092"/>
                  </a:lnTo>
                  <a:lnTo>
                    <a:pt x="2724150" y="1242974"/>
                  </a:lnTo>
                  <a:lnTo>
                    <a:pt x="2724150" y="1240345"/>
                  </a:lnTo>
                  <a:close/>
                </a:path>
                <a:path w="10629900" h="2895600">
                  <a:moveTo>
                    <a:pt x="2724150" y="828040"/>
                  </a:moveTo>
                  <a:lnTo>
                    <a:pt x="2723692" y="826922"/>
                  </a:lnTo>
                  <a:lnTo>
                    <a:pt x="2721826" y="825068"/>
                  </a:lnTo>
                  <a:lnTo>
                    <a:pt x="2720708" y="824598"/>
                  </a:lnTo>
                  <a:lnTo>
                    <a:pt x="2718079" y="824598"/>
                  </a:lnTo>
                  <a:lnTo>
                    <a:pt x="2716961" y="825068"/>
                  </a:lnTo>
                  <a:lnTo>
                    <a:pt x="2715095" y="826922"/>
                  </a:lnTo>
                  <a:lnTo>
                    <a:pt x="2714625" y="828040"/>
                  </a:lnTo>
                  <a:lnTo>
                    <a:pt x="2714625" y="830681"/>
                  </a:lnTo>
                  <a:lnTo>
                    <a:pt x="2715095" y="831799"/>
                  </a:lnTo>
                  <a:lnTo>
                    <a:pt x="2716961" y="833653"/>
                  </a:lnTo>
                  <a:lnTo>
                    <a:pt x="2718079" y="834123"/>
                  </a:lnTo>
                  <a:lnTo>
                    <a:pt x="2720708" y="834123"/>
                  </a:lnTo>
                  <a:lnTo>
                    <a:pt x="2721826" y="833653"/>
                  </a:lnTo>
                  <a:lnTo>
                    <a:pt x="2723692" y="831799"/>
                  </a:lnTo>
                  <a:lnTo>
                    <a:pt x="2724150" y="830681"/>
                  </a:lnTo>
                  <a:lnTo>
                    <a:pt x="2724150" y="828040"/>
                  </a:lnTo>
                  <a:close/>
                </a:path>
                <a:path w="10629900" h="2895600">
                  <a:moveTo>
                    <a:pt x="2724150" y="415747"/>
                  </a:moveTo>
                  <a:lnTo>
                    <a:pt x="2723692" y="414629"/>
                  </a:lnTo>
                  <a:lnTo>
                    <a:pt x="2721826" y="412762"/>
                  </a:lnTo>
                  <a:lnTo>
                    <a:pt x="2720708" y="412305"/>
                  </a:lnTo>
                  <a:lnTo>
                    <a:pt x="2718079" y="412305"/>
                  </a:lnTo>
                  <a:lnTo>
                    <a:pt x="2716961" y="412762"/>
                  </a:lnTo>
                  <a:lnTo>
                    <a:pt x="2715095" y="414629"/>
                  </a:lnTo>
                  <a:lnTo>
                    <a:pt x="2714625" y="415747"/>
                  </a:lnTo>
                  <a:lnTo>
                    <a:pt x="2714625" y="418376"/>
                  </a:lnTo>
                  <a:lnTo>
                    <a:pt x="2715095" y="419506"/>
                  </a:lnTo>
                  <a:lnTo>
                    <a:pt x="2716961" y="421360"/>
                  </a:lnTo>
                  <a:lnTo>
                    <a:pt x="2718079" y="421830"/>
                  </a:lnTo>
                  <a:lnTo>
                    <a:pt x="2720708" y="421830"/>
                  </a:lnTo>
                  <a:lnTo>
                    <a:pt x="2721826" y="421360"/>
                  </a:lnTo>
                  <a:lnTo>
                    <a:pt x="2723692" y="419506"/>
                  </a:lnTo>
                  <a:lnTo>
                    <a:pt x="2724150" y="418376"/>
                  </a:lnTo>
                  <a:lnTo>
                    <a:pt x="2724150" y="415747"/>
                  </a:lnTo>
                  <a:close/>
                </a:path>
                <a:path w="10629900" h="2895600">
                  <a:moveTo>
                    <a:pt x="2724150" y="3454"/>
                  </a:moveTo>
                  <a:lnTo>
                    <a:pt x="2723692" y="2336"/>
                  </a:lnTo>
                  <a:lnTo>
                    <a:pt x="2721826" y="469"/>
                  </a:lnTo>
                  <a:lnTo>
                    <a:pt x="2720708" y="0"/>
                  </a:lnTo>
                  <a:lnTo>
                    <a:pt x="2718079" y="0"/>
                  </a:lnTo>
                  <a:lnTo>
                    <a:pt x="2716961" y="469"/>
                  </a:lnTo>
                  <a:lnTo>
                    <a:pt x="2715095" y="2336"/>
                  </a:lnTo>
                  <a:lnTo>
                    <a:pt x="2714625" y="3454"/>
                  </a:lnTo>
                  <a:lnTo>
                    <a:pt x="2714625" y="6083"/>
                  </a:lnTo>
                  <a:lnTo>
                    <a:pt x="2715095" y="7200"/>
                  </a:lnTo>
                  <a:lnTo>
                    <a:pt x="2716961" y="9067"/>
                  </a:lnTo>
                  <a:lnTo>
                    <a:pt x="2718079" y="9525"/>
                  </a:lnTo>
                  <a:lnTo>
                    <a:pt x="2720708" y="9525"/>
                  </a:lnTo>
                  <a:lnTo>
                    <a:pt x="2721826" y="9067"/>
                  </a:lnTo>
                  <a:lnTo>
                    <a:pt x="2723692" y="7200"/>
                  </a:lnTo>
                  <a:lnTo>
                    <a:pt x="2724150" y="6083"/>
                  </a:lnTo>
                  <a:lnTo>
                    <a:pt x="2724150" y="3454"/>
                  </a:lnTo>
                  <a:close/>
                </a:path>
                <a:path w="10629900" h="2895600">
                  <a:moveTo>
                    <a:pt x="2771775" y="2889529"/>
                  </a:moveTo>
                  <a:lnTo>
                    <a:pt x="2771317" y="2888411"/>
                  </a:lnTo>
                  <a:lnTo>
                    <a:pt x="2769451" y="2886545"/>
                  </a:lnTo>
                  <a:lnTo>
                    <a:pt x="2768333" y="2886075"/>
                  </a:lnTo>
                  <a:lnTo>
                    <a:pt x="2765704" y="2886075"/>
                  </a:lnTo>
                  <a:lnTo>
                    <a:pt x="2764586" y="2886545"/>
                  </a:lnTo>
                  <a:lnTo>
                    <a:pt x="2762720" y="2888411"/>
                  </a:lnTo>
                  <a:lnTo>
                    <a:pt x="2762250" y="2889529"/>
                  </a:lnTo>
                  <a:lnTo>
                    <a:pt x="2762250" y="2892158"/>
                  </a:lnTo>
                  <a:lnTo>
                    <a:pt x="2762720" y="2893276"/>
                  </a:lnTo>
                  <a:lnTo>
                    <a:pt x="2764586" y="2895142"/>
                  </a:lnTo>
                  <a:lnTo>
                    <a:pt x="2765704" y="2895600"/>
                  </a:lnTo>
                  <a:lnTo>
                    <a:pt x="2768333" y="2895600"/>
                  </a:lnTo>
                  <a:lnTo>
                    <a:pt x="2769451" y="2895142"/>
                  </a:lnTo>
                  <a:lnTo>
                    <a:pt x="2771317" y="2893276"/>
                  </a:lnTo>
                  <a:lnTo>
                    <a:pt x="2771775" y="2892158"/>
                  </a:lnTo>
                  <a:lnTo>
                    <a:pt x="2771775" y="2889529"/>
                  </a:lnTo>
                  <a:close/>
                </a:path>
                <a:path w="10629900" h="2895600">
                  <a:moveTo>
                    <a:pt x="2771775" y="2477236"/>
                  </a:moveTo>
                  <a:lnTo>
                    <a:pt x="2771317" y="2476106"/>
                  </a:lnTo>
                  <a:lnTo>
                    <a:pt x="2769451" y="2474252"/>
                  </a:lnTo>
                  <a:lnTo>
                    <a:pt x="2768333" y="2473782"/>
                  </a:lnTo>
                  <a:lnTo>
                    <a:pt x="2765704" y="2473782"/>
                  </a:lnTo>
                  <a:lnTo>
                    <a:pt x="2764586" y="2474252"/>
                  </a:lnTo>
                  <a:lnTo>
                    <a:pt x="2762720" y="2476106"/>
                  </a:lnTo>
                  <a:lnTo>
                    <a:pt x="2762250" y="2477236"/>
                  </a:lnTo>
                  <a:lnTo>
                    <a:pt x="2762250" y="2479865"/>
                  </a:lnTo>
                  <a:lnTo>
                    <a:pt x="2762720" y="2480983"/>
                  </a:lnTo>
                  <a:lnTo>
                    <a:pt x="2764586" y="2482850"/>
                  </a:lnTo>
                  <a:lnTo>
                    <a:pt x="2765704" y="2483307"/>
                  </a:lnTo>
                  <a:lnTo>
                    <a:pt x="2768333" y="2483307"/>
                  </a:lnTo>
                  <a:lnTo>
                    <a:pt x="2769451" y="2482850"/>
                  </a:lnTo>
                  <a:lnTo>
                    <a:pt x="2771317" y="2480983"/>
                  </a:lnTo>
                  <a:lnTo>
                    <a:pt x="2771775" y="2479865"/>
                  </a:lnTo>
                  <a:lnTo>
                    <a:pt x="2771775" y="2477236"/>
                  </a:lnTo>
                  <a:close/>
                </a:path>
                <a:path w="10629900" h="2895600">
                  <a:moveTo>
                    <a:pt x="2771775" y="2064931"/>
                  </a:moveTo>
                  <a:lnTo>
                    <a:pt x="2771317" y="2063813"/>
                  </a:lnTo>
                  <a:lnTo>
                    <a:pt x="2769451" y="2061959"/>
                  </a:lnTo>
                  <a:lnTo>
                    <a:pt x="2768333" y="2061489"/>
                  </a:lnTo>
                  <a:lnTo>
                    <a:pt x="2765704" y="2061489"/>
                  </a:lnTo>
                  <a:lnTo>
                    <a:pt x="2764586" y="2061959"/>
                  </a:lnTo>
                  <a:lnTo>
                    <a:pt x="2762720" y="2063813"/>
                  </a:lnTo>
                  <a:lnTo>
                    <a:pt x="2762250" y="2064931"/>
                  </a:lnTo>
                  <a:lnTo>
                    <a:pt x="2762250" y="2067560"/>
                  </a:lnTo>
                  <a:lnTo>
                    <a:pt x="2762720" y="2068690"/>
                  </a:lnTo>
                  <a:lnTo>
                    <a:pt x="2764586" y="2070544"/>
                  </a:lnTo>
                  <a:lnTo>
                    <a:pt x="2765704" y="2071014"/>
                  </a:lnTo>
                  <a:lnTo>
                    <a:pt x="2768333" y="2071014"/>
                  </a:lnTo>
                  <a:lnTo>
                    <a:pt x="2769451" y="2070544"/>
                  </a:lnTo>
                  <a:lnTo>
                    <a:pt x="2771317" y="2068690"/>
                  </a:lnTo>
                  <a:lnTo>
                    <a:pt x="2771775" y="2067560"/>
                  </a:lnTo>
                  <a:lnTo>
                    <a:pt x="2771775" y="2064931"/>
                  </a:lnTo>
                  <a:close/>
                </a:path>
                <a:path w="10629900" h="2895600">
                  <a:moveTo>
                    <a:pt x="2771775" y="1652638"/>
                  </a:moveTo>
                  <a:lnTo>
                    <a:pt x="2771317" y="1651520"/>
                  </a:lnTo>
                  <a:lnTo>
                    <a:pt x="2769451" y="1649653"/>
                  </a:lnTo>
                  <a:lnTo>
                    <a:pt x="2768333" y="1649196"/>
                  </a:lnTo>
                  <a:lnTo>
                    <a:pt x="2765704" y="1649196"/>
                  </a:lnTo>
                  <a:lnTo>
                    <a:pt x="2764586" y="1649653"/>
                  </a:lnTo>
                  <a:lnTo>
                    <a:pt x="2762720" y="1651520"/>
                  </a:lnTo>
                  <a:lnTo>
                    <a:pt x="2762250" y="1652638"/>
                  </a:lnTo>
                  <a:lnTo>
                    <a:pt x="2762250" y="1655267"/>
                  </a:lnTo>
                  <a:lnTo>
                    <a:pt x="2762720" y="1656397"/>
                  </a:lnTo>
                  <a:lnTo>
                    <a:pt x="2764586" y="1658251"/>
                  </a:lnTo>
                  <a:lnTo>
                    <a:pt x="2765704" y="1658721"/>
                  </a:lnTo>
                  <a:lnTo>
                    <a:pt x="2768333" y="1658721"/>
                  </a:lnTo>
                  <a:lnTo>
                    <a:pt x="2769451" y="1658251"/>
                  </a:lnTo>
                  <a:lnTo>
                    <a:pt x="2771317" y="1656397"/>
                  </a:lnTo>
                  <a:lnTo>
                    <a:pt x="2771775" y="1655267"/>
                  </a:lnTo>
                  <a:lnTo>
                    <a:pt x="2771775" y="1652638"/>
                  </a:lnTo>
                  <a:close/>
                </a:path>
                <a:path w="10629900" h="2895600">
                  <a:moveTo>
                    <a:pt x="2771775" y="1240345"/>
                  </a:moveTo>
                  <a:lnTo>
                    <a:pt x="2771317" y="1239215"/>
                  </a:lnTo>
                  <a:lnTo>
                    <a:pt x="2769451" y="1237361"/>
                  </a:lnTo>
                  <a:lnTo>
                    <a:pt x="2768333" y="1236891"/>
                  </a:lnTo>
                  <a:lnTo>
                    <a:pt x="2765704" y="1236891"/>
                  </a:lnTo>
                  <a:lnTo>
                    <a:pt x="2764586" y="1237361"/>
                  </a:lnTo>
                  <a:lnTo>
                    <a:pt x="2762720" y="1239215"/>
                  </a:lnTo>
                  <a:lnTo>
                    <a:pt x="2762250" y="1240345"/>
                  </a:lnTo>
                  <a:lnTo>
                    <a:pt x="2762250" y="1242974"/>
                  </a:lnTo>
                  <a:lnTo>
                    <a:pt x="2762720" y="1244092"/>
                  </a:lnTo>
                  <a:lnTo>
                    <a:pt x="2764586" y="1245958"/>
                  </a:lnTo>
                  <a:lnTo>
                    <a:pt x="2765704" y="1246416"/>
                  </a:lnTo>
                  <a:lnTo>
                    <a:pt x="2768333" y="1246416"/>
                  </a:lnTo>
                  <a:lnTo>
                    <a:pt x="2769451" y="1245958"/>
                  </a:lnTo>
                  <a:lnTo>
                    <a:pt x="2771317" y="1244092"/>
                  </a:lnTo>
                  <a:lnTo>
                    <a:pt x="2771775" y="1242974"/>
                  </a:lnTo>
                  <a:lnTo>
                    <a:pt x="2771775" y="1240345"/>
                  </a:lnTo>
                  <a:close/>
                </a:path>
                <a:path w="10629900" h="2895600">
                  <a:moveTo>
                    <a:pt x="2771775" y="828040"/>
                  </a:moveTo>
                  <a:lnTo>
                    <a:pt x="2771317" y="826922"/>
                  </a:lnTo>
                  <a:lnTo>
                    <a:pt x="2769451" y="825068"/>
                  </a:lnTo>
                  <a:lnTo>
                    <a:pt x="2768333" y="824598"/>
                  </a:lnTo>
                  <a:lnTo>
                    <a:pt x="2765704" y="824598"/>
                  </a:lnTo>
                  <a:lnTo>
                    <a:pt x="2764586" y="825068"/>
                  </a:lnTo>
                  <a:lnTo>
                    <a:pt x="2762720" y="826922"/>
                  </a:lnTo>
                  <a:lnTo>
                    <a:pt x="2762250" y="828040"/>
                  </a:lnTo>
                  <a:lnTo>
                    <a:pt x="2762250" y="830681"/>
                  </a:lnTo>
                  <a:lnTo>
                    <a:pt x="2762720" y="831799"/>
                  </a:lnTo>
                  <a:lnTo>
                    <a:pt x="2764586" y="833653"/>
                  </a:lnTo>
                  <a:lnTo>
                    <a:pt x="2765704" y="834123"/>
                  </a:lnTo>
                  <a:lnTo>
                    <a:pt x="2768333" y="834123"/>
                  </a:lnTo>
                  <a:lnTo>
                    <a:pt x="2769451" y="833653"/>
                  </a:lnTo>
                  <a:lnTo>
                    <a:pt x="2771317" y="831799"/>
                  </a:lnTo>
                  <a:lnTo>
                    <a:pt x="2771775" y="830681"/>
                  </a:lnTo>
                  <a:lnTo>
                    <a:pt x="2771775" y="828040"/>
                  </a:lnTo>
                  <a:close/>
                </a:path>
                <a:path w="10629900" h="2895600">
                  <a:moveTo>
                    <a:pt x="2771775" y="415747"/>
                  </a:moveTo>
                  <a:lnTo>
                    <a:pt x="2771317" y="414629"/>
                  </a:lnTo>
                  <a:lnTo>
                    <a:pt x="2769451" y="412762"/>
                  </a:lnTo>
                  <a:lnTo>
                    <a:pt x="2768333" y="412305"/>
                  </a:lnTo>
                  <a:lnTo>
                    <a:pt x="2765704" y="412305"/>
                  </a:lnTo>
                  <a:lnTo>
                    <a:pt x="2764586" y="412762"/>
                  </a:lnTo>
                  <a:lnTo>
                    <a:pt x="2762720" y="414629"/>
                  </a:lnTo>
                  <a:lnTo>
                    <a:pt x="2762250" y="415747"/>
                  </a:lnTo>
                  <a:lnTo>
                    <a:pt x="2762250" y="418376"/>
                  </a:lnTo>
                  <a:lnTo>
                    <a:pt x="2762720" y="419506"/>
                  </a:lnTo>
                  <a:lnTo>
                    <a:pt x="2764586" y="421360"/>
                  </a:lnTo>
                  <a:lnTo>
                    <a:pt x="2765704" y="421830"/>
                  </a:lnTo>
                  <a:lnTo>
                    <a:pt x="2768333" y="421830"/>
                  </a:lnTo>
                  <a:lnTo>
                    <a:pt x="2769451" y="421360"/>
                  </a:lnTo>
                  <a:lnTo>
                    <a:pt x="2771317" y="419506"/>
                  </a:lnTo>
                  <a:lnTo>
                    <a:pt x="2771775" y="418376"/>
                  </a:lnTo>
                  <a:lnTo>
                    <a:pt x="2771775" y="415747"/>
                  </a:lnTo>
                  <a:close/>
                </a:path>
                <a:path w="10629900" h="2895600">
                  <a:moveTo>
                    <a:pt x="2771775" y="3454"/>
                  </a:moveTo>
                  <a:lnTo>
                    <a:pt x="2771317" y="2336"/>
                  </a:lnTo>
                  <a:lnTo>
                    <a:pt x="2769451" y="469"/>
                  </a:lnTo>
                  <a:lnTo>
                    <a:pt x="2768333" y="0"/>
                  </a:lnTo>
                  <a:lnTo>
                    <a:pt x="2765704" y="0"/>
                  </a:lnTo>
                  <a:lnTo>
                    <a:pt x="2764586" y="469"/>
                  </a:lnTo>
                  <a:lnTo>
                    <a:pt x="2762720" y="2336"/>
                  </a:lnTo>
                  <a:lnTo>
                    <a:pt x="2762250" y="3454"/>
                  </a:lnTo>
                  <a:lnTo>
                    <a:pt x="2762250" y="6083"/>
                  </a:lnTo>
                  <a:lnTo>
                    <a:pt x="2762720" y="7200"/>
                  </a:lnTo>
                  <a:lnTo>
                    <a:pt x="2764586" y="9067"/>
                  </a:lnTo>
                  <a:lnTo>
                    <a:pt x="2765704" y="9525"/>
                  </a:lnTo>
                  <a:lnTo>
                    <a:pt x="2768333" y="9525"/>
                  </a:lnTo>
                  <a:lnTo>
                    <a:pt x="2769451" y="9067"/>
                  </a:lnTo>
                  <a:lnTo>
                    <a:pt x="2771317" y="7200"/>
                  </a:lnTo>
                  <a:lnTo>
                    <a:pt x="2771775" y="6083"/>
                  </a:lnTo>
                  <a:lnTo>
                    <a:pt x="2771775" y="3454"/>
                  </a:lnTo>
                  <a:close/>
                </a:path>
                <a:path w="10629900" h="2895600">
                  <a:moveTo>
                    <a:pt x="2819400" y="2889529"/>
                  </a:moveTo>
                  <a:lnTo>
                    <a:pt x="2818942" y="2888411"/>
                  </a:lnTo>
                  <a:lnTo>
                    <a:pt x="2817076" y="2886545"/>
                  </a:lnTo>
                  <a:lnTo>
                    <a:pt x="2815958" y="2886075"/>
                  </a:lnTo>
                  <a:lnTo>
                    <a:pt x="2813329" y="2886075"/>
                  </a:lnTo>
                  <a:lnTo>
                    <a:pt x="2812211" y="2886545"/>
                  </a:lnTo>
                  <a:lnTo>
                    <a:pt x="2810345" y="2888411"/>
                  </a:lnTo>
                  <a:lnTo>
                    <a:pt x="2809875" y="2889529"/>
                  </a:lnTo>
                  <a:lnTo>
                    <a:pt x="2809875" y="2892158"/>
                  </a:lnTo>
                  <a:lnTo>
                    <a:pt x="2810345" y="2893276"/>
                  </a:lnTo>
                  <a:lnTo>
                    <a:pt x="2812211" y="2895142"/>
                  </a:lnTo>
                  <a:lnTo>
                    <a:pt x="2813329" y="2895600"/>
                  </a:lnTo>
                  <a:lnTo>
                    <a:pt x="2815958" y="2895600"/>
                  </a:lnTo>
                  <a:lnTo>
                    <a:pt x="2817076" y="2895142"/>
                  </a:lnTo>
                  <a:lnTo>
                    <a:pt x="2818942" y="2893276"/>
                  </a:lnTo>
                  <a:lnTo>
                    <a:pt x="2819400" y="2892158"/>
                  </a:lnTo>
                  <a:lnTo>
                    <a:pt x="2819400" y="2889529"/>
                  </a:lnTo>
                  <a:close/>
                </a:path>
                <a:path w="10629900" h="2895600">
                  <a:moveTo>
                    <a:pt x="2819400" y="2477236"/>
                  </a:moveTo>
                  <a:lnTo>
                    <a:pt x="2818942" y="2476106"/>
                  </a:lnTo>
                  <a:lnTo>
                    <a:pt x="2817076" y="2474252"/>
                  </a:lnTo>
                  <a:lnTo>
                    <a:pt x="2815958" y="2473782"/>
                  </a:lnTo>
                  <a:lnTo>
                    <a:pt x="2813329" y="2473782"/>
                  </a:lnTo>
                  <a:lnTo>
                    <a:pt x="2812211" y="2474252"/>
                  </a:lnTo>
                  <a:lnTo>
                    <a:pt x="2810345" y="2476106"/>
                  </a:lnTo>
                  <a:lnTo>
                    <a:pt x="2809875" y="2477236"/>
                  </a:lnTo>
                  <a:lnTo>
                    <a:pt x="2809875" y="2479865"/>
                  </a:lnTo>
                  <a:lnTo>
                    <a:pt x="2810345" y="2480983"/>
                  </a:lnTo>
                  <a:lnTo>
                    <a:pt x="2812211" y="2482850"/>
                  </a:lnTo>
                  <a:lnTo>
                    <a:pt x="2813329" y="2483307"/>
                  </a:lnTo>
                  <a:lnTo>
                    <a:pt x="2815958" y="2483307"/>
                  </a:lnTo>
                  <a:lnTo>
                    <a:pt x="2817076" y="2482850"/>
                  </a:lnTo>
                  <a:lnTo>
                    <a:pt x="2818942" y="2480983"/>
                  </a:lnTo>
                  <a:lnTo>
                    <a:pt x="2819400" y="2479865"/>
                  </a:lnTo>
                  <a:lnTo>
                    <a:pt x="2819400" y="2477236"/>
                  </a:lnTo>
                  <a:close/>
                </a:path>
                <a:path w="10629900" h="2895600">
                  <a:moveTo>
                    <a:pt x="2819400" y="2064931"/>
                  </a:moveTo>
                  <a:lnTo>
                    <a:pt x="2818942" y="2063813"/>
                  </a:lnTo>
                  <a:lnTo>
                    <a:pt x="2817076" y="2061959"/>
                  </a:lnTo>
                  <a:lnTo>
                    <a:pt x="2815958" y="2061489"/>
                  </a:lnTo>
                  <a:lnTo>
                    <a:pt x="2813329" y="2061489"/>
                  </a:lnTo>
                  <a:lnTo>
                    <a:pt x="2812211" y="2061959"/>
                  </a:lnTo>
                  <a:lnTo>
                    <a:pt x="2810345" y="2063813"/>
                  </a:lnTo>
                  <a:lnTo>
                    <a:pt x="2809875" y="2064931"/>
                  </a:lnTo>
                  <a:lnTo>
                    <a:pt x="2809875" y="2067560"/>
                  </a:lnTo>
                  <a:lnTo>
                    <a:pt x="2810345" y="2068690"/>
                  </a:lnTo>
                  <a:lnTo>
                    <a:pt x="2812211" y="2070544"/>
                  </a:lnTo>
                  <a:lnTo>
                    <a:pt x="2813329" y="2071014"/>
                  </a:lnTo>
                  <a:lnTo>
                    <a:pt x="2815958" y="2071014"/>
                  </a:lnTo>
                  <a:lnTo>
                    <a:pt x="2817076" y="2070544"/>
                  </a:lnTo>
                  <a:lnTo>
                    <a:pt x="2818942" y="2068690"/>
                  </a:lnTo>
                  <a:lnTo>
                    <a:pt x="2819400" y="2067560"/>
                  </a:lnTo>
                  <a:lnTo>
                    <a:pt x="2819400" y="2064931"/>
                  </a:lnTo>
                  <a:close/>
                </a:path>
                <a:path w="10629900" h="2895600">
                  <a:moveTo>
                    <a:pt x="2819400" y="1652638"/>
                  </a:moveTo>
                  <a:lnTo>
                    <a:pt x="2818942" y="1651520"/>
                  </a:lnTo>
                  <a:lnTo>
                    <a:pt x="2817076" y="1649653"/>
                  </a:lnTo>
                  <a:lnTo>
                    <a:pt x="2815958" y="1649196"/>
                  </a:lnTo>
                  <a:lnTo>
                    <a:pt x="2813329" y="1649196"/>
                  </a:lnTo>
                  <a:lnTo>
                    <a:pt x="2812211" y="1649653"/>
                  </a:lnTo>
                  <a:lnTo>
                    <a:pt x="2810345" y="1651520"/>
                  </a:lnTo>
                  <a:lnTo>
                    <a:pt x="2809875" y="1652638"/>
                  </a:lnTo>
                  <a:lnTo>
                    <a:pt x="2809875" y="1655267"/>
                  </a:lnTo>
                  <a:lnTo>
                    <a:pt x="2810345" y="1656397"/>
                  </a:lnTo>
                  <a:lnTo>
                    <a:pt x="2812211" y="1658251"/>
                  </a:lnTo>
                  <a:lnTo>
                    <a:pt x="2813329" y="1658721"/>
                  </a:lnTo>
                  <a:lnTo>
                    <a:pt x="2815958" y="1658721"/>
                  </a:lnTo>
                  <a:lnTo>
                    <a:pt x="2817076" y="1658251"/>
                  </a:lnTo>
                  <a:lnTo>
                    <a:pt x="2818942" y="1656397"/>
                  </a:lnTo>
                  <a:lnTo>
                    <a:pt x="2819400" y="1655267"/>
                  </a:lnTo>
                  <a:lnTo>
                    <a:pt x="2819400" y="1652638"/>
                  </a:lnTo>
                  <a:close/>
                </a:path>
                <a:path w="10629900" h="2895600">
                  <a:moveTo>
                    <a:pt x="2819400" y="1240345"/>
                  </a:moveTo>
                  <a:lnTo>
                    <a:pt x="2818942" y="1239215"/>
                  </a:lnTo>
                  <a:lnTo>
                    <a:pt x="2817076" y="1237361"/>
                  </a:lnTo>
                  <a:lnTo>
                    <a:pt x="2815958" y="1236891"/>
                  </a:lnTo>
                  <a:lnTo>
                    <a:pt x="2813329" y="1236891"/>
                  </a:lnTo>
                  <a:lnTo>
                    <a:pt x="2812211" y="1237361"/>
                  </a:lnTo>
                  <a:lnTo>
                    <a:pt x="2810345" y="1239215"/>
                  </a:lnTo>
                  <a:lnTo>
                    <a:pt x="2809875" y="1240345"/>
                  </a:lnTo>
                  <a:lnTo>
                    <a:pt x="2809875" y="1242974"/>
                  </a:lnTo>
                  <a:lnTo>
                    <a:pt x="2810345" y="1244092"/>
                  </a:lnTo>
                  <a:lnTo>
                    <a:pt x="2812211" y="1245958"/>
                  </a:lnTo>
                  <a:lnTo>
                    <a:pt x="2813329" y="1246416"/>
                  </a:lnTo>
                  <a:lnTo>
                    <a:pt x="2815958" y="1246416"/>
                  </a:lnTo>
                  <a:lnTo>
                    <a:pt x="2817076" y="1245958"/>
                  </a:lnTo>
                  <a:lnTo>
                    <a:pt x="2818942" y="1244092"/>
                  </a:lnTo>
                  <a:lnTo>
                    <a:pt x="2819400" y="1242974"/>
                  </a:lnTo>
                  <a:lnTo>
                    <a:pt x="2819400" y="1240345"/>
                  </a:lnTo>
                  <a:close/>
                </a:path>
                <a:path w="10629900" h="2895600">
                  <a:moveTo>
                    <a:pt x="2819400" y="828040"/>
                  </a:moveTo>
                  <a:lnTo>
                    <a:pt x="2818942" y="826922"/>
                  </a:lnTo>
                  <a:lnTo>
                    <a:pt x="2817076" y="825068"/>
                  </a:lnTo>
                  <a:lnTo>
                    <a:pt x="2815958" y="824598"/>
                  </a:lnTo>
                  <a:lnTo>
                    <a:pt x="2813329" y="824598"/>
                  </a:lnTo>
                  <a:lnTo>
                    <a:pt x="2812211" y="825068"/>
                  </a:lnTo>
                  <a:lnTo>
                    <a:pt x="2810345" y="826922"/>
                  </a:lnTo>
                  <a:lnTo>
                    <a:pt x="2809875" y="828040"/>
                  </a:lnTo>
                  <a:lnTo>
                    <a:pt x="2809875" y="830681"/>
                  </a:lnTo>
                  <a:lnTo>
                    <a:pt x="2810345" y="831799"/>
                  </a:lnTo>
                  <a:lnTo>
                    <a:pt x="2812211" y="833653"/>
                  </a:lnTo>
                  <a:lnTo>
                    <a:pt x="2813329" y="834123"/>
                  </a:lnTo>
                  <a:lnTo>
                    <a:pt x="2815958" y="834123"/>
                  </a:lnTo>
                  <a:lnTo>
                    <a:pt x="2817076" y="833653"/>
                  </a:lnTo>
                  <a:lnTo>
                    <a:pt x="2818942" y="831799"/>
                  </a:lnTo>
                  <a:lnTo>
                    <a:pt x="2819400" y="830681"/>
                  </a:lnTo>
                  <a:lnTo>
                    <a:pt x="2819400" y="828040"/>
                  </a:lnTo>
                  <a:close/>
                </a:path>
                <a:path w="10629900" h="2895600">
                  <a:moveTo>
                    <a:pt x="2819400" y="415747"/>
                  </a:moveTo>
                  <a:lnTo>
                    <a:pt x="2818942" y="414629"/>
                  </a:lnTo>
                  <a:lnTo>
                    <a:pt x="2817076" y="412762"/>
                  </a:lnTo>
                  <a:lnTo>
                    <a:pt x="2815958" y="412305"/>
                  </a:lnTo>
                  <a:lnTo>
                    <a:pt x="2813329" y="412305"/>
                  </a:lnTo>
                  <a:lnTo>
                    <a:pt x="2812211" y="412762"/>
                  </a:lnTo>
                  <a:lnTo>
                    <a:pt x="2810345" y="414629"/>
                  </a:lnTo>
                  <a:lnTo>
                    <a:pt x="2809875" y="415747"/>
                  </a:lnTo>
                  <a:lnTo>
                    <a:pt x="2809875" y="418376"/>
                  </a:lnTo>
                  <a:lnTo>
                    <a:pt x="2810345" y="419506"/>
                  </a:lnTo>
                  <a:lnTo>
                    <a:pt x="2812211" y="421360"/>
                  </a:lnTo>
                  <a:lnTo>
                    <a:pt x="2813329" y="421830"/>
                  </a:lnTo>
                  <a:lnTo>
                    <a:pt x="2815958" y="421830"/>
                  </a:lnTo>
                  <a:lnTo>
                    <a:pt x="2817076" y="421360"/>
                  </a:lnTo>
                  <a:lnTo>
                    <a:pt x="2818942" y="419506"/>
                  </a:lnTo>
                  <a:lnTo>
                    <a:pt x="2819400" y="418376"/>
                  </a:lnTo>
                  <a:lnTo>
                    <a:pt x="2819400" y="415747"/>
                  </a:lnTo>
                  <a:close/>
                </a:path>
                <a:path w="10629900" h="2895600">
                  <a:moveTo>
                    <a:pt x="2819400" y="3454"/>
                  </a:moveTo>
                  <a:lnTo>
                    <a:pt x="2818942" y="2336"/>
                  </a:lnTo>
                  <a:lnTo>
                    <a:pt x="2817076" y="469"/>
                  </a:lnTo>
                  <a:lnTo>
                    <a:pt x="2815958" y="0"/>
                  </a:lnTo>
                  <a:lnTo>
                    <a:pt x="2813329" y="0"/>
                  </a:lnTo>
                  <a:lnTo>
                    <a:pt x="2812211" y="469"/>
                  </a:lnTo>
                  <a:lnTo>
                    <a:pt x="2810345" y="2336"/>
                  </a:lnTo>
                  <a:lnTo>
                    <a:pt x="2809875" y="3454"/>
                  </a:lnTo>
                  <a:lnTo>
                    <a:pt x="2809875" y="6083"/>
                  </a:lnTo>
                  <a:lnTo>
                    <a:pt x="2810345" y="7200"/>
                  </a:lnTo>
                  <a:lnTo>
                    <a:pt x="2812211" y="9067"/>
                  </a:lnTo>
                  <a:lnTo>
                    <a:pt x="2813329" y="9525"/>
                  </a:lnTo>
                  <a:lnTo>
                    <a:pt x="2815958" y="9525"/>
                  </a:lnTo>
                  <a:lnTo>
                    <a:pt x="2817076" y="9067"/>
                  </a:lnTo>
                  <a:lnTo>
                    <a:pt x="2818942" y="7200"/>
                  </a:lnTo>
                  <a:lnTo>
                    <a:pt x="2819400" y="6083"/>
                  </a:lnTo>
                  <a:lnTo>
                    <a:pt x="2819400" y="3454"/>
                  </a:lnTo>
                  <a:close/>
                </a:path>
                <a:path w="10629900" h="2895600">
                  <a:moveTo>
                    <a:pt x="2867025" y="2889529"/>
                  </a:moveTo>
                  <a:lnTo>
                    <a:pt x="2866567" y="2888411"/>
                  </a:lnTo>
                  <a:lnTo>
                    <a:pt x="2864701" y="2886545"/>
                  </a:lnTo>
                  <a:lnTo>
                    <a:pt x="2863583" y="2886075"/>
                  </a:lnTo>
                  <a:lnTo>
                    <a:pt x="2860954" y="2886075"/>
                  </a:lnTo>
                  <a:lnTo>
                    <a:pt x="2859836" y="2886545"/>
                  </a:lnTo>
                  <a:lnTo>
                    <a:pt x="2857970" y="2888411"/>
                  </a:lnTo>
                  <a:lnTo>
                    <a:pt x="2857500" y="2889529"/>
                  </a:lnTo>
                  <a:lnTo>
                    <a:pt x="2857500" y="2892158"/>
                  </a:lnTo>
                  <a:lnTo>
                    <a:pt x="2857970" y="2893276"/>
                  </a:lnTo>
                  <a:lnTo>
                    <a:pt x="2859836" y="2895142"/>
                  </a:lnTo>
                  <a:lnTo>
                    <a:pt x="2860954" y="2895600"/>
                  </a:lnTo>
                  <a:lnTo>
                    <a:pt x="2863583" y="2895600"/>
                  </a:lnTo>
                  <a:lnTo>
                    <a:pt x="2864701" y="2895142"/>
                  </a:lnTo>
                  <a:lnTo>
                    <a:pt x="2866567" y="2893276"/>
                  </a:lnTo>
                  <a:lnTo>
                    <a:pt x="2867025" y="2892158"/>
                  </a:lnTo>
                  <a:lnTo>
                    <a:pt x="2867025" y="2889529"/>
                  </a:lnTo>
                  <a:close/>
                </a:path>
                <a:path w="10629900" h="2895600">
                  <a:moveTo>
                    <a:pt x="2867025" y="2477236"/>
                  </a:moveTo>
                  <a:lnTo>
                    <a:pt x="2866567" y="2476106"/>
                  </a:lnTo>
                  <a:lnTo>
                    <a:pt x="2864701" y="2474252"/>
                  </a:lnTo>
                  <a:lnTo>
                    <a:pt x="2863583" y="2473782"/>
                  </a:lnTo>
                  <a:lnTo>
                    <a:pt x="2860954" y="2473782"/>
                  </a:lnTo>
                  <a:lnTo>
                    <a:pt x="2859836" y="2474252"/>
                  </a:lnTo>
                  <a:lnTo>
                    <a:pt x="2857970" y="2476106"/>
                  </a:lnTo>
                  <a:lnTo>
                    <a:pt x="2857500" y="2477236"/>
                  </a:lnTo>
                  <a:lnTo>
                    <a:pt x="2857500" y="2479865"/>
                  </a:lnTo>
                  <a:lnTo>
                    <a:pt x="2857970" y="2480983"/>
                  </a:lnTo>
                  <a:lnTo>
                    <a:pt x="2859836" y="2482850"/>
                  </a:lnTo>
                  <a:lnTo>
                    <a:pt x="2860954" y="2483307"/>
                  </a:lnTo>
                  <a:lnTo>
                    <a:pt x="2863583" y="2483307"/>
                  </a:lnTo>
                  <a:lnTo>
                    <a:pt x="2864701" y="2482850"/>
                  </a:lnTo>
                  <a:lnTo>
                    <a:pt x="2866567" y="2480983"/>
                  </a:lnTo>
                  <a:lnTo>
                    <a:pt x="2867025" y="2479865"/>
                  </a:lnTo>
                  <a:lnTo>
                    <a:pt x="2867025" y="2477236"/>
                  </a:lnTo>
                  <a:close/>
                </a:path>
                <a:path w="10629900" h="2895600">
                  <a:moveTo>
                    <a:pt x="2867025" y="2064931"/>
                  </a:moveTo>
                  <a:lnTo>
                    <a:pt x="2866567" y="2063813"/>
                  </a:lnTo>
                  <a:lnTo>
                    <a:pt x="2864701" y="2061959"/>
                  </a:lnTo>
                  <a:lnTo>
                    <a:pt x="2863583" y="2061489"/>
                  </a:lnTo>
                  <a:lnTo>
                    <a:pt x="2860954" y="2061489"/>
                  </a:lnTo>
                  <a:lnTo>
                    <a:pt x="2859836" y="2061959"/>
                  </a:lnTo>
                  <a:lnTo>
                    <a:pt x="2857970" y="2063813"/>
                  </a:lnTo>
                  <a:lnTo>
                    <a:pt x="2857500" y="2064931"/>
                  </a:lnTo>
                  <a:lnTo>
                    <a:pt x="2857500" y="2067560"/>
                  </a:lnTo>
                  <a:lnTo>
                    <a:pt x="2857970" y="2068690"/>
                  </a:lnTo>
                  <a:lnTo>
                    <a:pt x="2859836" y="2070544"/>
                  </a:lnTo>
                  <a:lnTo>
                    <a:pt x="2860954" y="2071014"/>
                  </a:lnTo>
                  <a:lnTo>
                    <a:pt x="2863583" y="2071014"/>
                  </a:lnTo>
                  <a:lnTo>
                    <a:pt x="2864701" y="2070544"/>
                  </a:lnTo>
                  <a:lnTo>
                    <a:pt x="2866567" y="2068690"/>
                  </a:lnTo>
                  <a:lnTo>
                    <a:pt x="2867025" y="2067560"/>
                  </a:lnTo>
                  <a:lnTo>
                    <a:pt x="2867025" y="2064931"/>
                  </a:lnTo>
                  <a:close/>
                </a:path>
                <a:path w="10629900" h="2895600">
                  <a:moveTo>
                    <a:pt x="2867025" y="1652638"/>
                  </a:moveTo>
                  <a:lnTo>
                    <a:pt x="2866567" y="1651520"/>
                  </a:lnTo>
                  <a:lnTo>
                    <a:pt x="2864701" y="1649653"/>
                  </a:lnTo>
                  <a:lnTo>
                    <a:pt x="2863583" y="1649196"/>
                  </a:lnTo>
                  <a:lnTo>
                    <a:pt x="2860954" y="1649196"/>
                  </a:lnTo>
                  <a:lnTo>
                    <a:pt x="2859836" y="1649653"/>
                  </a:lnTo>
                  <a:lnTo>
                    <a:pt x="2857970" y="1651520"/>
                  </a:lnTo>
                  <a:lnTo>
                    <a:pt x="2857500" y="1652638"/>
                  </a:lnTo>
                  <a:lnTo>
                    <a:pt x="2857500" y="1655267"/>
                  </a:lnTo>
                  <a:lnTo>
                    <a:pt x="2857970" y="1656397"/>
                  </a:lnTo>
                  <a:lnTo>
                    <a:pt x="2859836" y="1658251"/>
                  </a:lnTo>
                  <a:lnTo>
                    <a:pt x="2860954" y="1658721"/>
                  </a:lnTo>
                  <a:lnTo>
                    <a:pt x="2863583" y="1658721"/>
                  </a:lnTo>
                  <a:lnTo>
                    <a:pt x="2864701" y="1658251"/>
                  </a:lnTo>
                  <a:lnTo>
                    <a:pt x="2866567" y="1656397"/>
                  </a:lnTo>
                  <a:lnTo>
                    <a:pt x="2867025" y="1655267"/>
                  </a:lnTo>
                  <a:lnTo>
                    <a:pt x="2867025" y="1652638"/>
                  </a:lnTo>
                  <a:close/>
                </a:path>
                <a:path w="10629900" h="2895600">
                  <a:moveTo>
                    <a:pt x="2867025" y="1240345"/>
                  </a:moveTo>
                  <a:lnTo>
                    <a:pt x="2866567" y="1239215"/>
                  </a:lnTo>
                  <a:lnTo>
                    <a:pt x="2864701" y="1237361"/>
                  </a:lnTo>
                  <a:lnTo>
                    <a:pt x="2863583" y="1236891"/>
                  </a:lnTo>
                  <a:lnTo>
                    <a:pt x="2860954" y="1236891"/>
                  </a:lnTo>
                  <a:lnTo>
                    <a:pt x="2859836" y="1237361"/>
                  </a:lnTo>
                  <a:lnTo>
                    <a:pt x="2857970" y="1239215"/>
                  </a:lnTo>
                  <a:lnTo>
                    <a:pt x="2857500" y="1240345"/>
                  </a:lnTo>
                  <a:lnTo>
                    <a:pt x="2857500" y="1242974"/>
                  </a:lnTo>
                  <a:lnTo>
                    <a:pt x="2857970" y="1244092"/>
                  </a:lnTo>
                  <a:lnTo>
                    <a:pt x="2859836" y="1245958"/>
                  </a:lnTo>
                  <a:lnTo>
                    <a:pt x="2860954" y="1246416"/>
                  </a:lnTo>
                  <a:lnTo>
                    <a:pt x="2863583" y="1246416"/>
                  </a:lnTo>
                  <a:lnTo>
                    <a:pt x="2864701" y="1245958"/>
                  </a:lnTo>
                  <a:lnTo>
                    <a:pt x="2866567" y="1244092"/>
                  </a:lnTo>
                  <a:lnTo>
                    <a:pt x="2867025" y="1242974"/>
                  </a:lnTo>
                  <a:lnTo>
                    <a:pt x="2867025" y="1240345"/>
                  </a:lnTo>
                  <a:close/>
                </a:path>
                <a:path w="10629900" h="2895600">
                  <a:moveTo>
                    <a:pt x="2867025" y="828040"/>
                  </a:moveTo>
                  <a:lnTo>
                    <a:pt x="2866567" y="826922"/>
                  </a:lnTo>
                  <a:lnTo>
                    <a:pt x="2864701" y="825068"/>
                  </a:lnTo>
                  <a:lnTo>
                    <a:pt x="2863583" y="824598"/>
                  </a:lnTo>
                  <a:lnTo>
                    <a:pt x="2860954" y="824598"/>
                  </a:lnTo>
                  <a:lnTo>
                    <a:pt x="2859836" y="825068"/>
                  </a:lnTo>
                  <a:lnTo>
                    <a:pt x="2857970" y="826922"/>
                  </a:lnTo>
                  <a:lnTo>
                    <a:pt x="2857500" y="828040"/>
                  </a:lnTo>
                  <a:lnTo>
                    <a:pt x="2857500" y="830681"/>
                  </a:lnTo>
                  <a:lnTo>
                    <a:pt x="2857970" y="831799"/>
                  </a:lnTo>
                  <a:lnTo>
                    <a:pt x="2859836" y="833653"/>
                  </a:lnTo>
                  <a:lnTo>
                    <a:pt x="2860954" y="834123"/>
                  </a:lnTo>
                  <a:lnTo>
                    <a:pt x="2863583" y="834123"/>
                  </a:lnTo>
                  <a:lnTo>
                    <a:pt x="2864701" y="833653"/>
                  </a:lnTo>
                  <a:lnTo>
                    <a:pt x="2866567" y="831799"/>
                  </a:lnTo>
                  <a:lnTo>
                    <a:pt x="2867025" y="830681"/>
                  </a:lnTo>
                  <a:lnTo>
                    <a:pt x="2867025" y="828040"/>
                  </a:lnTo>
                  <a:close/>
                </a:path>
                <a:path w="10629900" h="2895600">
                  <a:moveTo>
                    <a:pt x="2867025" y="415747"/>
                  </a:moveTo>
                  <a:lnTo>
                    <a:pt x="2866567" y="414629"/>
                  </a:lnTo>
                  <a:lnTo>
                    <a:pt x="2864701" y="412762"/>
                  </a:lnTo>
                  <a:lnTo>
                    <a:pt x="2863583" y="412305"/>
                  </a:lnTo>
                  <a:lnTo>
                    <a:pt x="2860954" y="412305"/>
                  </a:lnTo>
                  <a:lnTo>
                    <a:pt x="2859836" y="412762"/>
                  </a:lnTo>
                  <a:lnTo>
                    <a:pt x="2857970" y="414629"/>
                  </a:lnTo>
                  <a:lnTo>
                    <a:pt x="2857500" y="415747"/>
                  </a:lnTo>
                  <a:lnTo>
                    <a:pt x="2857500" y="418376"/>
                  </a:lnTo>
                  <a:lnTo>
                    <a:pt x="2857970" y="419506"/>
                  </a:lnTo>
                  <a:lnTo>
                    <a:pt x="2859836" y="421360"/>
                  </a:lnTo>
                  <a:lnTo>
                    <a:pt x="2860954" y="421830"/>
                  </a:lnTo>
                  <a:lnTo>
                    <a:pt x="2863583" y="421830"/>
                  </a:lnTo>
                  <a:lnTo>
                    <a:pt x="2864701" y="421360"/>
                  </a:lnTo>
                  <a:lnTo>
                    <a:pt x="2866567" y="419506"/>
                  </a:lnTo>
                  <a:lnTo>
                    <a:pt x="2867025" y="418376"/>
                  </a:lnTo>
                  <a:lnTo>
                    <a:pt x="2867025" y="415747"/>
                  </a:lnTo>
                  <a:close/>
                </a:path>
                <a:path w="10629900" h="2895600">
                  <a:moveTo>
                    <a:pt x="2867025" y="3454"/>
                  </a:moveTo>
                  <a:lnTo>
                    <a:pt x="2866567" y="2336"/>
                  </a:lnTo>
                  <a:lnTo>
                    <a:pt x="2864701" y="469"/>
                  </a:lnTo>
                  <a:lnTo>
                    <a:pt x="2863583" y="0"/>
                  </a:lnTo>
                  <a:lnTo>
                    <a:pt x="2860954" y="0"/>
                  </a:lnTo>
                  <a:lnTo>
                    <a:pt x="2859836" y="469"/>
                  </a:lnTo>
                  <a:lnTo>
                    <a:pt x="2857970" y="2336"/>
                  </a:lnTo>
                  <a:lnTo>
                    <a:pt x="2857500" y="3454"/>
                  </a:lnTo>
                  <a:lnTo>
                    <a:pt x="2857500" y="6083"/>
                  </a:lnTo>
                  <a:lnTo>
                    <a:pt x="2857970" y="7200"/>
                  </a:lnTo>
                  <a:lnTo>
                    <a:pt x="2859836" y="9067"/>
                  </a:lnTo>
                  <a:lnTo>
                    <a:pt x="2860954" y="9525"/>
                  </a:lnTo>
                  <a:lnTo>
                    <a:pt x="2863583" y="9525"/>
                  </a:lnTo>
                  <a:lnTo>
                    <a:pt x="2864701" y="9067"/>
                  </a:lnTo>
                  <a:lnTo>
                    <a:pt x="2866567" y="7200"/>
                  </a:lnTo>
                  <a:lnTo>
                    <a:pt x="2867025" y="6083"/>
                  </a:lnTo>
                  <a:lnTo>
                    <a:pt x="2867025" y="3454"/>
                  </a:lnTo>
                  <a:close/>
                </a:path>
                <a:path w="10629900" h="2895600">
                  <a:moveTo>
                    <a:pt x="2914650" y="2889529"/>
                  </a:moveTo>
                  <a:lnTo>
                    <a:pt x="2914192" y="2888411"/>
                  </a:lnTo>
                  <a:lnTo>
                    <a:pt x="2912326" y="2886545"/>
                  </a:lnTo>
                  <a:lnTo>
                    <a:pt x="2911208" y="2886075"/>
                  </a:lnTo>
                  <a:lnTo>
                    <a:pt x="2908579" y="2886075"/>
                  </a:lnTo>
                  <a:lnTo>
                    <a:pt x="2907461" y="2886545"/>
                  </a:lnTo>
                  <a:lnTo>
                    <a:pt x="2905595" y="2888411"/>
                  </a:lnTo>
                  <a:lnTo>
                    <a:pt x="2905125" y="2889529"/>
                  </a:lnTo>
                  <a:lnTo>
                    <a:pt x="2905125" y="2892158"/>
                  </a:lnTo>
                  <a:lnTo>
                    <a:pt x="2905595" y="2893276"/>
                  </a:lnTo>
                  <a:lnTo>
                    <a:pt x="2907461" y="2895142"/>
                  </a:lnTo>
                  <a:lnTo>
                    <a:pt x="2908579" y="2895600"/>
                  </a:lnTo>
                  <a:lnTo>
                    <a:pt x="2911208" y="2895600"/>
                  </a:lnTo>
                  <a:lnTo>
                    <a:pt x="2912326" y="2895142"/>
                  </a:lnTo>
                  <a:lnTo>
                    <a:pt x="2914192" y="2893276"/>
                  </a:lnTo>
                  <a:lnTo>
                    <a:pt x="2914650" y="2892158"/>
                  </a:lnTo>
                  <a:lnTo>
                    <a:pt x="2914650" y="2889529"/>
                  </a:lnTo>
                  <a:close/>
                </a:path>
                <a:path w="10629900" h="2895600">
                  <a:moveTo>
                    <a:pt x="2914650" y="2477236"/>
                  </a:moveTo>
                  <a:lnTo>
                    <a:pt x="2914192" y="2476106"/>
                  </a:lnTo>
                  <a:lnTo>
                    <a:pt x="2912326" y="2474252"/>
                  </a:lnTo>
                  <a:lnTo>
                    <a:pt x="2911208" y="2473782"/>
                  </a:lnTo>
                  <a:lnTo>
                    <a:pt x="2908579" y="2473782"/>
                  </a:lnTo>
                  <a:lnTo>
                    <a:pt x="2907461" y="2474252"/>
                  </a:lnTo>
                  <a:lnTo>
                    <a:pt x="2905595" y="2476106"/>
                  </a:lnTo>
                  <a:lnTo>
                    <a:pt x="2905125" y="2477236"/>
                  </a:lnTo>
                  <a:lnTo>
                    <a:pt x="2905125" y="2479865"/>
                  </a:lnTo>
                  <a:lnTo>
                    <a:pt x="2905595" y="2480983"/>
                  </a:lnTo>
                  <a:lnTo>
                    <a:pt x="2907461" y="2482850"/>
                  </a:lnTo>
                  <a:lnTo>
                    <a:pt x="2908579" y="2483307"/>
                  </a:lnTo>
                  <a:lnTo>
                    <a:pt x="2911208" y="2483307"/>
                  </a:lnTo>
                  <a:lnTo>
                    <a:pt x="2912326" y="2482850"/>
                  </a:lnTo>
                  <a:lnTo>
                    <a:pt x="2914192" y="2480983"/>
                  </a:lnTo>
                  <a:lnTo>
                    <a:pt x="2914650" y="2479865"/>
                  </a:lnTo>
                  <a:lnTo>
                    <a:pt x="2914650" y="2477236"/>
                  </a:lnTo>
                  <a:close/>
                </a:path>
                <a:path w="10629900" h="2895600">
                  <a:moveTo>
                    <a:pt x="2914650" y="2064931"/>
                  </a:moveTo>
                  <a:lnTo>
                    <a:pt x="2914192" y="2063813"/>
                  </a:lnTo>
                  <a:lnTo>
                    <a:pt x="2912326" y="2061959"/>
                  </a:lnTo>
                  <a:lnTo>
                    <a:pt x="2911208" y="2061489"/>
                  </a:lnTo>
                  <a:lnTo>
                    <a:pt x="2908579" y="2061489"/>
                  </a:lnTo>
                  <a:lnTo>
                    <a:pt x="2907461" y="2061959"/>
                  </a:lnTo>
                  <a:lnTo>
                    <a:pt x="2905595" y="2063813"/>
                  </a:lnTo>
                  <a:lnTo>
                    <a:pt x="2905125" y="2064931"/>
                  </a:lnTo>
                  <a:lnTo>
                    <a:pt x="2905125" y="2067560"/>
                  </a:lnTo>
                  <a:lnTo>
                    <a:pt x="2905595" y="2068690"/>
                  </a:lnTo>
                  <a:lnTo>
                    <a:pt x="2907461" y="2070544"/>
                  </a:lnTo>
                  <a:lnTo>
                    <a:pt x="2908579" y="2071014"/>
                  </a:lnTo>
                  <a:lnTo>
                    <a:pt x="2911208" y="2071014"/>
                  </a:lnTo>
                  <a:lnTo>
                    <a:pt x="2912326" y="2070544"/>
                  </a:lnTo>
                  <a:lnTo>
                    <a:pt x="2914192" y="2068690"/>
                  </a:lnTo>
                  <a:lnTo>
                    <a:pt x="2914650" y="2067560"/>
                  </a:lnTo>
                  <a:lnTo>
                    <a:pt x="2914650" y="2064931"/>
                  </a:lnTo>
                  <a:close/>
                </a:path>
                <a:path w="10629900" h="2895600">
                  <a:moveTo>
                    <a:pt x="2914650" y="1652638"/>
                  </a:moveTo>
                  <a:lnTo>
                    <a:pt x="2914192" y="1651520"/>
                  </a:lnTo>
                  <a:lnTo>
                    <a:pt x="2912326" y="1649653"/>
                  </a:lnTo>
                  <a:lnTo>
                    <a:pt x="2911208" y="1649196"/>
                  </a:lnTo>
                  <a:lnTo>
                    <a:pt x="2908579" y="1649196"/>
                  </a:lnTo>
                  <a:lnTo>
                    <a:pt x="2907461" y="1649653"/>
                  </a:lnTo>
                  <a:lnTo>
                    <a:pt x="2905595" y="1651520"/>
                  </a:lnTo>
                  <a:lnTo>
                    <a:pt x="2905125" y="1652638"/>
                  </a:lnTo>
                  <a:lnTo>
                    <a:pt x="2905125" y="1655267"/>
                  </a:lnTo>
                  <a:lnTo>
                    <a:pt x="2905595" y="1656397"/>
                  </a:lnTo>
                  <a:lnTo>
                    <a:pt x="2907461" y="1658251"/>
                  </a:lnTo>
                  <a:lnTo>
                    <a:pt x="2908579" y="1658721"/>
                  </a:lnTo>
                  <a:lnTo>
                    <a:pt x="2911208" y="1658721"/>
                  </a:lnTo>
                  <a:lnTo>
                    <a:pt x="2912326" y="1658251"/>
                  </a:lnTo>
                  <a:lnTo>
                    <a:pt x="2914192" y="1656397"/>
                  </a:lnTo>
                  <a:lnTo>
                    <a:pt x="2914650" y="1655267"/>
                  </a:lnTo>
                  <a:lnTo>
                    <a:pt x="2914650" y="1652638"/>
                  </a:lnTo>
                  <a:close/>
                </a:path>
                <a:path w="10629900" h="2895600">
                  <a:moveTo>
                    <a:pt x="2914650" y="1240345"/>
                  </a:moveTo>
                  <a:lnTo>
                    <a:pt x="2914192" y="1239215"/>
                  </a:lnTo>
                  <a:lnTo>
                    <a:pt x="2912326" y="1237361"/>
                  </a:lnTo>
                  <a:lnTo>
                    <a:pt x="2911208" y="1236891"/>
                  </a:lnTo>
                  <a:lnTo>
                    <a:pt x="2908579" y="1236891"/>
                  </a:lnTo>
                  <a:lnTo>
                    <a:pt x="2907461" y="1237361"/>
                  </a:lnTo>
                  <a:lnTo>
                    <a:pt x="2905595" y="1239215"/>
                  </a:lnTo>
                  <a:lnTo>
                    <a:pt x="2905125" y="1240345"/>
                  </a:lnTo>
                  <a:lnTo>
                    <a:pt x="2905125" y="1242974"/>
                  </a:lnTo>
                  <a:lnTo>
                    <a:pt x="2905595" y="1244092"/>
                  </a:lnTo>
                  <a:lnTo>
                    <a:pt x="2907461" y="1245958"/>
                  </a:lnTo>
                  <a:lnTo>
                    <a:pt x="2908579" y="1246416"/>
                  </a:lnTo>
                  <a:lnTo>
                    <a:pt x="2911208" y="1246416"/>
                  </a:lnTo>
                  <a:lnTo>
                    <a:pt x="2912326" y="1245958"/>
                  </a:lnTo>
                  <a:lnTo>
                    <a:pt x="2914192" y="1244092"/>
                  </a:lnTo>
                  <a:lnTo>
                    <a:pt x="2914650" y="1242974"/>
                  </a:lnTo>
                  <a:lnTo>
                    <a:pt x="2914650" y="1240345"/>
                  </a:lnTo>
                  <a:close/>
                </a:path>
                <a:path w="10629900" h="2895600">
                  <a:moveTo>
                    <a:pt x="2914650" y="828040"/>
                  </a:moveTo>
                  <a:lnTo>
                    <a:pt x="2914192" y="826922"/>
                  </a:lnTo>
                  <a:lnTo>
                    <a:pt x="2912326" y="825068"/>
                  </a:lnTo>
                  <a:lnTo>
                    <a:pt x="2911208" y="824598"/>
                  </a:lnTo>
                  <a:lnTo>
                    <a:pt x="2908579" y="824598"/>
                  </a:lnTo>
                  <a:lnTo>
                    <a:pt x="2907461" y="825068"/>
                  </a:lnTo>
                  <a:lnTo>
                    <a:pt x="2905595" y="826922"/>
                  </a:lnTo>
                  <a:lnTo>
                    <a:pt x="2905125" y="828040"/>
                  </a:lnTo>
                  <a:lnTo>
                    <a:pt x="2905125" y="830681"/>
                  </a:lnTo>
                  <a:lnTo>
                    <a:pt x="2905595" y="831799"/>
                  </a:lnTo>
                  <a:lnTo>
                    <a:pt x="2907461" y="833653"/>
                  </a:lnTo>
                  <a:lnTo>
                    <a:pt x="2908579" y="834123"/>
                  </a:lnTo>
                  <a:lnTo>
                    <a:pt x="2911208" y="834123"/>
                  </a:lnTo>
                  <a:lnTo>
                    <a:pt x="2912326" y="833653"/>
                  </a:lnTo>
                  <a:lnTo>
                    <a:pt x="2914192" y="831799"/>
                  </a:lnTo>
                  <a:lnTo>
                    <a:pt x="2914650" y="830681"/>
                  </a:lnTo>
                  <a:lnTo>
                    <a:pt x="2914650" y="828040"/>
                  </a:lnTo>
                  <a:close/>
                </a:path>
                <a:path w="10629900" h="2895600">
                  <a:moveTo>
                    <a:pt x="2914650" y="415747"/>
                  </a:moveTo>
                  <a:lnTo>
                    <a:pt x="2914192" y="414629"/>
                  </a:lnTo>
                  <a:lnTo>
                    <a:pt x="2912326" y="412762"/>
                  </a:lnTo>
                  <a:lnTo>
                    <a:pt x="2911208" y="412305"/>
                  </a:lnTo>
                  <a:lnTo>
                    <a:pt x="2908579" y="412305"/>
                  </a:lnTo>
                  <a:lnTo>
                    <a:pt x="2907461" y="412762"/>
                  </a:lnTo>
                  <a:lnTo>
                    <a:pt x="2905595" y="414629"/>
                  </a:lnTo>
                  <a:lnTo>
                    <a:pt x="2905125" y="415747"/>
                  </a:lnTo>
                  <a:lnTo>
                    <a:pt x="2905125" y="418376"/>
                  </a:lnTo>
                  <a:lnTo>
                    <a:pt x="2905595" y="419506"/>
                  </a:lnTo>
                  <a:lnTo>
                    <a:pt x="2907461" y="421360"/>
                  </a:lnTo>
                  <a:lnTo>
                    <a:pt x="2908579" y="421830"/>
                  </a:lnTo>
                  <a:lnTo>
                    <a:pt x="2911208" y="421830"/>
                  </a:lnTo>
                  <a:lnTo>
                    <a:pt x="2912326" y="421360"/>
                  </a:lnTo>
                  <a:lnTo>
                    <a:pt x="2914192" y="419506"/>
                  </a:lnTo>
                  <a:lnTo>
                    <a:pt x="2914650" y="418376"/>
                  </a:lnTo>
                  <a:lnTo>
                    <a:pt x="2914650" y="415747"/>
                  </a:lnTo>
                  <a:close/>
                </a:path>
                <a:path w="10629900" h="2895600">
                  <a:moveTo>
                    <a:pt x="2914650" y="3454"/>
                  </a:moveTo>
                  <a:lnTo>
                    <a:pt x="2914192" y="2336"/>
                  </a:lnTo>
                  <a:lnTo>
                    <a:pt x="2912326" y="469"/>
                  </a:lnTo>
                  <a:lnTo>
                    <a:pt x="2911208" y="0"/>
                  </a:lnTo>
                  <a:lnTo>
                    <a:pt x="2908579" y="0"/>
                  </a:lnTo>
                  <a:lnTo>
                    <a:pt x="2907461" y="469"/>
                  </a:lnTo>
                  <a:lnTo>
                    <a:pt x="2905595" y="2336"/>
                  </a:lnTo>
                  <a:lnTo>
                    <a:pt x="2905125" y="3454"/>
                  </a:lnTo>
                  <a:lnTo>
                    <a:pt x="2905125" y="6083"/>
                  </a:lnTo>
                  <a:lnTo>
                    <a:pt x="2905595" y="7200"/>
                  </a:lnTo>
                  <a:lnTo>
                    <a:pt x="2907461" y="9067"/>
                  </a:lnTo>
                  <a:lnTo>
                    <a:pt x="2908579" y="9525"/>
                  </a:lnTo>
                  <a:lnTo>
                    <a:pt x="2911208" y="9525"/>
                  </a:lnTo>
                  <a:lnTo>
                    <a:pt x="2912326" y="9067"/>
                  </a:lnTo>
                  <a:lnTo>
                    <a:pt x="2914192" y="7200"/>
                  </a:lnTo>
                  <a:lnTo>
                    <a:pt x="2914650" y="6083"/>
                  </a:lnTo>
                  <a:lnTo>
                    <a:pt x="2914650" y="3454"/>
                  </a:lnTo>
                  <a:close/>
                </a:path>
                <a:path w="10629900" h="2895600">
                  <a:moveTo>
                    <a:pt x="2962275" y="2889529"/>
                  </a:moveTo>
                  <a:lnTo>
                    <a:pt x="2961817" y="2888411"/>
                  </a:lnTo>
                  <a:lnTo>
                    <a:pt x="2959951" y="2886545"/>
                  </a:lnTo>
                  <a:lnTo>
                    <a:pt x="2958833" y="2886075"/>
                  </a:lnTo>
                  <a:lnTo>
                    <a:pt x="2956204" y="2886075"/>
                  </a:lnTo>
                  <a:lnTo>
                    <a:pt x="2955086" y="2886545"/>
                  </a:lnTo>
                  <a:lnTo>
                    <a:pt x="2953220" y="2888411"/>
                  </a:lnTo>
                  <a:lnTo>
                    <a:pt x="2952750" y="2889529"/>
                  </a:lnTo>
                  <a:lnTo>
                    <a:pt x="2952750" y="2892158"/>
                  </a:lnTo>
                  <a:lnTo>
                    <a:pt x="2953220" y="2893276"/>
                  </a:lnTo>
                  <a:lnTo>
                    <a:pt x="2955086" y="2895142"/>
                  </a:lnTo>
                  <a:lnTo>
                    <a:pt x="2956204" y="2895600"/>
                  </a:lnTo>
                  <a:lnTo>
                    <a:pt x="2958833" y="2895600"/>
                  </a:lnTo>
                  <a:lnTo>
                    <a:pt x="2959951" y="2895142"/>
                  </a:lnTo>
                  <a:lnTo>
                    <a:pt x="2961817" y="2893276"/>
                  </a:lnTo>
                  <a:lnTo>
                    <a:pt x="2962275" y="2892158"/>
                  </a:lnTo>
                  <a:lnTo>
                    <a:pt x="2962275" y="2889529"/>
                  </a:lnTo>
                  <a:close/>
                </a:path>
                <a:path w="10629900" h="2895600">
                  <a:moveTo>
                    <a:pt x="2962275" y="2477236"/>
                  </a:moveTo>
                  <a:lnTo>
                    <a:pt x="2961817" y="2476106"/>
                  </a:lnTo>
                  <a:lnTo>
                    <a:pt x="2959951" y="2474252"/>
                  </a:lnTo>
                  <a:lnTo>
                    <a:pt x="2958833" y="2473782"/>
                  </a:lnTo>
                  <a:lnTo>
                    <a:pt x="2956204" y="2473782"/>
                  </a:lnTo>
                  <a:lnTo>
                    <a:pt x="2955086" y="2474252"/>
                  </a:lnTo>
                  <a:lnTo>
                    <a:pt x="2953220" y="2476106"/>
                  </a:lnTo>
                  <a:lnTo>
                    <a:pt x="2952750" y="2477236"/>
                  </a:lnTo>
                  <a:lnTo>
                    <a:pt x="2952750" y="2479865"/>
                  </a:lnTo>
                  <a:lnTo>
                    <a:pt x="2953220" y="2480983"/>
                  </a:lnTo>
                  <a:lnTo>
                    <a:pt x="2955086" y="2482850"/>
                  </a:lnTo>
                  <a:lnTo>
                    <a:pt x="2956204" y="2483307"/>
                  </a:lnTo>
                  <a:lnTo>
                    <a:pt x="2958833" y="2483307"/>
                  </a:lnTo>
                  <a:lnTo>
                    <a:pt x="2959951" y="2482850"/>
                  </a:lnTo>
                  <a:lnTo>
                    <a:pt x="2961817" y="2480983"/>
                  </a:lnTo>
                  <a:lnTo>
                    <a:pt x="2962275" y="2479865"/>
                  </a:lnTo>
                  <a:lnTo>
                    <a:pt x="2962275" y="2477236"/>
                  </a:lnTo>
                  <a:close/>
                </a:path>
                <a:path w="10629900" h="2895600">
                  <a:moveTo>
                    <a:pt x="2962275" y="2064931"/>
                  </a:moveTo>
                  <a:lnTo>
                    <a:pt x="2961817" y="2063813"/>
                  </a:lnTo>
                  <a:lnTo>
                    <a:pt x="2959951" y="2061959"/>
                  </a:lnTo>
                  <a:lnTo>
                    <a:pt x="2958833" y="2061489"/>
                  </a:lnTo>
                  <a:lnTo>
                    <a:pt x="2956204" y="2061489"/>
                  </a:lnTo>
                  <a:lnTo>
                    <a:pt x="2955086" y="2061959"/>
                  </a:lnTo>
                  <a:lnTo>
                    <a:pt x="2953220" y="2063813"/>
                  </a:lnTo>
                  <a:lnTo>
                    <a:pt x="2952750" y="2064931"/>
                  </a:lnTo>
                  <a:lnTo>
                    <a:pt x="2952750" y="2067560"/>
                  </a:lnTo>
                  <a:lnTo>
                    <a:pt x="2953220" y="2068690"/>
                  </a:lnTo>
                  <a:lnTo>
                    <a:pt x="2955086" y="2070544"/>
                  </a:lnTo>
                  <a:lnTo>
                    <a:pt x="2956204" y="2071014"/>
                  </a:lnTo>
                  <a:lnTo>
                    <a:pt x="2958833" y="2071014"/>
                  </a:lnTo>
                  <a:lnTo>
                    <a:pt x="2959951" y="2070544"/>
                  </a:lnTo>
                  <a:lnTo>
                    <a:pt x="2961817" y="2068690"/>
                  </a:lnTo>
                  <a:lnTo>
                    <a:pt x="2962275" y="2067560"/>
                  </a:lnTo>
                  <a:lnTo>
                    <a:pt x="2962275" y="2064931"/>
                  </a:lnTo>
                  <a:close/>
                </a:path>
                <a:path w="10629900" h="2895600">
                  <a:moveTo>
                    <a:pt x="2962275" y="1652638"/>
                  </a:moveTo>
                  <a:lnTo>
                    <a:pt x="2961817" y="1651520"/>
                  </a:lnTo>
                  <a:lnTo>
                    <a:pt x="2959951" y="1649653"/>
                  </a:lnTo>
                  <a:lnTo>
                    <a:pt x="2958833" y="1649196"/>
                  </a:lnTo>
                  <a:lnTo>
                    <a:pt x="2956204" y="1649196"/>
                  </a:lnTo>
                  <a:lnTo>
                    <a:pt x="2955086" y="1649653"/>
                  </a:lnTo>
                  <a:lnTo>
                    <a:pt x="2953220" y="1651520"/>
                  </a:lnTo>
                  <a:lnTo>
                    <a:pt x="2952750" y="1652638"/>
                  </a:lnTo>
                  <a:lnTo>
                    <a:pt x="2952750" y="1655267"/>
                  </a:lnTo>
                  <a:lnTo>
                    <a:pt x="2953220" y="1656397"/>
                  </a:lnTo>
                  <a:lnTo>
                    <a:pt x="2955086" y="1658251"/>
                  </a:lnTo>
                  <a:lnTo>
                    <a:pt x="2956204" y="1658721"/>
                  </a:lnTo>
                  <a:lnTo>
                    <a:pt x="2958833" y="1658721"/>
                  </a:lnTo>
                  <a:lnTo>
                    <a:pt x="2959951" y="1658251"/>
                  </a:lnTo>
                  <a:lnTo>
                    <a:pt x="2961817" y="1656397"/>
                  </a:lnTo>
                  <a:lnTo>
                    <a:pt x="2962275" y="1655267"/>
                  </a:lnTo>
                  <a:lnTo>
                    <a:pt x="2962275" y="1652638"/>
                  </a:lnTo>
                  <a:close/>
                </a:path>
                <a:path w="10629900" h="2895600">
                  <a:moveTo>
                    <a:pt x="2962275" y="1240345"/>
                  </a:moveTo>
                  <a:lnTo>
                    <a:pt x="2961817" y="1239215"/>
                  </a:lnTo>
                  <a:lnTo>
                    <a:pt x="2959951" y="1237361"/>
                  </a:lnTo>
                  <a:lnTo>
                    <a:pt x="2958833" y="1236891"/>
                  </a:lnTo>
                  <a:lnTo>
                    <a:pt x="2956204" y="1236891"/>
                  </a:lnTo>
                  <a:lnTo>
                    <a:pt x="2955086" y="1237361"/>
                  </a:lnTo>
                  <a:lnTo>
                    <a:pt x="2953220" y="1239215"/>
                  </a:lnTo>
                  <a:lnTo>
                    <a:pt x="2952750" y="1240345"/>
                  </a:lnTo>
                  <a:lnTo>
                    <a:pt x="2952750" y="1242974"/>
                  </a:lnTo>
                  <a:lnTo>
                    <a:pt x="2953220" y="1244092"/>
                  </a:lnTo>
                  <a:lnTo>
                    <a:pt x="2955086" y="1245958"/>
                  </a:lnTo>
                  <a:lnTo>
                    <a:pt x="2956204" y="1246416"/>
                  </a:lnTo>
                  <a:lnTo>
                    <a:pt x="2958833" y="1246416"/>
                  </a:lnTo>
                  <a:lnTo>
                    <a:pt x="2959951" y="1245958"/>
                  </a:lnTo>
                  <a:lnTo>
                    <a:pt x="2961817" y="1244092"/>
                  </a:lnTo>
                  <a:lnTo>
                    <a:pt x="2962275" y="1242974"/>
                  </a:lnTo>
                  <a:lnTo>
                    <a:pt x="2962275" y="1240345"/>
                  </a:lnTo>
                  <a:close/>
                </a:path>
                <a:path w="10629900" h="2895600">
                  <a:moveTo>
                    <a:pt x="2962275" y="828040"/>
                  </a:moveTo>
                  <a:lnTo>
                    <a:pt x="2961817" y="826922"/>
                  </a:lnTo>
                  <a:lnTo>
                    <a:pt x="2959951" y="825068"/>
                  </a:lnTo>
                  <a:lnTo>
                    <a:pt x="2958833" y="824598"/>
                  </a:lnTo>
                  <a:lnTo>
                    <a:pt x="2956204" y="824598"/>
                  </a:lnTo>
                  <a:lnTo>
                    <a:pt x="2955086" y="825068"/>
                  </a:lnTo>
                  <a:lnTo>
                    <a:pt x="2953220" y="826922"/>
                  </a:lnTo>
                  <a:lnTo>
                    <a:pt x="2952750" y="828040"/>
                  </a:lnTo>
                  <a:lnTo>
                    <a:pt x="2952750" y="830681"/>
                  </a:lnTo>
                  <a:lnTo>
                    <a:pt x="2953220" y="831799"/>
                  </a:lnTo>
                  <a:lnTo>
                    <a:pt x="2955086" y="833653"/>
                  </a:lnTo>
                  <a:lnTo>
                    <a:pt x="2956204" y="834123"/>
                  </a:lnTo>
                  <a:lnTo>
                    <a:pt x="2958833" y="834123"/>
                  </a:lnTo>
                  <a:lnTo>
                    <a:pt x="2959951" y="833653"/>
                  </a:lnTo>
                  <a:lnTo>
                    <a:pt x="2961817" y="831799"/>
                  </a:lnTo>
                  <a:lnTo>
                    <a:pt x="2962275" y="830681"/>
                  </a:lnTo>
                  <a:lnTo>
                    <a:pt x="2962275" y="828040"/>
                  </a:lnTo>
                  <a:close/>
                </a:path>
                <a:path w="10629900" h="2895600">
                  <a:moveTo>
                    <a:pt x="2962275" y="415747"/>
                  </a:moveTo>
                  <a:lnTo>
                    <a:pt x="2961817" y="414629"/>
                  </a:lnTo>
                  <a:lnTo>
                    <a:pt x="2959951" y="412762"/>
                  </a:lnTo>
                  <a:lnTo>
                    <a:pt x="2958833" y="412305"/>
                  </a:lnTo>
                  <a:lnTo>
                    <a:pt x="2956204" y="412305"/>
                  </a:lnTo>
                  <a:lnTo>
                    <a:pt x="2955086" y="412762"/>
                  </a:lnTo>
                  <a:lnTo>
                    <a:pt x="2953220" y="414629"/>
                  </a:lnTo>
                  <a:lnTo>
                    <a:pt x="2952750" y="415747"/>
                  </a:lnTo>
                  <a:lnTo>
                    <a:pt x="2952750" y="418376"/>
                  </a:lnTo>
                  <a:lnTo>
                    <a:pt x="2953220" y="419506"/>
                  </a:lnTo>
                  <a:lnTo>
                    <a:pt x="2955086" y="421360"/>
                  </a:lnTo>
                  <a:lnTo>
                    <a:pt x="2956204" y="421830"/>
                  </a:lnTo>
                  <a:lnTo>
                    <a:pt x="2958833" y="421830"/>
                  </a:lnTo>
                  <a:lnTo>
                    <a:pt x="2959951" y="421360"/>
                  </a:lnTo>
                  <a:lnTo>
                    <a:pt x="2961817" y="419506"/>
                  </a:lnTo>
                  <a:lnTo>
                    <a:pt x="2962275" y="418376"/>
                  </a:lnTo>
                  <a:lnTo>
                    <a:pt x="2962275" y="415747"/>
                  </a:lnTo>
                  <a:close/>
                </a:path>
                <a:path w="10629900" h="2895600">
                  <a:moveTo>
                    <a:pt x="2962275" y="3454"/>
                  </a:moveTo>
                  <a:lnTo>
                    <a:pt x="2961817" y="2336"/>
                  </a:lnTo>
                  <a:lnTo>
                    <a:pt x="2959951" y="469"/>
                  </a:lnTo>
                  <a:lnTo>
                    <a:pt x="2958833" y="0"/>
                  </a:lnTo>
                  <a:lnTo>
                    <a:pt x="2956204" y="0"/>
                  </a:lnTo>
                  <a:lnTo>
                    <a:pt x="2955086" y="469"/>
                  </a:lnTo>
                  <a:lnTo>
                    <a:pt x="2953220" y="2336"/>
                  </a:lnTo>
                  <a:lnTo>
                    <a:pt x="2952750" y="3454"/>
                  </a:lnTo>
                  <a:lnTo>
                    <a:pt x="2952750" y="6083"/>
                  </a:lnTo>
                  <a:lnTo>
                    <a:pt x="2953220" y="7200"/>
                  </a:lnTo>
                  <a:lnTo>
                    <a:pt x="2955086" y="9067"/>
                  </a:lnTo>
                  <a:lnTo>
                    <a:pt x="2956204" y="9525"/>
                  </a:lnTo>
                  <a:lnTo>
                    <a:pt x="2958833" y="9525"/>
                  </a:lnTo>
                  <a:lnTo>
                    <a:pt x="2959951" y="9067"/>
                  </a:lnTo>
                  <a:lnTo>
                    <a:pt x="2961817" y="7200"/>
                  </a:lnTo>
                  <a:lnTo>
                    <a:pt x="2962275" y="6083"/>
                  </a:lnTo>
                  <a:lnTo>
                    <a:pt x="2962275" y="3454"/>
                  </a:lnTo>
                  <a:close/>
                </a:path>
                <a:path w="10629900" h="2895600">
                  <a:moveTo>
                    <a:pt x="3009900" y="2889529"/>
                  </a:moveTo>
                  <a:lnTo>
                    <a:pt x="3009442" y="2888411"/>
                  </a:lnTo>
                  <a:lnTo>
                    <a:pt x="3007576" y="2886545"/>
                  </a:lnTo>
                  <a:lnTo>
                    <a:pt x="3006458" y="2886075"/>
                  </a:lnTo>
                  <a:lnTo>
                    <a:pt x="3003829" y="2886075"/>
                  </a:lnTo>
                  <a:lnTo>
                    <a:pt x="3002711" y="2886545"/>
                  </a:lnTo>
                  <a:lnTo>
                    <a:pt x="3000845" y="2888411"/>
                  </a:lnTo>
                  <a:lnTo>
                    <a:pt x="3000375" y="2889529"/>
                  </a:lnTo>
                  <a:lnTo>
                    <a:pt x="3000375" y="2892158"/>
                  </a:lnTo>
                  <a:lnTo>
                    <a:pt x="3000845" y="2893276"/>
                  </a:lnTo>
                  <a:lnTo>
                    <a:pt x="3002711" y="2895142"/>
                  </a:lnTo>
                  <a:lnTo>
                    <a:pt x="3003829" y="2895600"/>
                  </a:lnTo>
                  <a:lnTo>
                    <a:pt x="3006458" y="2895600"/>
                  </a:lnTo>
                  <a:lnTo>
                    <a:pt x="3007576" y="2895142"/>
                  </a:lnTo>
                  <a:lnTo>
                    <a:pt x="3009442" y="2893276"/>
                  </a:lnTo>
                  <a:lnTo>
                    <a:pt x="3009900" y="2892158"/>
                  </a:lnTo>
                  <a:lnTo>
                    <a:pt x="3009900" y="2889529"/>
                  </a:lnTo>
                  <a:close/>
                </a:path>
                <a:path w="10629900" h="2895600">
                  <a:moveTo>
                    <a:pt x="3009900" y="2477236"/>
                  </a:moveTo>
                  <a:lnTo>
                    <a:pt x="3009442" y="2476106"/>
                  </a:lnTo>
                  <a:lnTo>
                    <a:pt x="3007576" y="2474252"/>
                  </a:lnTo>
                  <a:lnTo>
                    <a:pt x="3006458" y="2473782"/>
                  </a:lnTo>
                  <a:lnTo>
                    <a:pt x="3003829" y="2473782"/>
                  </a:lnTo>
                  <a:lnTo>
                    <a:pt x="3002711" y="2474252"/>
                  </a:lnTo>
                  <a:lnTo>
                    <a:pt x="3000845" y="2476106"/>
                  </a:lnTo>
                  <a:lnTo>
                    <a:pt x="3000375" y="2477236"/>
                  </a:lnTo>
                  <a:lnTo>
                    <a:pt x="3000375" y="2479865"/>
                  </a:lnTo>
                  <a:lnTo>
                    <a:pt x="3000845" y="2480983"/>
                  </a:lnTo>
                  <a:lnTo>
                    <a:pt x="3002711" y="2482850"/>
                  </a:lnTo>
                  <a:lnTo>
                    <a:pt x="3003829" y="2483307"/>
                  </a:lnTo>
                  <a:lnTo>
                    <a:pt x="3006458" y="2483307"/>
                  </a:lnTo>
                  <a:lnTo>
                    <a:pt x="3007576" y="2482850"/>
                  </a:lnTo>
                  <a:lnTo>
                    <a:pt x="3009442" y="2480983"/>
                  </a:lnTo>
                  <a:lnTo>
                    <a:pt x="3009900" y="2479865"/>
                  </a:lnTo>
                  <a:lnTo>
                    <a:pt x="3009900" y="2477236"/>
                  </a:lnTo>
                  <a:close/>
                </a:path>
                <a:path w="10629900" h="2895600">
                  <a:moveTo>
                    <a:pt x="3009900" y="2064931"/>
                  </a:moveTo>
                  <a:lnTo>
                    <a:pt x="3009442" y="2063813"/>
                  </a:lnTo>
                  <a:lnTo>
                    <a:pt x="3007576" y="2061959"/>
                  </a:lnTo>
                  <a:lnTo>
                    <a:pt x="3006458" y="2061489"/>
                  </a:lnTo>
                  <a:lnTo>
                    <a:pt x="3003829" y="2061489"/>
                  </a:lnTo>
                  <a:lnTo>
                    <a:pt x="3002711" y="2061959"/>
                  </a:lnTo>
                  <a:lnTo>
                    <a:pt x="3000845" y="2063813"/>
                  </a:lnTo>
                  <a:lnTo>
                    <a:pt x="3000375" y="2064931"/>
                  </a:lnTo>
                  <a:lnTo>
                    <a:pt x="3000375" y="2067560"/>
                  </a:lnTo>
                  <a:lnTo>
                    <a:pt x="3000845" y="2068690"/>
                  </a:lnTo>
                  <a:lnTo>
                    <a:pt x="3002711" y="2070544"/>
                  </a:lnTo>
                  <a:lnTo>
                    <a:pt x="3003829" y="2071014"/>
                  </a:lnTo>
                  <a:lnTo>
                    <a:pt x="3006458" y="2071014"/>
                  </a:lnTo>
                  <a:lnTo>
                    <a:pt x="3007576" y="2070544"/>
                  </a:lnTo>
                  <a:lnTo>
                    <a:pt x="3009442" y="2068690"/>
                  </a:lnTo>
                  <a:lnTo>
                    <a:pt x="3009900" y="2067560"/>
                  </a:lnTo>
                  <a:lnTo>
                    <a:pt x="3009900" y="2064931"/>
                  </a:lnTo>
                  <a:close/>
                </a:path>
                <a:path w="10629900" h="2895600">
                  <a:moveTo>
                    <a:pt x="3009900" y="1652638"/>
                  </a:moveTo>
                  <a:lnTo>
                    <a:pt x="3009442" y="1651520"/>
                  </a:lnTo>
                  <a:lnTo>
                    <a:pt x="3007576" y="1649653"/>
                  </a:lnTo>
                  <a:lnTo>
                    <a:pt x="3006458" y="1649196"/>
                  </a:lnTo>
                  <a:lnTo>
                    <a:pt x="3003829" y="1649196"/>
                  </a:lnTo>
                  <a:lnTo>
                    <a:pt x="3002711" y="1649653"/>
                  </a:lnTo>
                  <a:lnTo>
                    <a:pt x="3000845" y="1651520"/>
                  </a:lnTo>
                  <a:lnTo>
                    <a:pt x="3000375" y="1652638"/>
                  </a:lnTo>
                  <a:lnTo>
                    <a:pt x="3000375" y="1655267"/>
                  </a:lnTo>
                  <a:lnTo>
                    <a:pt x="3000845" y="1656397"/>
                  </a:lnTo>
                  <a:lnTo>
                    <a:pt x="3002711" y="1658251"/>
                  </a:lnTo>
                  <a:lnTo>
                    <a:pt x="3003829" y="1658721"/>
                  </a:lnTo>
                  <a:lnTo>
                    <a:pt x="3006458" y="1658721"/>
                  </a:lnTo>
                  <a:lnTo>
                    <a:pt x="3007576" y="1658251"/>
                  </a:lnTo>
                  <a:lnTo>
                    <a:pt x="3009442" y="1656397"/>
                  </a:lnTo>
                  <a:lnTo>
                    <a:pt x="3009900" y="1655267"/>
                  </a:lnTo>
                  <a:lnTo>
                    <a:pt x="3009900" y="1652638"/>
                  </a:lnTo>
                  <a:close/>
                </a:path>
                <a:path w="10629900" h="2895600">
                  <a:moveTo>
                    <a:pt x="3009900" y="1240345"/>
                  </a:moveTo>
                  <a:lnTo>
                    <a:pt x="3009442" y="1239215"/>
                  </a:lnTo>
                  <a:lnTo>
                    <a:pt x="3007576" y="1237361"/>
                  </a:lnTo>
                  <a:lnTo>
                    <a:pt x="3006458" y="1236891"/>
                  </a:lnTo>
                  <a:lnTo>
                    <a:pt x="3003829" y="1236891"/>
                  </a:lnTo>
                  <a:lnTo>
                    <a:pt x="3002711" y="1237361"/>
                  </a:lnTo>
                  <a:lnTo>
                    <a:pt x="3000845" y="1239215"/>
                  </a:lnTo>
                  <a:lnTo>
                    <a:pt x="3000375" y="1240345"/>
                  </a:lnTo>
                  <a:lnTo>
                    <a:pt x="3000375" y="1242974"/>
                  </a:lnTo>
                  <a:lnTo>
                    <a:pt x="3000845" y="1244092"/>
                  </a:lnTo>
                  <a:lnTo>
                    <a:pt x="3002711" y="1245958"/>
                  </a:lnTo>
                  <a:lnTo>
                    <a:pt x="3003829" y="1246416"/>
                  </a:lnTo>
                  <a:lnTo>
                    <a:pt x="3006458" y="1246416"/>
                  </a:lnTo>
                  <a:lnTo>
                    <a:pt x="3007576" y="1245958"/>
                  </a:lnTo>
                  <a:lnTo>
                    <a:pt x="3009442" y="1244092"/>
                  </a:lnTo>
                  <a:lnTo>
                    <a:pt x="3009900" y="1242974"/>
                  </a:lnTo>
                  <a:lnTo>
                    <a:pt x="3009900" y="1240345"/>
                  </a:lnTo>
                  <a:close/>
                </a:path>
                <a:path w="10629900" h="2895600">
                  <a:moveTo>
                    <a:pt x="3009900" y="828040"/>
                  </a:moveTo>
                  <a:lnTo>
                    <a:pt x="3009442" y="826922"/>
                  </a:lnTo>
                  <a:lnTo>
                    <a:pt x="3007576" y="825068"/>
                  </a:lnTo>
                  <a:lnTo>
                    <a:pt x="3006458" y="824598"/>
                  </a:lnTo>
                  <a:lnTo>
                    <a:pt x="3003829" y="824598"/>
                  </a:lnTo>
                  <a:lnTo>
                    <a:pt x="3002711" y="825068"/>
                  </a:lnTo>
                  <a:lnTo>
                    <a:pt x="3000845" y="826922"/>
                  </a:lnTo>
                  <a:lnTo>
                    <a:pt x="3000375" y="828040"/>
                  </a:lnTo>
                  <a:lnTo>
                    <a:pt x="3000375" y="830681"/>
                  </a:lnTo>
                  <a:lnTo>
                    <a:pt x="3000845" y="831799"/>
                  </a:lnTo>
                  <a:lnTo>
                    <a:pt x="3002711" y="833653"/>
                  </a:lnTo>
                  <a:lnTo>
                    <a:pt x="3003829" y="834123"/>
                  </a:lnTo>
                  <a:lnTo>
                    <a:pt x="3006458" y="834123"/>
                  </a:lnTo>
                  <a:lnTo>
                    <a:pt x="3007576" y="833653"/>
                  </a:lnTo>
                  <a:lnTo>
                    <a:pt x="3009442" y="831799"/>
                  </a:lnTo>
                  <a:lnTo>
                    <a:pt x="3009900" y="830681"/>
                  </a:lnTo>
                  <a:lnTo>
                    <a:pt x="3009900" y="828040"/>
                  </a:lnTo>
                  <a:close/>
                </a:path>
                <a:path w="10629900" h="2895600">
                  <a:moveTo>
                    <a:pt x="3009900" y="415747"/>
                  </a:moveTo>
                  <a:lnTo>
                    <a:pt x="3009442" y="414629"/>
                  </a:lnTo>
                  <a:lnTo>
                    <a:pt x="3007576" y="412762"/>
                  </a:lnTo>
                  <a:lnTo>
                    <a:pt x="3006458" y="412305"/>
                  </a:lnTo>
                  <a:lnTo>
                    <a:pt x="3003829" y="412305"/>
                  </a:lnTo>
                  <a:lnTo>
                    <a:pt x="3002711" y="412762"/>
                  </a:lnTo>
                  <a:lnTo>
                    <a:pt x="3000845" y="414629"/>
                  </a:lnTo>
                  <a:lnTo>
                    <a:pt x="3000375" y="415747"/>
                  </a:lnTo>
                  <a:lnTo>
                    <a:pt x="3000375" y="418376"/>
                  </a:lnTo>
                  <a:lnTo>
                    <a:pt x="3000845" y="419506"/>
                  </a:lnTo>
                  <a:lnTo>
                    <a:pt x="3002711" y="421360"/>
                  </a:lnTo>
                  <a:lnTo>
                    <a:pt x="3003829" y="421830"/>
                  </a:lnTo>
                  <a:lnTo>
                    <a:pt x="3006458" y="421830"/>
                  </a:lnTo>
                  <a:lnTo>
                    <a:pt x="3007576" y="421360"/>
                  </a:lnTo>
                  <a:lnTo>
                    <a:pt x="3009442" y="419506"/>
                  </a:lnTo>
                  <a:lnTo>
                    <a:pt x="3009900" y="418376"/>
                  </a:lnTo>
                  <a:lnTo>
                    <a:pt x="3009900" y="415747"/>
                  </a:lnTo>
                  <a:close/>
                </a:path>
                <a:path w="10629900" h="2895600">
                  <a:moveTo>
                    <a:pt x="3009900" y="3454"/>
                  </a:moveTo>
                  <a:lnTo>
                    <a:pt x="3009442" y="2336"/>
                  </a:lnTo>
                  <a:lnTo>
                    <a:pt x="3007576" y="469"/>
                  </a:lnTo>
                  <a:lnTo>
                    <a:pt x="3006458" y="0"/>
                  </a:lnTo>
                  <a:lnTo>
                    <a:pt x="3003829" y="0"/>
                  </a:lnTo>
                  <a:lnTo>
                    <a:pt x="3002711" y="469"/>
                  </a:lnTo>
                  <a:lnTo>
                    <a:pt x="3000845" y="2336"/>
                  </a:lnTo>
                  <a:lnTo>
                    <a:pt x="3000375" y="3454"/>
                  </a:lnTo>
                  <a:lnTo>
                    <a:pt x="3000375" y="6083"/>
                  </a:lnTo>
                  <a:lnTo>
                    <a:pt x="3000845" y="7200"/>
                  </a:lnTo>
                  <a:lnTo>
                    <a:pt x="3002711" y="9067"/>
                  </a:lnTo>
                  <a:lnTo>
                    <a:pt x="3003829" y="9525"/>
                  </a:lnTo>
                  <a:lnTo>
                    <a:pt x="3006458" y="9525"/>
                  </a:lnTo>
                  <a:lnTo>
                    <a:pt x="3007576" y="9067"/>
                  </a:lnTo>
                  <a:lnTo>
                    <a:pt x="3009442" y="7200"/>
                  </a:lnTo>
                  <a:lnTo>
                    <a:pt x="3009900" y="6083"/>
                  </a:lnTo>
                  <a:lnTo>
                    <a:pt x="3009900" y="3454"/>
                  </a:lnTo>
                  <a:close/>
                </a:path>
                <a:path w="10629900" h="2895600">
                  <a:moveTo>
                    <a:pt x="3057525" y="2889529"/>
                  </a:moveTo>
                  <a:lnTo>
                    <a:pt x="3057067" y="2888411"/>
                  </a:lnTo>
                  <a:lnTo>
                    <a:pt x="3055201" y="2886545"/>
                  </a:lnTo>
                  <a:lnTo>
                    <a:pt x="3054083" y="2886075"/>
                  </a:lnTo>
                  <a:lnTo>
                    <a:pt x="3051454" y="2886075"/>
                  </a:lnTo>
                  <a:lnTo>
                    <a:pt x="3050336" y="2886545"/>
                  </a:lnTo>
                  <a:lnTo>
                    <a:pt x="3048470" y="2888411"/>
                  </a:lnTo>
                  <a:lnTo>
                    <a:pt x="3048000" y="2889529"/>
                  </a:lnTo>
                  <a:lnTo>
                    <a:pt x="3048000" y="2892158"/>
                  </a:lnTo>
                  <a:lnTo>
                    <a:pt x="3048470" y="2893276"/>
                  </a:lnTo>
                  <a:lnTo>
                    <a:pt x="3050336" y="2895142"/>
                  </a:lnTo>
                  <a:lnTo>
                    <a:pt x="3051454" y="2895600"/>
                  </a:lnTo>
                  <a:lnTo>
                    <a:pt x="3054083" y="2895600"/>
                  </a:lnTo>
                  <a:lnTo>
                    <a:pt x="3055201" y="2895142"/>
                  </a:lnTo>
                  <a:lnTo>
                    <a:pt x="3057067" y="2893276"/>
                  </a:lnTo>
                  <a:lnTo>
                    <a:pt x="3057525" y="2892158"/>
                  </a:lnTo>
                  <a:lnTo>
                    <a:pt x="3057525" y="2889529"/>
                  </a:lnTo>
                  <a:close/>
                </a:path>
                <a:path w="10629900" h="2895600">
                  <a:moveTo>
                    <a:pt x="3057525" y="2477236"/>
                  </a:moveTo>
                  <a:lnTo>
                    <a:pt x="3057067" y="2476106"/>
                  </a:lnTo>
                  <a:lnTo>
                    <a:pt x="3055201" y="2474252"/>
                  </a:lnTo>
                  <a:lnTo>
                    <a:pt x="3054083" y="2473782"/>
                  </a:lnTo>
                  <a:lnTo>
                    <a:pt x="3051454" y="2473782"/>
                  </a:lnTo>
                  <a:lnTo>
                    <a:pt x="3050336" y="2474252"/>
                  </a:lnTo>
                  <a:lnTo>
                    <a:pt x="3048470" y="2476106"/>
                  </a:lnTo>
                  <a:lnTo>
                    <a:pt x="3048000" y="2477236"/>
                  </a:lnTo>
                  <a:lnTo>
                    <a:pt x="3048000" y="2479865"/>
                  </a:lnTo>
                  <a:lnTo>
                    <a:pt x="3048470" y="2480983"/>
                  </a:lnTo>
                  <a:lnTo>
                    <a:pt x="3050336" y="2482850"/>
                  </a:lnTo>
                  <a:lnTo>
                    <a:pt x="3051454" y="2483307"/>
                  </a:lnTo>
                  <a:lnTo>
                    <a:pt x="3054083" y="2483307"/>
                  </a:lnTo>
                  <a:lnTo>
                    <a:pt x="3055201" y="2482850"/>
                  </a:lnTo>
                  <a:lnTo>
                    <a:pt x="3057067" y="2480983"/>
                  </a:lnTo>
                  <a:lnTo>
                    <a:pt x="3057525" y="2479865"/>
                  </a:lnTo>
                  <a:lnTo>
                    <a:pt x="3057525" y="2477236"/>
                  </a:lnTo>
                  <a:close/>
                </a:path>
                <a:path w="10629900" h="2895600">
                  <a:moveTo>
                    <a:pt x="3057525" y="2064931"/>
                  </a:moveTo>
                  <a:lnTo>
                    <a:pt x="3057067" y="2063813"/>
                  </a:lnTo>
                  <a:lnTo>
                    <a:pt x="3055201" y="2061959"/>
                  </a:lnTo>
                  <a:lnTo>
                    <a:pt x="3054083" y="2061489"/>
                  </a:lnTo>
                  <a:lnTo>
                    <a:pt x="3051454" y="2061489"/>
                  </a:lnTo>
                  <a:lnTo>
                    <a:pt x="3050336" y="2061959"/>
                  </a:lnTo>
                  <a:lnTo>
                    <a:pt x="3048470" y="2063813"/>
                  </a:lnTo>
                  <a:lnTo>
                    <a:pt x="3048000" y="2064931"/>
                  </a:lnTo>
                  <a:lnTo>
                    <a:pt x="3048000" y="2067560"/>
                  </a:lnTo>
                  <a:lnTo>
                    <a:pt x="3048470" y="2068690"/>
                  </a:lnTo>
                  <a:lnTo>
                    <a:pt x="3050336" y="2070544"/>
                  </a:lnTo>
                  <a:lnTo>
                    <a:pt x="3051454" y="2071014"/>
                  </a:lnTo>
                  <a:lnTo>
                    <a:pt x="3054083" y="2071014"/>
                  </a:lnTo>
                  <a:lnTo>
                    <a:pt x="3055201" y="2070544"/>
                  </a:lnTo>
                  <a:lnTo>
                    <a:pt x="3057067" y="2068690"/>
                  </a:lnTo>
                  <a:lnTo>
                    <a:pt x="3057525" y="2067560"/>
                  </a:lnTo>
                  <a:lnTo>
                    <a:pt x="3057525" y="2064931"/>
                  </a:lnTo>
                  <a:close/>
                </a:path>
                <a:path w="10629900" h="2895600">
                  <a:moveTo>
                    <a:pt x="3057525" y="1652638"/>
                  </a:moveTo>
                  <a:lnTo>
                    <a:pt x="3057067" y="1651520"/>
                  </a:lnTo>
                  <a:lnTo>
                    <a:pt x="3055201" y="1649653"/>
                  </a:lnTo>
                  <a:lnTo>
                    <a:pt x="3054083" y="1649196"/>
                  </a:lnTo>
                  <a:lnTo>
                    <a:pt x="3051454" y="1649196"/>
                  </a:lnTo>
                  <a:lnTo>
                    <a:pt x="3050336" y="1649653"/>
                  </a:lnTo>
                  <a:lnTo>
                    <a:pt x="3048470" y="1651520"/>
                  </a:lnTo>
                  <a:lnTo>
                    <a:pt x="3048000" y="1652638"/>
                  </a:lnTo>
                  <a:lnTo>
                    <a:pt x="3048000" y="1655267"/>
                  </a:lnTo>
                  <a:lnTo>
                    <a:pt x="3048470" y="1656397"/>
                  </a:lnTo>
                  <a:lnTo>
                    <a:pt x="3050336" y="1658251"/>
                  </a:lnTo>
                  <a:lnTo>
                    <a:pt x="3051454" y="1658721"/>
                  </a:lnTo>
                  <a:lnTo>
                    <a:pt x="3054083" y="1658721"/>
                  </a:lnTo>
                  <a:lnTo>
                    <a:pt x="3055201" y="1658251"/>
                  </a:lnTo>
                  <a:lnTo>
                    <a:pt x="3057067" y="1656397"/>
                  </a:lnTo>
                  <a:lnTo>
                    <a:pt x="3057525" y="1655267"/>
                  </a:lnTo>
                  <a:lnTo>
                    <a:pt x="3057525" y="1652638"/>
                  </a:lnTo>
                  <a:close/>
                </a:path>
                <a:path w="10629900" h="2895600">
                  <a:moveTo>
                    <a:pt x="3057525" y="1240345"/>
                  </a:moveTo>
                  <a:lnTo>
                    <a:pt x="3057067" y="1239215"/>
                  </a:lnTo>
                  <a:lnTo>
                    <a:pt x="3055201" y="1237361"/>
                  </a:lnTo>
                  <a:lnTo>
                    <a:pt x="3054083" y="1236891"/>
                  </a:lnTo>
                  <a:lnTo>
                    <a:pt x="3051454" y="1236891"/>
                  </a:lnTo>
                  <a:lnTo>
                    <a:pt x="3050336" y="1237361"/>
                  </a:lnTo>
                  <a:lnTo>
                    <a:pt x="3048470" y="1239215"/>
                  </a:lnTo>
                  <a:lnTo>
                    <a:pt x="3048000" y="1240345"/>
                  </a:lnTo>
                  <a:lnTo>
                    <a:pt x="3048000" y="1242974"/>
                  </a:lnTo>
                  <a:lnTo>
                    <a:pt x="3048470" y="1244092"/>
                  </a:lnTo>
                  <a:lnTo>
                    <a:pt x="3050336" y="1245958"/>
                  </a:lnTo>
                  <a:lnTo>
                    <a:pt x="3051454" y="1246416"/>
                  </a:lnTo>
                  <a:lnTo>
                    <a:pt x="3054083" y="1246416"/>
                  </a:lnTo>
                  <a:lnTo>
                    <a:pt x="3055201" y="1245958"/>
                  </a:lnTo>
                  <a:lnTo>
                    <a:pt x="3057067" y="1244092"/>
                  </a:lnTo>
                  <a:lnTo>
                    <a:pt x="3057525" y="1242974"/>
                  </a:lnTo>
                  <a:lnTo>
                    <a:pt x="3057525" y="1240345"/>
                  </a:lnTo>
                  <a:close/>
                </a:path>
                <a:path w="10629900" h="2895600">
                  <a:moveTo>
                    <a:pt x="3057525" y="828040"/>
                  </a:moveTo>
                  <a:lnTo>
                    <a:pt x="3057067" y="826922"/>
                  </a:lnTo>
                  <a:lnTo>
                    <a:pt x="3055201" y="825068"/>
                  </a:lnTo>
                  <a:lnTo>
                    <a:pt x="3054083" y="824598"/>
                  </a:lnTo>
                  <a:lnTo>
                    <a:pt x="3051454" y="824598"/>
                  </a:lnTo>
                  <a:lnTo>
                    <a:pt x="3050336" y="825068"/>
                  </a:lnTo>
                  <a:lnTo>
                    <a:pt x="3048470" y="826922"/>
                  </a:lnTo>
                  <a:lnTo>
                    <a:pt x="3048000" y="828040"/>
                  </a:lnTo>
                  <a:lnTo>
                    <a:pt x="3048000" y="830681"/>
                  </a:lnTo>
                  <a:lnTo>
                    <a:pt x="3048470" y="831799"/>
                  </a:lnTo>
                  <a:lnTo>
                    <a:pt x="3050336" y="833653"/>
                  </a:lnTo>
                  <a:lnTo>
                    <a:pt x="3051454" y="834123"/>
                  </a:lnTo>
                  <a:lnTo>
                    <a:pt x="3054083" y="834123"/>
                  </a:lnTo>
                  <a:lnTo>
                    <a:pt x="3055201" y="833653"/>
                  </a:lnTo>
                  <a:lnTo>
                    <a:pt x="3057067" y="831799"/>
                  </a:lnTo>
                  <a:lnTo>
                    <a:pt x="3057525" y="830681"/>
                  </a:lnTo>
                  <a:lnTo>
                    <a:pt x="3057525" y="828040"/>
                  </a:lnTo>
                  <a:close/>
                </a:path>
                <a:path w="10629900" h="2895600">
                  <a:moveTo>
                    <a:pt x="3057525" y="415747"/>
                  </a:moveTo>
                  <a:lnTo>
                    <a:pt x="3057067" y="414629"/>
                  </a:lnTo>
                  <a:lnTo>
                    <a:pt x="3055201" y="412762"/>
                  </a:lnTo>
                  <a:lnTo>
                    <a:pt x="3054083" y="412305"/>
                  </a:lnTo>
                  <a:lnTo>
                    <a:pt x="3051454" y="412305"/>
                  </a:lnTo>
                  <a:lnTo>
                    <a:pt x="3050336" y="412762"/>
                  </a:lnTo>
                  <a:lnTo>
                    <a:pt x="3048470" y="414629"/>
                  </a:lnTo>
                  <a:lnTo>
                    <a:pt x="3048000" y="415747"/>
                  </a:lnTo>
                  <a:lnTo>
                    <a:pt x="3048000" y="418376"/>
                  </a:lnTo>
                  <a:lnTo>
                    <a:pt x="3048470" y="419506"/>
                  </a:lnTo>
                  <a:lnTo>
                    <a:pt x="3050336" y="421360"/>
                  </a:lnTo>
                  <a:lnTo>
                    <a:pt x="3051454" y="421830"/>
                  </a:lnTo>
                  <a:lnTo>
                    <a:pt x="3054083" y="421830"/>
                  </a:lnTo>
                  <a:lnTo>
                    <a:pt x="3055201" y="421360"/>
                  </a:lnTo>
                  <a:lnTo>
                    <a:pt x="3057067" y="419506"/>
                  </a:lnTo>
                  <a:lnTo>
                    <a:pt x="3057525" y="418376"/>
                  </a:lnTo>
                  <a:lnTo>
                    <a:pt x="3057525" y="415747"/>
                  </a:lnTo>
                  <a:close/>
                </a:path>
                <a:path w="10629900" h="2895600">
                  <a:moveTo>
                    <a:pt x="3057525" y="3454"/>
                  </a:moveTo>
                  <a:lnTo>
                    <a:pt x="3057067" y="2336"/>
                  </a:lnTo>
                  <a:lnTo>
                    <a:pt x="3055201" y="469"/>
                  </a:lnTo>
                  <a:lnTo>
                    <a:pt x="3054083" y="0"/>
                  </a:lnTo>
                  <a:lnTo>
                    <a:pt x="3051454" y="0"/>
                  </a:lnTo>
                  <a:lnTo>
                    <a:pt x="3050336" y="469"/>
                  </a:lnTo>
                  <a:lnTo>
                    <a:pt x="3048470" y="2336"/>
                  </a:lnTo>
                  <a:lnTo>
                    <a:pt x="3048000" y="3454"/>
                  </a:lnTo>
                  <a:lnTo>
                    <a:pt x="3048000" y="6083"/>
                  </a:lnTo>
                  <a:lnTo>
                    <a:pt x="3048470" y="7200"/>
                  </a:lnTo>
                  <a:lnTo>
                    <a:pt x="3050336" y="9067"/>
                  </a:lnTo>
                  <a:lnTo>
                    <a:pt x="3051454" y="9525"/>
                  </a:lnTo>
                  <a:lnTo>
                    <a:pt x="3054083" y="9525"/>
                  </a:lnTo>
                  <a:lnTo>
                    <a:pt x="3055201" y="9067"/>
                  </a:lnTo>
                  <a:lnTo>
                    <a:pt x="3057067" y="7200"/>
                  </a:lnTo>
                  <a:lnTo>
                    <a:pt x="3057525" y="6083"/>
                  </a:lnTo>
                  <a:lnTo>
                    <a:pt x="3057525" y="3454"/>
                  </a:lnTo>
                  <a:close/>
                </a:path>
                <a:path w="10629900" h="2895600">
                  <a:moveTo>
                    <a:pt x="3105150" y="2889529"/>
                  </a:moveTo>
                  <a:lnTo>
                    <a:pt x="3104692" y="2888411"/>
                  </a:lnTo>
                  <a:lnTo>
                    <a:pt x="3102826" y="2886545"/>
                  </a:lnTo>
                  <a:lnTo>
                    <a:pt x="3101708" y="2886075"/>
                  </a:lnTo>
                  <a:lnTo>
                    <a:pt x="3099079" y="2886075"/>
                  </a:lnTo>
                  <a:lnTo>
                    <a:pt x="3097961" y="2886545"/>
                  </a:lnTo>
                  <a:lnTo>
                    <a:pt x="3096095" y="2888411"/>
                  </a:lnTo>
                  <a:lnTo>
                    <a:pt x="3095625" y="2889529"/>
                  </a:lnTo>
                  <a:lnTo>
                    <a:pt x="3095625" y="2892158"/>
                  </a:lnTo>
                  <a:lnTo>
                    <a:pt x="3096095" y="2893276"/>
                  </a:lnTo>
                  <a:lnTo>
                    <a:pt x="3097961" y="2895142"/>
                  </a:lnTo>
                  <a:lnTo>
                    <a:pt x="3099079" y="2895600"/>
                  </a:lnTo>
                  <a:lnTo>
                    <a:pt x="3101708" y="2895600"/>
                  </a:lnTo>
                  <a:lnTo>
                    <a:pt x="3102826" y="2895142"/>
                  </a:lnTo>
                  <a:lnTo>
                    <a:pt x="3104692" y="2893276"/>
                  </a:lnTo>
                  <a:lnTo>
                    <a:pt x="3105150" y="2892158"/>
                  </a:lnTo>
                  <a:lnTo>
                    <a:pt x="3105150" y="2889529"/>
                  </a:lnTo>
                  <a:close/>
                </a:path>
                <a:path w="10629900" h="2895600">
                  <a:moveTo>
                    <a:pt x="3105150" y="2477236"/>
                  </a:moveTo>
                  <a:lnTo>
                    <a:pt x="3104692" y="2476106"/>
                  </a:lnTo>
                  <a:lnTo>
                    <a:pt x="3102826" y="2474252"/>
                  </a:lnTo>
                  <a:lnTo>
                    <a:pt x="3101708" y="2473782"/>
                  </a:lnTo>
                  <a:lnTo>
                    <a:pt x="3099079" y="2473782"/>
                  </a:lnTo>
                  <a:lnTo>
                    <a:pt x="3097961" y="2474252"/>
                  </a:lnTo>
                  <a:lnTo>
                    <a:pt x="3096095" y="2476106"/>
                  </a:lnTo>
                  <a:lnTo>
                    <a:pt x="3095625" y="2477236"/>
                  </a:lnTo>
                  <a:lnTo>
                    <a:pt x="3095625" y="2479865"/>
                  </a:lnTo>
                  <a:lnTo>
                    <a:pt x="3096095" y="2480983"/>
                  </a:lnTo>
                  <a:lnTo>
                    <a:pt x="3097961" y="2482850"/>
                  </a:lnTo>
                  <a:lnTo>
                    <a:pt x="3099079" y="2483307"/>
                  </a:lnTo>
                  <a:lnTo>
                    <a:pt x="3101708" y="2483307"/>
                  </a:lnTo>
                  <a:lnTo>
                    <a:pt x="3102826" y="2482850"/>
                  </a:lnTo>
                  <a:lnTo>
                    <a:pt x="3104692" y="2480983"/>
                  </a:lnTo>
                  <a:lnTo>
                    <a:pt x="3105150" y="2479865"/>
                  </a:lnTo>
                  <a:lnTo>
                    <a:pt x="3105150" y="2477236"/>
                  </a:lnTo>
                  <a:close/>
                </a:path>
                <a:path w="10629900" h="2895600">
                  <a:moveTo>
                    <a:pt x="3105150" y="2064931"/>
                  </a:moveTo>
                  <a:lnTo>
                    <a:pt x="3104692" y="2063813"/>
                  </a:lnTo>
                  <a:lnTo>
                    <a:pt x="3102826" y="2061959"/>
                  </a:lnTo>
                  <a:lnTo>
                    <a:pt x="3101708" y="2061489"/>
                  </a:lnTo>
                  <a:lnTo>
                    <a:pt x="3099079" y="2061489"/>
                  </a:lnTo>
                  <a:lnTo>
                    <a:pt x="3097961" y="2061959"/>
                  </a:lnTo>
                  <a:lnTo>
                    <a:pt x="3096095" y="2063813"/>
                  </a:lnTo>
                  <a:lnTo>
                    <a:pt x="3095625" y="2064931"/>
                  </a:lnTo>
                  <a:lnTo>
                    <a:pt x="3095625" y="2067560"/>
                  </a:lnTo>
                  <a:lnTo>
                    <a:pt x="3096095" y="2068690"/>
                  </a:lnTo>
                  <a:lnTo>
                    <a:pt x="3097961" y="2070544"/>
                  </a:lnTo>
                  <a:lnTo>
                    <a:pt x="3099079" y="2071014"/>
                  </a:lnTo>
                  <a:lnTo>
                    <a:pt x="3101708" y="2071014"/>
                  </a:lnTo>
                  <a:lnTo>
                    <a:pt x="3102826" y="2070544"/>
                  </a:lnTo>
                  <a:lnTo>
                    <a:pt x="3104692" y="2068690"/>
                  </a:lnTo>
                  <a:lnTo>
                    <a:pt x="3105150" y="2067560"/>
                  </a:lnTo>
                  <a:lnTo>
                    <a:pt x="3105150" y="2064931"/>
                  </a:lnTo>
                  <a:close/>
                </a:path>
                <a:path w="10629900" h="2895600">
                  <a:moveTo>
                    <a:pt x="3105150" y="1652638"/>
                  </a:moveTo>
                  <a:lnTo>
                    <a:pt x="3104692" y="1651520"/>
                  </a:lnTo>
                  <a:lnTo>
                    <a:pt x="3102826" y="1649653"/>
                  </a:lnTo>
                  <a:lnTo>
                    <a:pt x="3101708" y="1649196"/>
                  </a:lnTo>
                  <a:lnTo>
                    <a:pt x="3099079" y="1649196"/>
                  </a:lnTo>
                  <a:lnTo>
                    <a:pt x="3097961" y="1649653"/>
                  </a:lnTo>
                  <a:lnTo>
                    <a:pt x="3096095" y="1651520"/>
                  </a:lnTo>
                  <a:lnTo>
                    <a:pt x="3095625" y="1652638"/>
                  </a:lnTo>
                  <a:lnTo>
                    <a:pt x="3095625" y="1655267"/>
                  </a:lnTo>
                  <a:lnTo>
                    <a:pt x="3096095" y="1656397"/>
                  </a:lnTo>
                  <a:lnTo>
                    <a:pt x="3097961" y="1658251"/>
                  </a:lnTo>
                  <a:lnTo>
                    <a:pt x="3099079" y="1658721"/>
                  </a:lnTo>
                  <a:lnTo>
                    <a:pt x="3101708" y="1658721"/>
                  </a:lnTo>
                  <a:lnTo>
                    <a:pt x="3102826" y="1658251"/>
                  </a:lnTo>
                  <a:lnTo>
                    <a:pt x="3104692" y="1656397"/>
                  </a:lnTo>
                  <a:lnTo>
                    <a:pt x="3105150" y="1655267"/>
                  </a:lnTo>
                  <a:lnTo>
                    <a:pt x="3105150" y="1652638"/>
                  </a:lnTo>
                  <a:close/>
                </a:path>
                <a:path w="10629900" h="2895600">
                  <a:moveTo>
                    <a:pt x="3105150" y="1240345"/>
                  </a:moveTo>
                  <a:lnTo>
                    <a:pt x="3104692" y="1239215"/>
                  </a:lnTo>
                  <a:lnTo>
                    <a:pt x="3102826" y="1237361"/>
                  </a:lnTo>
                  <a:lnTo>
                    <a:pt x="3101708" y="1236891"/>
                  </a:lnTo>
                  <a:lnTo>
                    <a:pt x="3099079" y="1236891"/>
                  </a:lnTo>
                  <a:lnTo>
                    <a:pt x="3097961" y="1237361"/>
                  </a:lnTo>
                  <a:lnTo>
                    <a:pt x="3096095" y="1239215"/>
                  </a:lnTo>
                  <a:lnTo>
                    <a:pt x="3095625" y="1240345"/>
                  </a:lnTo>
                  <a:lnTo>
                    <a:pt x="3095625" y="1242974"/>
                  </a:lnTo>
                  <a:lnTo>
                    <a:pt x="3096095" y="1244092"/>
                  </a:lnTo>
                  <a:lnTo>
                    <a:pt x="3097961" y="1245958"/>
                  </a:lnTo>
                  <a:lnTo>
                    <a:pt x="3099079" y="1246416"/>
                  </a:lnTo>
                  <a:lnTo>
                    <a:pt x="3101708" y="1246416"/>
                  </a:lnTo>
                  <a:lnTo>
                    <a:pt x="3102826" y="1245958"/>
                  </a:lnTo>
                  <a:lnTo>
                    <a:pt x="3104692" y="1244092"/>
                  </a:lnTo>
                  <a:lnTo>
                    <a:pt x="3105150" y="1242974"/>
                  </a:lnTo>
                  <a:lnTo>
                    <a:pt x="3105150" y="1240345"/>
                  </a:lnTo>
                  <a:close/>
                </a:path>
                <a:path w="10629900" h="2895600">
                  <a:moveTo>
                    <a:pt x="3105150" y="828040"/>
                  </a:moveTo>
                  <a:lnTo>
                    <a:pt x="3104692" y="826922"/>
                  </a:lnTo>
                  <a:lnTo>
                    <a:pt x="3102826" y="825068"/>
                  </a:lnTo>
                  <a:lnTo>
                    <a:pt x="3101708" y="824598"/>
                  </a:lnTo>
                  <a:lnTo>
                    <a:pt x="3099079" y="824598"/>
                  </a:lnTo>
                  <a:lnTo>
                    <a:pt x="3097961" y="825068"/>
                  </a:lnTo>
                  <a:lnTo>
                    <a:pt x="3096095" y="826922"/>
                  </a:lnTo>
                  <a:lnTo>
                    <a:pt x="3095625" y="828040"/>
                  </a:lnTo>
                  <a:lnTo>
                    <a:pt x="3095625" y="830681"/>
                  </a:lnTo>
                  <a:lnTo>
                    <a:pt x="3096095" y="831799"/>
                  </a:lnTo>
                  <a:lnTo>
                    <a:pt x="3097961" y="833653"/>
                  </a:lnTo>
                  <a:lnTo>
                    <a:pt x="3099079" y="834123"/>
                  </a:lnTo>
                  <a:lnTo>
                    <a:pt x="3101708" y="834123"/>
                  </a:lnTo>
                  <a:lnTo>
                    <a:pt x="3102826" y="833653"/>
                  </a:lnTo>
                  <a:lnTo>
                    <a:pt x="3104692" y="831799"/>
                  </a:lnTo>
                  <a:lnTo>
                    <a:pt x="3105150" y="830681"/>
                  </a:lnTo>
                  <a:lnTo>
                    <a:pt x="3105150" y="828040"/>
                  </a:lnTo>
                  <a:close/>
                </a:path>
                <a:path w="10629900" h="2895600">
                  <a:moveTo>
                    <a:pt x="3105150" y="415747"/>
                  </a:moveTo>
                  <a:lnTo>
                    <a:pt x="3104692" y="414629"/>
                  </a:lnTo>
                  <a:lnTo>
                    <a:pt x="3102826" y="412762"/>
                  </a:lnTo>
                  <a:lnTo>
                    <a:pt x="3101708" y="412305"/>
                  </a:lnTo>
                  <a:lnTo>
                    <a:pt x="3099079" y="412305"/>
                  </a:lnTo>
                  <a:lnTo>
                    <a:pt x="3097961" y="412762"/>
                  </a:lnTo>
                  <a:lnTo>
                    <a:pt x="3096095" y="414629"/>
                  </a:lnTo>
                  <a:lnTo>
                    <a:pt x="3095625" y="415747"/>
                  </a:lnTo>
                  <a:lnTo>
                    <a:pt x="3095625" y="418376"/>
                  </a:lnTo>
                  <a:lnTo>
                    <a:pt x="3096095" y="419506"/>
                  </a:lnTo>
                  <a:lnTo>
                    <a:pt x="3097961" y="421360"/>
                  </a:lnTo>
                  <a:lnTo>
                    <a:pt x="3099079" y="421830"/>
                  </a:lnTo>
                  <a:lnTo>
                    <a:pt x="3101708" y="421830"/>
                  </a:lnTo>
                  <a:lnTo>
                    <a:pt x="3102826" y="421360"/>
                  </a:lnTo>
                  <a:lnTo>
                    <a:pt x="3104692" y="419506"/>
                  </a:lnTo>
                  <a:lnTo>
                    <a:pt x="3105150" y="418376"/>
                  </a:lnTo>
                  <a:lnTo>
                    <a:pt x="3105150" y="415747"/>
                  </a:lnTo>
                  <a:close/>
                </a:path>
                <a:path w="10629900" h="2895600">
                  <a:moveTo>
                    <a:pt x="3105150" y="3454"/>
                  </a:moveTo>
                  <a:lnTo>
                    <a:pt x="3104692" y="2336"/>
                  </a:lnTo>
                  <a:lnTo>
                    <a:pt x="3102826" y="469"/>
                  </a:lnTo>
                  <a:lnTo>
                    <a:pt x="3101708" y="0"/>
                  </a:lnTo>
                  <a:lnTo>
                    <a:pt x="3099079" y="0"/>
                  </a:lnTo>
                  <a:lnTo>
                    <a:pt x="3097961" y="469"/>
                  </a:lnTo>
                  <a:lnTo>
                    <a:pt x="3096095" y="2336"/>
                  </a:lnTo>
                  <a:lnTo>
                    <a:pt x="3095625" y="3454"/>
                  </a:lnTo>
                  <a:lnTo>
                    <a:pt x="3095625" y="6083"/>
                  </a:lnTo>
                  <a:lnTo>
                    <a:pt x="3096095" y="7200"/>
                  </a:lnTo>
                  <a:lnTo>
                    <a:pt x="3097961" y="9067"/>
                  </a:lnTo>
                  <a:lnTo>
                    <a:pt x="3099079" y="9525"/>
                  </a:lnTo>
                  <a:lnTo>
                    <a:pt x="3101708" y="9525"/>
                  </a:lnTo>
                  <a:lnTo>
                    <a:pt x="3102826" y="9067"/>
                  </a:lnTo>
                  <a:lnTo>
                    <a:pt x="3104692" y="7200"/>
                  </a:lnTo>
                  <a:lnTo>
                    <a:pt x="3105150" y="6083"/>
                  </a:lnTo>
                  <a:lnTo>
                    <a:pt x="3105150" y="3454"/>
                  </a:lnTo>
                  <a:close/>
                </a:path>
                <a:path w="10629900" h="2895600">
                  <a:moveTo>
                    <a:pt x="3152775" y="2889529"/>
                  </a:moveTo>
                  <a:lnTo>
                    <a:pt x="3152317" y="2888411"/>
                  </a:lnTo>
                  <a:lnTo>
                    <a:pt x="3150451" y="2886545"/>
                  </a:lnTo>
                  <a:lnTo>
                    <a:pt x="3149333" y="2886075"/>
                  </a:lnTo>
                  <a:lnTo>
                    <a:pt x="3146704" y="2886075"/>
                  </a:lnTo>
                  <a:lnTo>
                    <a:pt x="3145586" y="2886545"/>
                  </a:lnTo>
                  <a:lnTo>
                    <a:pt x="3143720" y="2888411"/>
                  </a:lnTo>
                  <a:lnTo>
                    <a:pt x="3143250" y="2889529"/>
                  </a:lnTo>
                  <a:lnTo>
                    <a:pt x="3143250" y="2892158"/>
                  </a:lnTo>
                  <a:lnTo>
                    <a:pt x="3143720" y="2893276"/>
                  </a:lnTo>
                  <a:lnTo>
                    <a:pt x="3145586" y="2895142"/>
                  </a:lnTo>
                  <a:lnTo>
                    <a:pt x="3146704" y="2895600"/>
                  </a:lnTo>
                  <a:lnTo>
                    <a:pt x="3149333" y="2895600"/>
                  </a:lnTo>
                  <a:lnTo>
                    <a:pt x="3150451" y="2895142"/>
                  </a:lnTo>
                  <a:lnTo>
                    <a:pt x="3152317" y="2893276"/>
                  </a:lnTo>
                  <a:lnTo>
                    <a:pt x="3152775" y="2892158"/>
                  </a:lnTo>
                  <a:lnTo>
                    <a:pt x="3152775" y="2889529"/>
                  </a:lnTo>
                  <a:close/>
                </a:path>
                <a:path w="10629900" h="2895600">
                  <a:moveTo>
                    <a:pt x="3152775" y="2477236"/>
                  </a:moveTo>
                  <a:lnTo>
                    <a:pt x="3152317" y="2476106"/>
                  </a:lnTo>
                  <a:lnTo>
                    <a:pt x="3150451" y="2474252"/>
                  </a:lnTo>
                  <a:lnTo>
                    <a:pt x="3149333" y="2473782"/>
                  </a:lnTo>
                  <a:lnTo>
                    <a:pt x="3146704" y="2473782"/>
                  </a:lnTo>
                  <a:lnTo>
                    <a:pt x="3145586" y="2474252"/>
                  </a:lnTo>
                  <a:lnTo>
                    <a:pt x="3143720" y="2476106"/>
                  </a:lnTo>
                  <a:lnTo>
                    <a:pt x="3143250" y="2477236"/>
                  </a:lnTo>
                  <a:lnTo>
                    <a:pt x="3143250" y="2479865"/>
                  </a:lnTo>
                  <a:lnTo>
                    <a:pt x="3143720" y="2480983"/>
                  </a:lnTo>
                  <a:lnTo>
                    <a:pt x="3145586" y="2482850"/>
                  </a:lnTo>
                  <a:lnTo>
                    <a:pt x="3146704" y="2483307"/>
                  </a:lnTo>
                  <a:lnTo>
                    <a:pt x="3149333" y="2483307"/>
                  </a:lnTo>
                  <a:lnTo>
                    <a:pt x="3150451" y="2482850"/>
                  </a:lnTo>
                  <a:lnTo>
                    <a:pt x="3152317" y="2480983"/>
                  </a:lnTo>
                  <a:lnTo>
                    <a:pt x="3152775" y="2479865"/>
                  </a:lnTo>
                  <a:lnTo>
                    <a:pt x="3152775" y="2477236"/>
                  </a:lnTo>
                  <a:close/>
                </a:path>
                <a:path w="10629900" h="2895600">
                  <a:moveTo>
                    <a:pt x="3152775" y="2064931"/>
                  </a:moveTo>
                  <a:lnTo>
                    <a:pt x="3152317" y="2063813"/>
                  </a:lnTo>
                  <a:lnTo>
                    <a:pt x="3150451" y="2061959"/>
                  </a:lnTo>
                  <a:lnTo>
                    <a:pt x="3149333" y="2061489"/>
                  </a:lnTo>
                  <a:lnTo>
                    <a:pt x="3146704" y="2061489"/>
                  </a:lnTo>
                  <a:lnTo>
                    <a:pt x="3145586" y="2061959"/>
                  </a:lnTo>
                  <a:lnTo>
                    <a:pt x="3143720" y="2063813"/>
                  </a:lnTo>
                  <a:lnTo>
                    <a:pt x="3143250" y="2064931"/>
                  </a:lnTo>
                  <a:lnTo>
                    <a:pt x="3143250" y="2067560"/>
                  </a:lnTo>
                  <a:lnTo>
                    <a:pt x="3143720" y="2068690"/>
                  </a:lnTo>
                  <a:lnTo>
                    <a:pt x="3145586" y="2070544"/>
                  </a:lnTo>
                  <a:lnTo>
                    <a:pt x="3146704" y="2071014"/>
                  </a:lnTo>
                  <a:lnTo>
                    <a:pt x="3149333" y="2071014"/>
                  </a:lnTo>
                  <a:lnTo>
                    <a:pt x="3150451" y="2070544"/>
                  </a:lnTo>
                  <a:lnTo>
                    <a:pt x="3152317" y="2068690"/>
                  </a:lnTo>
                  <a:lnTo>
                    <a:pt x="3152775" y="2067560"/>
                  </a:lnTo>
                  <a:lnTo>
                    <a:pt x="3152775" y="2064931"/>
                  </a:lnTo>
                  <a:close/>
                </a:path>
                <a:path w="10629900" h="2895600">
                  <a:moveTo>
                    <a:pt x="3152775" y="1652638"/>
                  </a:moveTo>
                  <a:lnTo>
                    <a:pt x="3152317" y="1651520"/>
                  </a:lnTo>
                  <a:lnTo>
                    <a:pt x="3150451" y="1649653"/>
                  </a:lnTo>
                  <a:lnTo>
                    <a:pt x="3149333" y="1649196"/>
                  </a:lnTo>
                  <a:lnTo>
                    <a:pt x="3146704" y="1649196"/>
                  </a:lnTo>
                  <a:lnTo>
                    <a:pt x="3145586" y="1649653"/>
                  </a:lnTo>
                  <a:lnTo>
                    <a:pt x="3143720" y="1651520"/>
                  </a:lnTo>
                  <a:lnTo>
                    <a:pt x="3143250" y="1652638"/>
                  </a:lnTo>
                  <a:lnTo>
                    <a:pt x="3143250" y="1655267"/>
                  </a:lnTo>
                  <a:lnTo>
                    <a:pt x="3143720" y="1656397"/>
                  </a:lnTo>
                  <a:lnTo>
                    <a:pt x="3145586" y="1658251"/>
                  </a:lnTo>
                  <a:lnTo>
                    <a:pt x="3146704" y="1658721"/>
                  </a:lnTo>
                  <a:lnTo>
                    <a:pt x="3149333" y="1658721"/>
                  </a:lnTo>
                  <a:lnTo>
                    <a:pt x="3150451" y="1658251"/>
                  </a:lnTo>
                  <a:lnTo>
                    <a:pt x="3152317" y="1656397"/>
                  </a:lnTo>
                  <a:lnTo>
                    <a:pt x="3152775" y="1655267"/>
                  </a:lnTo>
                  <a:lnTo>
                    <a:pt x="3152775" y="1652638"/>
                  </a:lnTo>
                  <a:close/>
                </a:path>
                <a:path w="10629900" h="2895600">
                  <a:moveTo>
                    <a:pt x="3152775" y="1240345"/>
                  </a:moveTo>
                  <a:lnTo>
                    <a:pt x="3152317" y="1239215"/>
                  </a:lnTo>
                  <a:lnTo>
                    <a:pt x="3150451" y="1237361"/>
                  </a:lnTo>
                  <a:lnTo>
                    <a:pt x="3149333" y="1236891"/>
                  </a:lnTo>
                  <a:lnTo>
                    <a:pt x="3146704" y="1236891"/>
                  </a:lnTo>
                  <a:lnTo>
                    <a:pt x="3145586" y="1237361"/>
                  </a:lnTo>
                  <a:lnTo>
                    <a:pt x="3143720" y="1239215"/>
                  </a:lnTo>
                  <a:lnTo>
                    <a:pt x="3143250" y="1240345"/>
                  </a:lnTo>
                  <a:lnTo>
                    <a:pt x="3143250" y="1242974"/>
                  </a:lnTo>
                  <a:lnTo>
                    <a:pt x="3143720" y="1244092"/>
                  </a:lnTo>
                  <a:lnTo>
                    <a:pt x="3145586" y="1245958"/>
                  </a:lnTo>
                  <a:lnTo>
                    <a:pt x="3146704" y="1246416"/>
                  </a:lnTo>
                  <a:lnTo>
                    <a:pt x="3149333" y="1246416"/>
                  </a:lnTo>
                  <a:lnTo>
                    <a:pt x="3150451" y="1245958"/>
                  </a:lnTo>
                  <a:lnTo>
                    <a:pt x="3152317" y="1244092"/>
                  </a:lnTo>
                  <a:lnTo>
                    <a:pt x="3152775" y="1242974"/>
                  </a:lnTo>
                  <a:lnTo>
                    <a:pt x="3152775" y="1240345"/>
                  </a:lnTo>
                  <a:close/>
                </a:path>
                <a:path w="10629900" h="2895600">
                  <a:moveTo>
                    <a:pt x="3152775" y="828040"/>
                  </a:moveTo>
                  <a:lnTo>
                    <a:pt x="3152317" y="826922"/>
                  </a:lnTo>
                  <a:lnTo>
                    <a:pt x="3150451" y="825068"/>
                  </a:lnTo>
                  <a:lnTo>
                    <a:pt x="3149333" y="824598"/>
                  </a:lnTo>
                  <a:lnTo>
                    <a:pt x="3146704" y="824598"/>
                  </a:lnTo>
                  <a:lnTo>
                    <a:pt x="3145586" y="825068"/>
                  </a:lnTo>
                  <a:lnTo>
                    <a:pt x="3143720" y="826922"/>
                  </a:lnTo>
                  <a:lnTo>
                    <a:pt x="3143250" y="828040"/>
                  </a:lnTo>
                  <a:lnTo>
                    <a:pt x="3143250" y="830681"/>
                  </a:lnTo>
                  <a:lnTo>
                    <a:pt x="3143720" y="831799"/>
                  </a:lnTo>
                  <a:lnTo>
                    <a:pt x="3145586" y="833653"/>
                  </a:lnTo>
                  <a:lnTo>
                    <a:pt x="3146704" y="834123"/>
                  </a:lnTo>
                  <a:lnTo>
                    <a:pt x="3149333" y="834123"/>
                  </a:lnTo>
                  <a:lnTo>
                    <a:pt x="3150451" y="833653"/>
                  </a:lnTo>
                  <a:lnTo>
                    <a:pt x="3152317" y="831799"/>
                  </a:lnTo>
                  <a:lnTo>
                    <a:pt x="3152775" y="830681"/>
                  </a:lnTo>
                  <a:lnTo>
                    <a:pt x="3152775" y="828040"/>
                  </a:lnTo>
                  <a:close/>
                </a:path>
                <a:path w="10629900" h="2895600">
                  <a:moveTo>
                    <a:pt x="3152775" y="415747"/>
                  </a:moveTo>
                  <a:lnTo>
                    <a:pt x="3152317" y="414629"/>
                  </a:lnTo>
                  <a:lnTo>
                    <a:pt x="3150451" y="412762"/>
                  </a:lnTo>
                  <a:lnTo>
                    <a:pt x="3149333" y="412305"/>
                  </a:lnTo>
                  <a:lnTo>
                    <a:pt x="3146704" y="412305"/>
                  </a:lnTo>
                  <a:lnTo>
                    <a:pt x="3145586" y="412762"/>
                  </a:lnTo>
                  <a:lnTo>
                    <a:pt x="3143720" y="414629"/>
                  </a:lnTo>
                  <a:lnTo>
                    <a:pt x="3143250" y="415747"/>
                  </a:lnTo>
                  <a:lnTo>
                    <a:pt x="3143250" y="418376"/>
                  </a:lnTo>
                  <a:lnTo>
                    <a:pt x="3143720" y="419506"/>
                  </a:lnTo>
                  <a:lnTo>
                    <a:pt x="3145586" y="421360"/>
                  </a:lnTo>
                  <a:lnTo>
                    <a:pt x="3146704" y="421830"/>
                  </a:lnTo>
                  <a:lnTo>
                    <a:pt x="3149333" y="421830"/>
                  </a:lnTo>
                  <a:lnTo>
                    <a:pt x="3150451" y="421360"/>
                  </a:lnTo>
                  <a:lnTo>
                    <a:pt x="3152317" y="419506"/>
                  </a:lnTo>
                  <a:lnTo>
                    <a:pt x="3152775" y="418376"/>
                  </a:lnTo>
                  <a:lnTo>
                    <a:pt x="3152775" y="415747"/>
                  </a:lnTo>
                  <a:close/>
                </a:path>
                <a:path w="10629900" h="2895600">
                  <a:moveTo>
                    <a:pt x="3152775" y="3454"/>
                  </a:moveTo>
                  <a:lnTo>
                    <a:pt x="3152317" y="2336"/>
                  </a:lnTo>
                  <a:lnTo>
                    <a:pt x="3150451" y="469"/>
                  </a:lnTo>
                  <a:lnTo>
                    <a:pt x="3149333" y="0"/>
                  </a:lnTo>
                  <a:lnTo>
                    <a:pt x="3146704" y="0"/>
                  </a:lnTo>
                  <a:lnTo>
                    <a:pt x="3145586" y="469"/>
                  </a:lnTo>
                  <a:lnTo>
                    <a:pt x="3143720" y="2336"/>
                  </a:lnTo>
                  <a:lnTo>
                    <a:pt x="3143250" y="3454"/>
                  </a:lnTo>
                  <a:lnTo>
                    <a:pt x="3143250" y="6083"/>
                  </a:lnTo>
                  <a:lnTo>
                    <a:pt x="3143720" y="7200"/>
                  </a:lnTo>
                  <a:lnTo>
                    <a:pt x="3145586" y="9067"/>
                  </a:lnTo>
                  <a:lnTo>
                    <a:pt x="3146704" y="9525"/>
                  </a:lnTo>
                  <a:lnTo>
                    <a:pt x="3149333" y="9525"/>
                  </a:lnTo>
                  <a:lnTo>
                    <a:pt x="3150451" y="9067"/>
                  </a:lnTo>
                  <a:lnTo>
                    <a:pt x="3152317" y="7200"/>
                  </a:lnTo>
                  <a:lnTo>
                    <a:pt x="3152775" y="6083"/>
                  </a:lnTo>
                  <a:lnTo>
                    <a:pt x="3152775" y="3454"/>
                  </a:lnTo>
                  <a:close/>
                </a:path>
                <a:path w="10629900" h="2895600">
                  <a:moveTo>
                    <a:pt x="3200400" y="2889529"/>
                  </a:moveTo>
                  <a:lnTo>
                    <a:pt x="3199942" y="2888411"/>
                  </a:lnTo>
                  <a:lnTo>
                    <a:pt x="3198076" y="2886545"/>
                  </a:lnTo>
                  <a:lnTo>
                    <a:pt x="3196958" y="2886075"/>
                  </a:lnTo>
                  <a:lnTo>
                    <a:pt x="3194329" y="2886075"/>
                  </a:lnTo>
                  <a:lnTo>
                    <a:pt x="3193211" y="2886545"/>
                  </a:lnTo>
                  <a:lnTo>
                    <a:pt x="3191345" y="2888411"/>
                  </a:lnTo>
                  <a:lnTo>
                    <a:pt x="3190875" y="2889529"/>
                  </a:lnTo>
                  <a:lnTo>
                    <a:pt x="3190875" y="2892158"/>
                  </a:lnTo>
                  <a:lnTo>
                    <a:pt x="3191345" y="2893276"/>
                  </a:lnTo>
                  <a:lnTo>
                    <a:pt x="3193211" y="2895142"/>
                  </a:lnTo>
                  <a:lnTo>
                    <a:pt x="3194329" y="2895600"/>
                  </a:lnTo>
                  <a:lnTo>
                    <a:pt x="3196958" y="2895600"/>
                  </a:lnTo>
                  <a:lnTo>
                    <a:pt x="3198076" y="2895142"/>
                  </a:lnTo>
                  <a:lnTo>
                    <a:pt x="3199942" y="2893276"/>
                  </a:lnTo>
                  <a:lnTo>
                    <a:pt x="3200400" y="2892158"/>
                  </a:lnTo>
                  <a:lnTo>
                    <a:pt x="3200400" y="2889529"/>
                  </a:lnTo>
                  <a:close/>
                </a:path>
                <a:path w="10629900" h="2895600">
                  <a:moveTo>
                    <a:pt x="3200400" y="2477236"/>
                  </a:moveTo>
                  <a:lnTo>
                    <a:pt x="3199942" y="2476106"/>
                  </a:lnTo>
                  <a:lnTo>
                    <a:pt x="3198076" y="2474252"/>
                  </a:lnTo>
                  <a:lnTo>
                    <a:pt x="3196958" y="2473782"/>
                  </a:lnTo>
                  <a:lnTo>
                    <a:pt x="3194329" y="2473782"/>
                  </a:lnTo>
                  <a:lnTo>
                    <a:pt x="3193211" y="2474252"/>
                  </a:lnTo>
                  <a:lnTo>
                    <a:pt x="3191345" y="2476106"/>
                  </a:lnTo>
                  <a:lnTo>
                    <a:pt x="3190875" y="2477236"/>
                  </a:lnTo>
                  <a:lnTo>
                    <a:pt x="3190875" y="2479865"/>
                  </a:lnTo>
                  <a:lnTo>
                    <a:pt x="3191345" y="2480983"/>
                  </a:lnTo>
                  <a:lnTo>
                    <a:pt x="3193211" y="2482850"/>
                  </a:lnTo>
                  <a:lnTo>
                    <a:pt x="3194329" y="2483307"/>
                  </a:lnTo>
                  <a:lnTo>
                    <a:pt x="3196958" y="2483307"/>
                  </a:lnTo>
                  <a:lnTo>
                    <a:pt x="3198076" y="2482850"/>
                  </a:lnTo>
                  <a:lnTo>
                    <a:pt x="3199942" y="2480983"/>
                  </a:lnTo>
                  <a:lnTo>
                    <a:pt x="3200400" y="2479865"/>
                  </a:lnTo>
                  <a:lnTo>
                    <a:pt x="3200400" y="2477236"/>
                  </a:lnTo>
                  <a:close/>
                </a:path>
                <a:path w="10629900" h="2895600">
                  <a:moveTo>
                    <a:pt x="3200400" y="2064931"/>
                  </a:moveTo>
                  <a:lnTo>
                    <a:pt x="3199942" y="2063813"/>
                  </a:lnTo>
                  <a:lnTo>
                    <a:pt x="3198076" y="2061959"/>
                  </a:lnTo>
                  <a:lnTo>
                    <a:pt x="3196958" y="2061489"/>
                  </a:lnTo>
                  <a:lnTo>
                    <a:pt x="3194329" y="2061489"/>
                  </a:lnTo>
                  <a:lnTo>
                    <a:pt x="3193211" y="2061959"/>
                  </a:lnTo>
                  <a:lnTo>
                    <a:pt x="3191345" y="2063813"/>
                  </a:lnTo>
                  <a:lnTo>
                    <a:pt x="3190875" y="2064931"/>
                  </a:lnTo>
                  <a:lnTo>
                    <a:pt x="3190875" y="2067560"/>
                  </a:lnTo>
                  <a:lnTo>
                    <a:pt x="3191345" y="2068690"/>
                  </a:lnTo>
                  <a:lnTo>
                    <a:pt x="3193211" y="2070544"/>
                  </a:lnTo>
                  <a:lnTo>
                    <a:pt x="3194329" y="2071014"/>
                  </a:lnTo>
                  <a:lnTo>
                    <a:pt x="3196958" y="2071014"/>
                  </a:lnTo>
                  <a:lnTo>
                    <a:pt x="3198076" y="2070544"/>
                  </a:lnTo>
                  <a:lnTo>
                    <a:pt x="3199942" y="2068690"/>
                  </a:lnTo>
                  <a:lnTo>
                    <a:pt x="3200400" y="2067560"/>
                  </a:lnTo>
                  <a:lnTo>
                    <a:pt x="3200400" y="2064931"/>
                  </a:lnTo>
                  <a:close/>
                </a:path>
                <a:path w="10629900" h="2895600">
                  <a:moveTo>
                    <a:pt x="3200400" y="1652638"/>
                  </a:moveTo>
                  <a:lnTo>
                    <a:pt x="3199942" y="1651520"/>
                  </a:lnTo>
                  <a:lnTo>
                    <a:pt x="3198076" y="1649653"/>
                  </a:lnTo>
                  <a:lnTo>
                    <a:pt x="3196958" y="1649196"/>
                  </a:lnTo>
                  <a:lnTo>
                    <a:pt x="3194329" y="1649196"/>
                  </a:lnTo>
                  <a:lnTo>
                    <a:pt x="3193211" y="1649653"/>
                  </a:lnTo>
                  <a:lnTo>
                    <a:pt x="3191345" y="1651520"/>
                  </a:lnTo>
                  <a:lnTo>
                    <a:pt x="3190875" y="1652638"/>
                  </a:lnTo>
                  <a:lnTo>
                    <a:pt x="3190875" y="1655267"/>
                  </a:lnTo>
                  <a:lnTo>
                    <a:pt x="3191345" y="1656397"/>
                  </a:lnTo>
                  <a:lnTo>
                    <a:pt x="3193211" y="1658251"/>
                  </a:lnTo>
                  <a:lnTo>
                    <a:pt x="3194329" y="1658721"/>
                  </a:lnTo>
                  <a:lnTo>
                    <a:pt x="3196958" y="1658721"/>
                  </a:lnTo>
                  <a:lnTo>
                    <a:pt x="3198076" y="1658251"/>
                  </a:lnTo>
                  <a:lnTo>
                    <a:pt x="3199942" y="1656397"/>
                  </a:lnTo>
                  <a:lnTo>
                    <a:pt x="3200400" y="1655267"/>
                  </a:lnTo>
                  <a:lnTo>
                    <a:pt x="3200400" y="1652638"/>
                  </a:lnTo>
                  <a:close/>
                </a:path>
                <a:path w="10629900" h="2895600">
                  <a:moveTo>
                    <a:pt x="3200400" y="1240345"/>
                  </a:moveTo>
                  <a:lnTo>
                    <a:pt x="3199942" y="1239215"/>
                  </a:lnTo>
                  <a:lnTo>
                    <a:pt x="3198076" y="1237361"/>
                  </a:lnTo>
                  <a:lnTo>
                    <a:pt x="3196958" y="1236891"/>
                  </a:lnTo>
                  <a:lnTo>
                    <a:pt x="3194329" y="1236891"/>
                  </a:lnTo>
                  <a:lnTo>
                    <a:pt x="3193211" y="1237361"/>
                  </a:lnTo>
                  <a:lnTo>
                    <a:pt x="3191345" y="1239215"/>
                  </a:lnTo>
                  <a:lnTo>
                    <a:pt x="3190875" y="1240345"/>
                  </a:lnTo>
                  <a:lnTo>
                    <a:pt x="3190875" y="1242974"/>
                  </a:lnTo>
                  <a:lnTo>
                    <a:pt x="3191345" y="1244092"/>
                  </a:lnTo>
                  <a:lnTo>
                    <a:pt x="3193211" y="1245958"/>
                  </a:lnTo>
                  <a:lnTo>
                    <a:pt x="3194329" y="1246416"/>
                  </a:lnTo>
                  <a:lnTo>
                    <a:pt x="3196958" y="1246416"/>
                  </a:lnTo>
                  <a:lnTo>
                    <a:pt x="3198076" y="1245958"/>
                  </a:lnTo>
                  <a:lnTo>
                    <a:pt x="3199942" y="1244092"/>
                  </a:lnTo>
                  <a:lnTo>
                    <a:pt x="3200400" y="1242974"/>
                  </a:lnTo>
                  <a:lnTo>
                    <a:pt x="3200400" y="1240345"/>
                  </a:lnTo>
                  <a:close/>
                </a:path>
                <a:path w="10629900" h="2895600">
                  <a:moveTo>
                    <a:pt x="3200400" y="828040"/>
                  </a:moveTo>
                  <a:lnTo>
                    <a:pt x="3199942" y="826922"/>
                  </a:lnTo>
                  <a:lnTo>
                    <a:pt x="3198076" y="825068"/>
                  </a:lnTo>
                  <a:lnTo>
                    <a:pt x="3196958" y="824598"/>
                  </a:lnTo>
                  <a:lnTo>
                    <a:pt x="3194329" y="824598"/>
                  </a:lnTo>
                  <a:lnTo>
                    <a:pt x="3193211" y="825068"/>
                  </a:lnTo>
                  <a:lnTo>
                    <a:pt x="3191345" y="826922"/>
                  </a:lnTo>
                  <a:lnTo>
                    <a:pt x="3190875" y="828040"/>
                  </a:lnTo>
                  <a:lnTo>
                    <a:pt x="3190875" y="830681"/>
                  </a:lnTo>
                  <a:lnTo>
                    <a:pt x="3191345" y="831799"/>
                  </a:lnTo>
                  <a:lnTo>
                    <a:pt x="3193211" y="833653"/>
                  </a:lnTo>
                  <a:lnTo>
                    <a:pt x="3194329" y="834123"/>
                  </a:lnTo>
                  <a:lnTo>
                    <a:pt x="3196958" y="834123"/>
                  </a:lnTo>
                  <a:lnTo>
                    <a:pt x="3198076" y="833653"/>
                  </a:lnTo>
                  <a:lnTo>
                    <a:pt x="3199942" y="831799"/>
                  </a:lnTo>
                  <a:lnTo>
                    <a:pt x="3200400" y="830681"/>
                  </a:lnTo>
                  <a:lnTo>
                    <a:pt x="3200400" y="828040"/>
                  </a:lnTo>
                  <a:close/>
                </a:path>
                <a:path w="10629900" h="2895600">
                  <a:moveTo>
                    <a:pt x="3200400" y="415747"/>
                  </a:moveTo>
                  <a:lnTo>
                    <a:pt x="3199942" y="414629"/>
                  </a:lnTo>
                  <a:lnTo>
                    <a:pt x="3198076" y="412762"/>
                  </a:lnTo>
                  <a:lnTo>
                    <a:pt x="3196958" y="412305"/>
                  </a:lnTo>
                  <a:lnTo>
                    <a:pt x="3194329" y="412305"/>
                  </a:lnTo>
                  <a:lnTo>
                    <a:pt x="3193211" y="412762"/>
                  </a:lnTo>
                  <a:lnTo>
                    <a:pt x="3191345" y="414629"/>
                  </a:lnTo>
                  <a:lnTo>
                    <a:pt x="3190875" y="415747"/>
                  </a:lnTo>
                  <a:lnTo>
                    <a:pt x="3190875" y="418376"/>
                  </a:lnTo>
                  <a:lnTo>
                    <a:pt x="3191345" y="419506"/>
                  </a:lnTo>
                  <a:lnTo>
                    <a:pt x="3193211" y="421360"/>
                  </a:lnTo>
                  <a:lnTo>
                    <a:pt x="3194329" y="421830"/>
                  </a:lnTo>
                  <a:lnTo>
                    <a:pt x="3196958" y="421830"/>
                  </a:lnTo>
                  <a:lnTo>
                    <a:pt x="3198076" y="421360"/>
                  </a:lnTo>
                  <a:lnTo>
                    <a:pt x="3199942" y="419506"/>
                  </a:lnTo>
                  <a:lnTo>
                    <a:pt x="3200400" y="418376"/>
                  </a:lnTo>
                  <a:lnTo>
                    <a:pt x="3200400" y="415747"/>
                  </a:lnTo>
                  <a:close/>
                </a:path>
                <a:path w="10629900" h="2895600">
                  <a:moveTo>
                    <a:pt x="3200400" y="3454"/>
                  </a:moveTo>
                  <a:lnTo>
                    <a:pt x="3199942" y="2336"/>
                  </a:lnTo>
                  <a:lnTo>
                    <a:pt x="3198076" y="469"/>
                  </a:lnTo>
                  <a:lnTo>
                    <a:pt x="3196958" y="0"/>
                  </a:lnTo>
                  <a:lnTo>
                    <a:pt x="3194329" y="0"/>
                  </a:lnTo>
                  <a:lnTo>
                    <a:pt x="3193211" y="469"/>
                  </a:lnTo>
                  <a:lnTo>
                    <a:pt x="3191345" y="2336"/>
                  </a:lnTo>
                  <a:lnTo>
                    <a:pt x="3190875" y="3454"/>
                  </a:lnTo>
                  <a:lnTo>
                    <a:pt x="3190875" y="6083"/>
                  </a:lnTo>
                  <a:lnTo>
                    <a:pt x="3191345" y="7200"/>
                  </a:lnTo>
                  <a:lnTo>
                    <a:pt x="3193211" y="9067"/>
                  </a:lnTo>
                  <a:lnTo>
                    <a:pt x="3194329" y="9525"/>
                  </a:lnTo>
                  <a:lnTo>
                    <a:pt x="3196958" y="9525"/>
                  </a:lnTo>
                  <a:lnTo>
                    <a:pt x="3198076" y="9067"/>
                  </a:lnTo>
                  <a:lnTo>
                    <a:pt x="3199942" y="7200"/>
                  </a:lnTo>
                  <a:lnTo>
                    <a:pt x="3200400" y="6083"/>
                  </a:lnTo>
                  <a:lnTo>
                    <a:pt x="3200400" y="3454"/>
                  </a:lnTo>
                  <a:close/>
                </a:path>
                <a:path w="10629900" h="2895600">
                  <a:moveTo>
                    <a:pt x="3248025" y="2889529"/>
                  </a:moveTo>
                  <a:lnTo>
                    <a:pt x="3247567" y="2888411"/>
                  </a:lnTo>
                  <a:lnTo>
                    <a:pt x="3245701" y="2886545"/>
                  </a:lnTo>
                  <a:lnTo>
                    <a:pt x="3244583" y="2886075"/>
                  </a:lnTo>
                  <a:lnTo>
                    <a:pt x="3241954" y="2886075"/>
                  </a:lnTo>
                  <a:lnTo>
                    <a:pt x="3240836" y="2886545"/>
                  </a:lnTo>
                  <a:lnTo>
                    <a:pt x="3238970" y="2888411"/>
                  </a:lnTo>
                  <a:lnTo>
                    <a:pt x="3238500" y="2889529"/>
                  </a:lnTo>
                  <a:lnTo>
                    <a:pt x="3238500" y="2892158"/>
                  </a:lnTo>
                  <a:lnTo>
                    <a:pt x="3238970" y="2893276"/>
                  </a:lnTo>
                  <a:lnTo>
                    <a:pt x="3240836" y="2895142"/>
                  </a:lnTo>
                  <a:lnTo>
                    <a:pt x="3241954" y="2895600"/>
                  </a:lnTo>
                  <a:lnTo>
                    <a:pt x="3244583" y="2895600"/>
                  </a:lnTo>
                  <a:lnTo>
                    <a:pt x="3245701" y="2895142"/>
                  </a:lnTo>
                  <a:lnTo>
                    <a:pt x="3247567" y="2893276"/>
                  </a:lnTo>
                  <a:lnTo>
                    <a:pt x="3248025" y="2892158"/>
                  </a:lnTo>
                  <a:lnTo>
                    <a:pt x="3248025" y="2889529"/>
                  </a:lnTo>
                  <a:close/>
                </a:path>
                <a:path w="10629900" h="2895600">
                  <a:moveTo>
                    <a:pt x="3248025" y="2477236"/>
                  </a:moveTo>
                  <a:lnTo>
                    <a:pt x="3247567" y="2476106"/>
                  </a:lnTo>
                  <a:lnTo>
                    <a:pt x="3245701" y="2474252"/>
                  </a:lnTo>
                  <a:lnTo>
                    <a:pt x="3244583" y="2473782"/>
                  </a:lnTo>
                  <a:lnTo>
                    <a:pt x="3241954" y="2473782"/>
                  </a:lnTo>
                  <a:lnTo>
                    <a:pt x="3240836" y="2474252"/>
                  </a:lnTo>
                  <a:lnTo>
                    <a:pt x="3238970" y="2476106"/>
                  </a:lnTo>
                  <a:lnTo>
                    <a:pt x="3238500" y="2477236"/>
                  </a:lnTo>
                  <a:lnTo>
                    <a:pt x="3238500" y="2479865"/>
                  </a:lnTo>
                  <a:lnTo>
                    <a:pt x="3238970" y="2480983"/>
                  </a:lnTo>
                  <a:lnTo>
                    <a:pt x="3240836" y="2482850"/>
                  </a:lnTo>
                  <a:lnTo>
                    <a:pt x="3241954" y="2483307"/>
                  </a:lnTo>
                  <a:lnTo>
                    <a:pt x="3244583" y="2483307"/>
                  </a:lnTo>
                  <a:lnTo>
                    <a:pt x="3245701" y="2482850"/>
                  </a:lnTo>
                  <a:lnTo>
                    <a:pt x="3247567" y="2480983"/>
                  </a:lnTo>
                  <a:lnTo>
                    <a:pt x="3248025" y="2479865"/>
                  </a:lnTo>
                  <a:lnTo>
                    <a:pt x="3248025" y="2477236"/>
                  </a:lnTo>
                  <a:close/>
                </a:path>
                <a:path w="10629900" h="2895600">
                  <a:moveTo>
                    <a:pt x="3248025" y="2064931"/>
                  </a:moveTo>
                  <a:lnTo>
                    <a:pt x="3247567" y="2063813"/>
                  </a:lnTo>
                  <a:lnTo>
                    <a:pt x="3245701" y="2061959"/>
                  </a:lnTo>
                  <a:lnTo>
                    <a:pt x="3244583" y="2061489"/>
                  </a:lnTo>
                  <a:lnTo>
                    <a:pt x="3241954" y="2061489"/>
                  </a:lnTo>
                  <a:lnTo>
                    <a:pt x="3240836" y="2061959"/>
                  </a:lnTo>
                  <a:lnTo>
                    <a:pt x="3238970" y="2063813"/>
                  </a:lnTo>
                  <a:lnTo>
                    <a:pt x="3238500" y="2064931"/>
                  </a:lnTo>
                  <a:lnTo>
                    <a:pt x="3238500" y="2067560"/>
                  </a:lnTo>
                  <a:lnTo>
                    <a:pt x="3238970" y="2068690"/>
                  </a:lnTo>
                  <a:lnTo>
                    <a:pt x="3240836" y="2070544"/>
                  </a:lnTo>
                  <a:lnTo>
                    <a:pt x="3241954" y="2071014"/>
                  </a:lnTo>
                  <a:lnTo>
                    <a:pt x="3244583" y="2071014"/>
                  </a:lnTo>
                  <a:lnTo>
                    <a:pt x="3245701" y="2070544"/>
                  </a:lnTo>
                  <a:lnTo>
                    <a:pt x="3247567" y="2068690"/>
                  </a:lnTo>
                  <a:lnTo>
                    <a:pt x="3248025" y="2067560"/>
                  </a:lnTo>
                  <a:lnTo>
                    <a:pt x="3248025" y="2064931"/>
                  </a:lnTo>
                  <a:close/>
                </a:path>
                <a:path w="10629900" h="2895600">
                  <a:moveTo>
                    <a:pt x="3248025" y="1652638"/>
                  </a:moveTo>
                  <a:lnTo>
                    <a:pt x="3247567" y="1651520"/>
                  </a:lnTo>
                  <a:lnTo>
                    <a:pt x="3245701" y="1649653"/>
                  </a:lnTo>
                  <a:lnTo>
                    <a:pt x="3244583" y="1649196"/>
                  </a:lnTo>
                  <a:lnTo>
                    <a:pt x="3241954" y="1649196"/>
                  </a:lnTo>
                  <a:lnTo>
                    <a:pt x="3240836" y="1649653"/>
                  </a:lnTo>
                  <a:lnTo>
                    <a:pt x="3238970" y="1651520"/>
                  </a:lnTo>
                  <a:lnTo>
                    <a:pt x="3238500" y="1652638"/>
                  </a:lnTo>
                  <a:lnTo>
                    <a:pt x="3238500" y="1655267"/>
                  </a:lnTo>
                  <a:lnTo>
                    <a:pt x="3238970" y="1656397"/>
                  </a:lnTo>
                  <a:lnTo>
                    <a:pt x="3240836" y="1658251"/>
                  </a:lnTo>
                  <a:lnTo>
                    <a:pt x="3241954" y="1658721"/>
                  </a:lnTo>
                  <a:lnTo>
                    <a:pt x="3244583" y="1658721"/>
                  </a:lnTo>
                  <a:lnTo>
                    <a:pt x="3245701" y="1658251"/>
                  </a:lnTo>
                  <a:lnTo>
                    <a:pt x="3247567" y="1656397"/>
                  </a:lnTo>
                  <a:lnTo>
                    <a:pt x="3248025" y="1655267"/>
                  </a:lnTo>
                  <a:lnTo>
                    <a:pt x="3248025" y="1652638"/>
                  </a:lnTo>
                  <a:close/>
                </a:path>
                <a:path w="10629900" h="2895600">
                  <a:moveTo>
                    <a:pt x="3248025" y="1240345"/>
                  </a:moveTo>
                  <a:lnTo>
                    <a:pt x="3247567" y="1239215"/>
                  </a:lnTo>
                  <a:lnTo>
                    <a:pt x="3245701" y="1237361"/>
                  </a:lnTo>
                  <a:lnTo>
                    <a:pt x="3244583" y="1236891"/>
                  </a:lnTo>
                  <a:lnTo>
                    <a:pt x="3241954" y="1236891"/>
                  </a:lnTo>
                  <a:lnTo>
                    <a:pt x="3240836" y="1237361"/>
                  </a:lnTo>
                  <a:lnTo>
                    <a:pt x="3238970" y="1239215"/>
                  </a:lnTo>
                  <a:lnTo>
                    <a:pt x="3238500" y="1240345"/>
                  </a:lnTo>
                  <a:lnTo>
                    <a:pt x="3238500" y="1242974"/>
                  </a:lnTo>
                  <a:lnTo>
                    <a:pt x="3238970" y="1244092"/>
                  </a:lnTo>
                  <a:lnTo>
                    <a:pt x="3240836" y="1245958"/>
                  </a:lnTo>
                  <a:lnTo>
                    <a:pt x="3241954" y="1246416"/>
                  </a:lnTo>
                  <a:lnTo>
                    <a:pt x="3244583" y="1246416"/>
                  </a:lnTo>
                  <a:lnTo>
                    <a:pt x="3245701" y="1245958"/>
                  </a:lnTo>
                  <a:lnTo>
                    <a:pt x="3247567" y="1244092"/>
                  </a:lnTo>
                  <a:lnTo>
                    <a:pt x="3248025" y="1242974"/>
                  </a:lnTo>
                  <a:lnTo>
                    <a:pt x="3248025" y="1240345"/>
                  </a:lnTo>
                  <a:close/>
                </a:path>
                <a:path w="10629900" h="2895600">
                  <a:moveTo>
                    <a:pt x="3248025" y="828040"/>
                  </a:moveTo>
                  <a:lnTo>
                    <a:pt x="3247567" y="826922"/>
                  </a:lnTo>
                  <a:lnTo>
                    <a:pt x="3245701" y="825068"/>
                  </a:lnTo>
                  <a:lnTo>
                    <a:pt x="3244583" y="824598"/>
                  </a:lnTo>
                  <a:lnTo>
                    <a:pt x="3241954" y="824598"/>
                  </a:lnTo>
                  <a:lnTo>
                    <a:pt x="3240836" y="825068"/>
                  </a:lnTo>
                  <a:lnTo>
                    <a:pt x="3238970" y="826922"/>
                  </a:lnTo>
                  <a:lnTo>
                    <a:pt x="3238500" y="828040"/>
                  </a:lnTo>
                  <a:lnTo>
                    <a:pt x="3238500" y="830681"/>
                  </a:lnTo>
                  <a:lnTo>
                    <a:pt x="3238970" y="831799"/>
                  </a:lnTo>
                  <a:lnTo>
                    <a:pt x="3240836" y="833653"/>
                  </a:lnTo>
                  <a:lnTo>
                    <a:pt x="3241954" y="834123"/>
                  </a:lnTo>
                  <a:lnTo>
                    <a:pt x="3244583" y="834123"/>
                  </a:lnTo>
                  <a:lnTo>
                    <a:pt x="3245701" y="833653"/>
                  </a:lnTo>
                  <a:lnTo>
                    <a:pt x="3247567" y="831799"/>
                  </a:lnTo>
                  <a:lnTo>
                    <a:pt x="3248025" y="830681"/>
                  </a:lnTo>
                  <a:lnTo>
                    <a:pt x="3248025" y="828040"/>
                  </a:lnTo>
                  <a:close/>
                </a:path>
                <a:path w="10629900" h="2895600">
                  <a:moveTo>
                    <a:pt x="3248025" y="415747"/>
                  </a:moveTo>
                  <a:lnTo>
                    <a:pt x="3247567" y="414629"/>
                  </a:lnTo>
                  <a:lnTo>
                    <a:pt x="3245701" y="412762"/>
                  </a:lnTo>
                  <a:lnTo>
                    <a:pt x="3244583" y="412305"/>
                  </a:lnTo>
                  <a:lnTo>
                    <a:pt x="3241954" y="412305"/>
                  </a:lnTo>
                  <a:lnTo>
                    <a:pt x="3240836" y="412762"/>
                  </a:lnTo>
                  <a:lnTo>
                    <a:pt x="3238970" y="414629"/>
                  </a:lnTo>
                  <a:lnTo>
                    <a:pt x="3238500" y="415747"/>
                  </a:lnTo>
                  <a:lnTo>
                    <a:pt x="3238500" y="418376"/>
                  </a:lnTo>
                  <a:lnTo>
                    <a:pt x="3238970" y="419506"/>
                  </a:lnTo>
                  <a:lnTo>
                    <a:pt x="3240836" y="421360"/>
                  </a:lnTo>
                  <a:lnTo>
                    <a:pt x="3241954" y="421830"/>
                  </a:lnTo>
                  <a:lnTo>
                    <a:pt x="3244583" y="421830"/>
                  </a:lnTo>
                  <a:lnTo>
                    <a:pt x="3245701" y="421360"/>
                  </a:lnTo>
                  <a:lnTo>
                    <a:pt x="3247567" y="419506"/>
                  </a:lnTo>
                  <a:lnTo>
                    <a:pt x="3248025" y="418376"/>
                  </a:lnTo>
                  <a:lnTo>
                    <a:pt x="3248025" y="415747"/>
                  </a:lnTo>
                  <a:close/>
                </a:path>
                <a:path w="10629900" h="2895600">
                  <a:moveTo>
                    <a:pt x="3248025" y="3454"/>
                  </a:moveTo>
                  <a:lnTo>
                    <a:pt x="3247567" y="2336"/>
                  </a:lnTo>
                  <a:lnTo>
                    <a:pt x="3245701" y="469"/>
                  </a:lnTo>
                  <a:lnTo>
                    <a:pt x="3244583" y="0"/>
                  </a:lnTo>
                  <a:lnTo>
                    <a:pt x="3241954" y="0"/>
                  </a:lnTo>
                  <a:lnTo>
                    <a:pt x="3240836" y="469"/>
                  </a:lnTo>
                  <a:lnTo>
                    <a:pt x="3238970" y="2336"/>
                  </a:lnTo>
                  <a:lnTo>
                    <a:pt x="3238500" y="3454"/>
                  </a:lnTo>
                  <a:lnTo>
                    <a:pt x="3238500" y="6083"/>
                  </a:lnTo>
                  <a:lnTo>
                    <a:pt x="3238970" y="7200"/>
                  </a:lnTo>
                  <a:lnTo>
                    <a:pt x="3240836" y="9067"/>
                  </a:lnTo>
                  <a:lnTo>
                    <a:pt x="3241954" y="9525"/>
                  </a:lnTo>
                  <a:lnTo>
                    <a:pt x="3244583" y="9525"/>
                  </a:lnTo>
                  <a:lnTo>
                    <a:pt x="3245701" y="9067"/>
                  </a:lnTo>
                  <a:lnTo>
                    <a:pt x="3247567" y="7200"/>
                  </a:lnTo>
                  <a:lnTo>
                    <a:pt x="3248025" y="6083"/>
                  </a:lnTo>
                  <a:lnTo>
                    <a:pt x="3248025" y="3454"/>
                  </a:lnTo>
                  <a:close/>
                </a:path>
                <a:path w="10629900" h="2895600">
                  <a:moveTo>
                    <a:pt x="3295650" y="2889529"/>
                  </a:moveTo>
                  <a:lnTo>
                    <a:pt x="3295192" y="2888411"/>
                  </a:lnTo>
                  <a:lnTo>
                    <a:pt x="3293326" y="2886545"/>
                  </a:lnTo>
                  <a:lnTo>
                    <a:pt x="3292208" y="2886075"/>
                  </a:lnTo>
                  <a:lnTo>
                    <a:pt x="3289579" y="2886075"/>
                  </a:lnTo>
                  <a:lnTo>
                    <a:pt x="3288461" y="2886545"/>
                  </a:lnTo>
                  <a:lnTo>
                    <a:pt x="3286595" y="2888411"/>
                  </a:lnTo>
                  <a:lnTo>
                    <a:pt x="3286125" y="2889529"/>
                  </a:lnTo>
                  <a:lnTo>
                    <a:pt x="3286125" y="2892158"/>
                  </a:lnTo>
                  <a:lnTo>
                    <a:pt x="3286595" y="2893276"/>
                  </a:lnTo>
                  <a:lnTo>
                    <a:pt x="3288461" y="2895142"/>
                  </a:lnTo>
                  <a:lnTo>
                    <a:pt x="3289579" y="2895600"/>
                  </a:lnTo>
                  <a:lnTo>
                    <a:pt x="3292208" y="2895600"/>
                  </a:lnTo>
                  <a:lnTo>
                    <a:pt x="3293326" y="2895142"/>
                  </a:lnTo>
                  <a:lnTo>
                    <a:pt x="3295192" y="2893276"/>
                  </a:lnTo>
                  <a:lnTo>
                    <a:pt x="3295650" y="2892158"/>
                  </a:lnTo>
                  <a:lnTo>
                    <a:pt x="3295650" y="2889529"/>
                  </a:lnTo>
                  <a:close/>
                </a:path>
                <a:path w="10629900" h="2895600">
                  <a:moveTo>
                    <a:pt x="3295650" y="2477236"/>
                  </a:moveTo>
                  <a:lnTo>
                    <a:pt x="3295192" y="2476106"/>
                  </a:lnTo>
                  <a:lnTo>
                    <a:pt x="3293326" y="2474252"/>
                  </a:lnTo>
                  <a:lnTo>
                    <a:pt x="3292208" y="2473782"/>
                  </a:lnTo>
                  <a:lnTo>
                    <a:pt x="3289579" y="2473782"/>
                  </a:lnTo>
                  <a:lnTo>
                    <a:pt x="3288461" y="2474252"/>
                  </a:lnTo>
                  <a:lnTo>
                    <a:pt x="3286595" y="2476106"/>
                  </a:lnTo>
                  <a:lnTo>
                    <a:pt x="3286125" y="2477236"/>
                  </a:lnTo>
                  <a:lnTo>
                    <a:pt x="3286125" y="2479865"/>
                  </a:lnTo>
                  <a:lnTo>
                    <a:pt x="3286595" y="2480983"/>
                  </a:lnTo>
                  <a:lnTo>
                    <a:pt x="3288461" y="2482850"/>
                  </a:lnTo>
                  <a:lnTo>
                    <a:pt x="3289579" y="2483307"/>
                  </a:lnTo>
                  <a:lnTo>
                    <a:pt x="3292208" y="2483307"/>
                  </a:lnTo>
                  <a:lnTo>
                    <a:pt x="3293326" y="2482850"/>
                  </a:lnTo>
                  <a:lnTo>
                    <a:pt x="3295192" y="2480983"/>
                  </a:lnTo>
                  <a:lnTo>
                    <a:pt x="3295650" y="2479865"/>
                  </a:lnTo>
                  <a:lnTo>
                    <a:pt x="3295650" y="2477236"/>
                  </a:lnTo>
                  <a:close/>
                </a:path>
                <a:path w="10629900" h="2895600">
                  <a:moveTo>
                    <a:pt x="3295650" y="2064931"/>
                  </a:moveTo>
                  <a:lnTo>
                    <a:pt x="3295192" y="2063813"/>
                  </a:lnTo>
                  <a:lnTo>
                    <a:pt x="3293326" y="2061959"/>
                  </a:lnTo>
                  <a:lnTo>
                    <a:pt x="3292208" y="2061489"/>
                  </a:lnTo>
                  <a:lnTo>
                    <a:pt x="3289579" y="2061489"/>
                  </a:lnTo>
                  <a:lnTo>
                    <a:pt x="3288461" y="2061959"/>
                  </a:lnTo>
                  <a:lnTo>
                    <a:pt x="3286595" y="2063813"/>
                  </a:lnTo>
                  <a:lnTo>
                    <a:pt x="3286125" y="2064931"/>
                  </a:lnTo>
                  <a:lnTo>
                    <a:pt x="3286125" y="2067560"/>
                  </a:lnTo>
                  <a:lnTo>
                    <a:pt x="3286595" y="2068690"/>
                  </a:lnTo>
                  <a:lnTo>
                    <a:pt x="3288461" y="2070544"/>
                  </a:lnTo>
                  <a:lnTo>
                    <a:pt x="3289579" y="2071014"/>
                  </a:lnTo>
                  <a:lnTo>
                    <a:pt x="3292208" y="2071014"/>
                  </a:lnTo>
                  <a:lnTo>
                    <a:pt x="3293326" y="2070544"/>
                  </a:lnTo>
                  <a:lnTo>
                    <a:pt x="3295192" y="2068690"/>
                  </a:lnTo>
                  <a:lnTo>
                    <a:pt x="3295650" y="2067560"/>
                  </a:lnTo>
                  <a:lnTo>
                    <a:pt x="3295650" y="2064931"/>
                  </a:lnTo>
                  <a:close/>
                </a:path>
                <a:path w="10629900" h="2895600">
                  <a:moveTo>
                    <a:pt x="3295650" y="1652638"/>
                  </a:moveTo>
                  <a:lnTo>
                    <a:pt x="3295192" y="1651520"/>
                  </a:lnTo>
                  <a:lnTo>
                    <a:pt x="3293326" y="1649653"/>
                  </a:lnTo>
                  <a:lnTo>
                    <a:pt x="3292208" y="1649196"/>
                  </a:lnTo>
                  <a:lnTo>
                    <a:pt x="3289579" y="1649196"/>
                  </a:lnTo>
                  <a:lnTo>
                    <a:pt x="3288461" y="1649653"/>
                  </a:lnTo>
                  <a:lnTo>
                    <a:pt x="3286595" y="1651520"/>
                  </a:lnTo>
                  <a:lnTo>
                    <a:pt x="3286125" y="1652638"/>
                  </a:lnTo>
                  <a:lnTo>
                    <a:pt x="3286125" y="1655267"/>
                  </a:lnTo>
                  <a:lnTo>
                    <a:pt x="3286595" y="1656397"/>
                  </a:lnTo>
                  <a:lnTo>
                    <a:pt x="3288461" y="1658251"/>
                  </a:lnTo>
                  <a:lnTo>
                    <a:pt x="3289579" y="1658721"/>
                  </a:lnTo>
                  <a:lnTo>
                    <a:pt x="3292208" y="1658721"/>
                  </a:lnTo>
                  <a:lnTo>
                    <a:pt x="3293326" y="1658251"/>
                  </a:lnTo>
                  <a:lnTo>
                    <a:pt x="3295192" y="1656397"/>
                  </a:lnTo>
                  <a:lnTo>
                    <a:pt x="3295650" y="1655267"/>
                  </a:lnTo>
                  <a:lnTo>
                    <a:pt x="3295650" y="1652638"/>
                  </a:lnTo>
                  <a:close/>
                </a:path>
                <a:path w="10629900" h="2895600">
                  <a:moveTo>
                    <a:pt x="3295650" y="1240345"/>
                  </a:moveTo>
                  <a:lnTo>
                    <a:pt x="3295192" y="1239215"/>
                  </a:lnTo>
                  <a:lnTo>
                    <a:pt x="3293326" y="1237361"/>
                  </a:lnTo>
                  <a:lnTo>
                    <a:pt x="3292208" y="1236891"/>
                  </a:lnTo>
                  <a:lnTo>
                    <a:pt x="3289579" y="1236891"/>
                  </a:lnTo>
                  <a:lnTo>
                    <a:pt x="3288461" y="1237361"/>
                  </a:lnTo>
                  <a:lnTo>
                    <a:pt x="3286595" y="1239215"/>
                  </a:lnTo>
                  <a:lnTo>
                    <a:pt x="3286125" y="1240345"/>
                  </a:lnTo>
                  <a:lnTo>
                    <a:pt x="3286125" y="1242974"/>
                  </a:lnTo>
                  <a:lnTo>
                    <a:pt x="3286595" y="1244092"/>
                  </a:lnTo>
                  <a:lnTo>
                    <a:pt x="3288461" y="1245958"/>
                  </a:lnTo>
                  <a:lnTo>
                    <a:pt x="3289579" y="1246416"/>
                  </a:lnTo>
                  <a:lnTo>
                    <a:pt x="3292208" y="1246416"/>
                  </a:lnTo>
                  <a:lnTo>
                    <a:pt x="3293326" y="1245958"/>
                  </a:lnTo>
                  <a:lnTo>
                    <a:pt x="3295192" y="1244092"/>
                  </a:lnTo>
                  <a:lnTo>
                    <a:pt x="3295650" y="1242974"/>
                  </a:lnTo>
                  <a:lnTo>
                    <a:pt x="3295650" y="1240345"/>
                  </a:lnTo>
                  <a:close/>
                </a:path>
                <a:path w="10629900" h="2895600">
                  <a:moveTo>
                    <a:pt x="3295650" y="828040"/>
                  </a:moveTo>
                  <a:lnTo>
                    <a:pt x="3295192" y="826922"/>
                  </a:lnTo>
                  <a:lnTo>
                    <a:pt x="3293326" y="825068"/>
                  </a:lnTo>
                  <a:lnTo>
                    <a:pt x="3292208" y="824598"/>
                  </a:lnTo>
                  <a:lnTo>
                    <a:pt x="3289579" y="824598"/>
                  </a:lnTo>
                  <a:lnTo>
                    <a:pt x="3288461" y="825068"/>
                  </a:lnTo>
                  <a:lnTo>
                    <a:pt x="3286595" y="826922"/>
                  </a:lnTo>
                  <a:lnTo>
                    <a:pt x="3286125" y="828040"/>
                  </a:lnTo>
                  <a:lnTo>
                    <a:pt x="3286125" y="830681"/>
                  </a:lnTo>
                  <a:lnTo>
                    <a:pt x="3286595" y="831799"/>
                  </a:lnTo>
                  <a:lnTo>
                    <a:pt x="3288461" y="833653"/>
                  </a:lnTo>
                  <a:lnTo>
                    <a:pt x="3289579" y="834123"/>
                  </a:lnTo>
                  <a:lnTo>
                    <a:pt x="3292208" y="834123"/>
                  </a:lnTo>
                  <a:lnTo>
                    <a:pt x="3293326" y="833653"/>
                  </a:lnTo>
                  <a:lnTo>
                    <a:pt x="3295192" y="831799"/>
                  </a:lnTo>
                  <a:lnTo>
                    <a:pt x="3295650" y="830681"/>
                  </a:lnTo>
                  <a:lnTo>
                    <a:pt x="3295650" y="828040"/>
                  </a:lnTo>
                  <a:close/>
                </a:path>
                <a:path w="10629900" h="2895600">
                  <a:moveTo>
                    <a:pt x="3295650" y="415747"/>
                  </a:moveTo>
                  <a:lnTo>
                    <a:pt x="3295192" y="414629"/>
                  </a:lnTo>
                  <a:lnTo>
                    <a:pt x="3293326" y="412762"/>
                  </a:lnTo>
                  <a:lnTo>
                    <a:pt x="3292208" y="412305"/>
                  </a:lnTo>
                  <a:lnTo>
                    <a:pt x="3289579" y="412305"/>
                  </a:lnTo>
                  <a:lnTo>
                    <a:pt x="3288461" y="412762"/>
                  </a:lnTo>
                  <a:lnTo>
                    <a:pt x="3286595" y="414629"/>
                  </a:lnTo>
                  <a:lnTo>
                    <a:pt x="3286125" y="415747"/>
                  </a:lnTo>
                  <a:lnTo>
                    <a:pt x="3286125" y="418376"/>
                  </a:lnTo>
                  <a:lnTo>
                    <a:pt x="3286595" y="419506"/>
                  </a:lnTo>
                  <a:lnTo>
                    <a:pt x="3288461" y="421360"/>
                  </a:lnTo>
                  <a:lnTo>
                    <a:pt x="3289579" y="421830"/>
                  </a:lnTo>
                  <a:lnTo>
                    <a:pt x="3292208" y="421830"/>
                  </a:lnTo>
                  <a:lnTo>
                    <a:pt x="3293326" y="421360"/>
                  </a:lnTo>
                  <a:lnTo>
                    <a:pt x="3295192" y="419506"/>
                  </a:lnTo>
                  <a:lnTo>
                    <a:pt x="3295650" y="418376"/>
                  </a:lnTo>
                  <a:lnTo>
                    <a:pt x="3295650" y="415747"/>
                  </a:lnTo>
                  <a:close/>
                </a:path>
                <a:path w="10629900" h="2895600">
                  <a:moveTo>
                    <a:pt x="3295650" y="3454"/>
                  </a:moveTo>
                  <a:lnTo>
                    <a:pt x="3295192" y="2336"/>
                  </a:lnTo>
                  <a:lnTo>
                    <a:pt x="3293326" y="469"/>
                  </a:lnTo>
                  <a:lnTo>
                    <a:pt x="3292208" y="0"/>
                  </a:lnTo>
                  <a:lnTo>
                    <a:pt x="3289579" y="0"/>
                  </a:lnTo>
                  <a:lnTo>
                    <a:pt x="3288461" y="469"/>
                  </a:lnTo>
                  <a:lnTo>
                    <a:pt x="3286595" y="2336"/>
                  </a:lnTo>
                  <a:lnTo>
                    <a:pt x="3286125" y="3454"/>
                  </a:lnTo>
                  <a:lnTo>
                    <a:pt x="3286125" y="6083"/>
                  </a:lnTo>
                  <a:lnTo>
                    <a:pt x="3286595" y="7200"/>
                  </a:lnTo>
                  <a:lnTo>
                    <a:pt x="3288461" y="9067"/>
                  </a:lnTo>
                  <a:lnTo>
                    <a:pt x="3289579" y="9525"/>
                  </a:lnTo>
                  <a:lnTo>
                    <a:pt x="3292208" y="9525"/>
                  </a:lnTo>
                  <a:lnTo>
                    <a:pt x="3293326" y="9067"/>
                  </a:lnTo>
                  <a:lnTo>
                    <a:pt x="3295192" y="7200"/>
                  </a:lnTo>
                  <a:lnTo>
                    <a:pt x="3295650" y="6083"/>
                  </a:lnTo>
                  <a:lnTo>
                    <a:pt x="3295650" y="3454"/>
                  </a:lnTo>
                  <a:close/>
                </a:path>
                <a:path w="10629900" h="2895600">
                  <a:moveTo>
                    <a:pt x="3343275" y="2889529"/>
                  </a:moveTo>
                  <a:lnTo>
                    <a:pt x="3342817" y="2888411"/>
                  </a:lnTo>
                  <a:lnTo>
                    <a:pt x="3340951" y="2886545"/>
                  </a:lnTo>
                  <a:lnTo>
                    <a:pt x="3339833" y="2886075"/>
                  </a:lnTo>
                  <a:lnTo>
                    <a:pt x="3337204" y="2886075"/>
                  </a:lnTo>
                  <a:lnTo>
                    <a:pt x="3336074" y="2886545"/>
                  </a:lnTo>
                  <a:lnTo>
                    <a:pt x="3334220" y="2888411"/>
                  </a:lnTo>
                  <a:lnTo>
                    <a:pt x="3333750" y="2889529"/>
                  </a:lnTo>
                  <a:lnTo>
                    <a:pt x="3333750" y="2892158"/>
                  </a:lnTo>
                  <a:lnTo>
                    <a:pt x="3334220" y="2893276"/>
                  </a:lnTo>
                  <a:lnTo>
                    <a:pt x="3336074" y="2895142"/>
                  </a:lnTo>
                  <a:lnTo>
                    <a:pt x="3337204" y="2895600"/>
                  </a:lnTo>
                  <a:lnTo>
                    <a:pt x="3339833" y="2895600"/>
                  </a:lnTo>
                  <a:lnTo>
                    <a:pt x="3340951" y="2895142"/>
                  </a:lnTo>
                  <a:lnTo>
                    <a:pt x="3342817" y="2893276"/>
                  </a:lnTo>
                  <a:lnTo>
                    <a:pt x="3343275" y="2892158"/>
                  </a:lnTo>
                  <a:lnTo>
                    <a:pt x="3343275" y="2889529"/>
                  </a:lnTo>
                  <a:close/>
                </a:path>
                <a:path w="10629900" h="2895600">
                  <a:moveTo>
                    <a:pt x="3343275" y="2477236"/>
                  </a:moveTo>
                  <a:lnTo>
                    <a:pt x="3342817" y="2476106"/>
                  </a:lnTo>
                  <a:lnTo>
                    <a:pt x="3340951" y="2474252"/>
                  </a:lnTo>
                  <a:lnTo>
                    <a:pt x="3339833" y="2473782"/>
                  </a:lnTo>
                  <a:lnTo>
                    <a:pt x="3337204" y="2473782"/>
                  </a:lnTo>
                  <a:lnTo>
                    <a:pt x="3336074" y="2474252"/>
                  </a:lnTo>
                  <a:lnTo>
                    <a:pt x="3334220" y="2476106"/>
                  </a:lnTo>
                  <a:lnTo>
                    <a:pt x="3333750" y="2477236"/>
                  </a:lnTo>
                  <a:lnTo>
                    <a:pt x="3333750" y="2479865"/>
                  </a:lnTo>
                  <a:lnTo>
                    <a:pt x="3334220" y="2480983"/>
                  </a:lnTo>
                  <a:lnTo>
                    <a:pt x="3336074" y="2482850"/>
                  </a:lnTo>
                  <a:lnTo>
                    <a:pt x="3337204" y="2483307"/>
                  </a:lnTo>
                  <a:lnTo>
                    <a:pt x="3339833" y="2483307"/>
                  </a:lnTo>
                  <a:lnTo>
                    <a:pt x="3340951" y="2482850"/>
                  </a:lnTo>
                  <a:lnTo>
                    <a:pt x="3342817" y="2480983"/>
                  </a:lnTo>
                  <a:lnTo>
                    <a:pt x="3343275" y="2479865"/>
                  </a:lnTo>
                  <a:lnTo>
                    <a:pt x="3343275" y="2477236"/>
                  </a:lnTo>
                  <a:close/>
                </a:path>
                <a:path w="10629900" h="2895600">
                  <a:moveTo>
                    <a:pt x="3343275" y="2064931"/>
                  </a:moveTo>
                  <a:lnTo>
                    <a:pt x="3342817" y="2063813"/>
                  </a:lnTo>
                  <a:lnTo>
                    <a:pt x="3340951" y="2061959"/>
                  </a:lnTo>
                  <a:lnTo>
                    <a:pt x="3339833" y="2061489"/>
                  </a:lnTo>
                  <a:lnTo>
                    <a:pt x="3337204" y="2061489"/>
                  </a:lnTo>
                  <a:lnTo>
                    <a:pt x="3336074" y="2061959"/>
                  </a:lnTo>
                  <a:lnTo>
                    <a:pt x="3334220" y="2063813"/>
                  </a:lnTo>
                  <a:lnTo>
                    <a:pt x="3333750" y="2064931"/>
                  </a:lnTo>
                  <a:lnTo>
                    <a:pt x="3333750" y="2067560"/>
                  </a:lnTo>
                  <a:lnTo>
                    <a:pt x="3334220" y="2068690"/>
                  </a:lnTo>
                  <a:lnTo>
                    <a:pt x="3336074" y="2070544"/>
                  </a:lnTo>
                  <a:lnTo>
                    <a:pt x="3337204" y="2071014"/>
                  </a:lnTo>
                  <a:lnTo>
                    <a:pt x="3339833" y="2071014"/>
                  </a:lnTo>
                  <a:lnTo>
                    <a:pt x="3340951" y="2070544"/>
                  </a:lnTo>
                  <a:lnTo>
                    <a:pt x="3342817" y="2068690"/>
                  </a:lnTo>
                  <a:lnTo>
                    <a:pt x="3343275" y="2067560"/>
                  </a:lnTo>
                  <a:lnTo>
                    <a:pt x="3343275" y="2064931"/>
                  </a:lnTo>
                  <a:close/>
                </a:path>
                <a:path w="10629900" h="2895600">
                  <a:moveTo>
                    <a:pt x="3343275" y="1652638"/>
                  </a:moveTo>
                  <a:lnTo>
                    <a:pt x="3342817" y="1651520"/>
                  </a:lnTo>
                  <a:lnTo>
                    <a:pt x="3340951" y="1649653"/>
                  </a:lnTo>
                  <a:lnTo>
                    <a:pt x="3339833" y="1649196"/>
                  </a:lnTo>
                  <a:lnTo>
                    <a:pt x="3337204" y="1649196"/>
                  </a:lnTo>
                  <a:lnTo>
                    <a:pt x="3336074" y="1649653"/>
                  </a:lnTo>
                  <a:lnTo>
                    <a:pt x="3334220" y="1651520"/>
                  </a:lnTo>
                  <a:lnTo>
                    <a:pt x="3333750" y="1652638"/>
                  </a:lnTo>
                  <a:lnTo>
                    <a:pt x="3333750" y="1655267"/>
                  </a:lnTo>
                  <a:lnTo>
                    <a:pt x="3334220" y="1656397"/>
                  </a:lnTo>
                  <a:lnTo>
                    <a:pt x="3336074" y="1658251"/>
                  </a:lnTo>
                  <a:lnTo>
                    <a:pt x="3337204" y="1658721"/>
                  </a:lnTo>
                  <a:lnTo>
                    <a:pt x="3339833" y="1658721"/>
                  </a:lnTo>
                  <a:lnTo>
                    <a:pt x="3340951" y="1658251"/>
                  </a:lnTo>
                  <a:lnTo>
                    <a:pt x="3342817" y="1656397"/>
                  </a:lnTo>
                  <a:lnTo>
                    <a:pt x="3343275" y="1655267"/>
                  </a:lnTo>
                  <a:lnTo>
                    <a:pt x="3343275" y="1652638"/>
                  </a:lnTo>
                  <a:close/>
                </a:path>
                <a:path w="10629900" h="2895600">
                  <a:moveTo>
                    <a:pt x="3343275" y="1240345"/>
                  </a:moveTo>
                  <a:lnTo>
                    <a:pt x="3342817" y="1239215"/>
                  </a:lnTo>
                  <a:lnTo>
                    <a:pt x="3340951" y="1237361"/>
                  </a:lnTo>
                  <a:lnTo>
                    <a:pt x="3339833" y="1236891"/>
                  </a:lnTo>
                  <a:lnTo>
                    <a:pt x="3337204" y="1236891"/>
                  </a:lnTo>
                  <a:lnTo>
                    <a:pt x="3336074" y="1237361"/>
                  </a:lnTo>
                  <a:lnTo>
                    <a:pt x="3334220" y="1239215"/>
                  </a:lnTo>
                  <a:lnTo>
                    <a:pt x="3333750" y="1240345"/>
                  </a:lnTo>
                  <a:lnTo>
                    <a:pt x="3333750" y="1242974"/>
                  </a:lnTo>
                  <a:lnTo>
                    <a:pt x="3334220" y="1244092"/>
                  </a:lnTo>
                  <a:lnTo>
                    <a:pt x="3336074" y="1245958"/>
                  </a:lnTo>
                  <a:lnTo>
                    <a:pt x="3337204" y="1246416"/>
                  </a:lnTo>
                  <a:lnTo>
                    <a:pt x="3339833" y="1246416"/>
                  </a:lnTo>
                  <a:lnTo>
                    <a:pt x="3340951" y="1245958"/>
                  </a:lnTo>
                  <a:lnTo>
                    <a:pt x="3342817" y="1244092"/>
                  </a:lnTo>
                  <a:lnTo>
                    <a:pt x="3343275" y="1242974"/>
                  </a:lnTo>
                  <a:lnTo>
                    <a:pt x="3343275" y="1240345"/>
                  </a:lnTo>
                  <a:close/>
                </a:path>
                <a:path w="10629900" h="2895600">
                  <a:moveTo>
                    <a:pt x="3343275" y="828040"/>
                  </a:moveTo>
                  <a:lnTo>
                    <a:pt x="3342817" y="826922"/>
                  </a:lnTo>
                  <a:lnTo>
                    <a:pt x="3340951" y="825068"/>
                  </a:lnTo>
                  <a:lnTo>
                    <a:pt x="3339833" y="824598"/>
                  </a:lnTo>
                  <a:lnTo>
                    <a:pt x="3337204" y="824598"/>
                  </a:lnTo>
                  <a:lnTo>
                    <a:pt x="3336074" y="825068"/>
                  </a:lnTo>
                  <a:lnTo>
                    <a:pt x="3334220" y="826922"/>
                  </a:lnTo>
                  <a:lnTo>
                    <a:pt x="3333750" y="828040"/>
                  </a:lnTo>
                  <a:lnTo>
                    <a:pt x="3333750" y="830681"/>
                  </a:lnTo>
                  <a:lnTo>
                    <a:pt x="3334220" y="831799"/>
                  </a:lnTo>
                  <a:lnTo>
                    <a:pt x="3336074" y="833653"/>
                  </a:lnTo>
                  <a:lnTo>
                    <a:pt x="3337204" y="834123"/>
                  </a:lnTo>
                  <a:lnTo>
                    <a:pt x="3339833" y="834123"/>
                  </a:lnTo>
                  <a:lnTo>
                    <a:pt x="3340951" y="833653"/>
                  </a:lnTo>
                  <a:lnTo>
                    <a:pt x="3342817" y="831799"/>
                  </a:lnTo>
                  <a:lnTo>
                    <a:pt x="3343275" y="830681"/>
                  </a:lnTo>
                  <a:lnTo>
                    <a:pt x="3343275" y="828040"/>
                  </a:lnTo>
                  <a:close/>
                </a:path>
                <a:path w="10629900" h="2895600">
                  <a:moveTo>
                    <a:pt x="3343275" y="415747"/>
                  </a:moveTo>
                  <a:lnTo>
                    <a:pt x="3342817" y="414629"/>
                  </a:lnTo>
                  <a:lnTo>
                    <a:pt x="3340951" y="412762"/>
                  </a:lnTo>
                  <a:lnTo>
                    <a:pt x="3339833" y="412305"/>
                  </a:lnTo>
                  <a:lnTo>
                    <a:pt x="3337204" y="412305"/>
                  </a:lnTo>
                  <a:lnTo>
                    <a:pt x="3336074" y="412762"/>
                  </a:lnTo>
                  <a:lnTo>
                    <a:pt x="3334220" y="414629"/>
                  </a:lnTo>
                  <a:lnTo>
                    <a:pt x="3333750" y="415747"/>
                  </a:lnTo>
                  <a:lnTo>
                    <a:pt x="3333750" y="418376"/>
                  </a:lnTo>
                  <a:lnTo>
                    <a:pt x="3334220" y="419506"/>
                  </a:lnTo>
                  <a:lnTo>
                    <a:pt x="3336074" y="421360"/>
                  </a:lnTo>
                  <a:lnTo>
                    <a:pt x="3337204" y="421830"/>
                  </a:lnTo>
                  <a:lnTo>
                    <a:pt x="3339833" y="421830"/>
                  </a:lnTo>
                  <a:lnTo>
                    <a:pt x="3340951" y="421360"/>
                  </a:lnTo>
                  <a:lnTo>
                    <a:pt x="3342817" y="419506"/>
                  </a:lnTo>
                  <a:lnTo>
                    <a:pt x="3343275" y="418376"/>
                  </a:lnTo>
                  <a:lnTo>
                    <a:pt x="3343275" y="415747"/>
                  </a:lnTo>
                  <a:close/>
                </a:path>
                <a:path w="10629900" h="2895600">
                  <a:moveTo>
                    <a:pt x="3343275" y="3454"/>
                  </a:moveTo>
                  <a:lnTo>
                    <a:pt x="3342817" y="2336"/>
                  </a:lnTo>
                  <a:lnTo>
                    <a:pt x="3340951" y="469"/>
                  </a:lnTo>
                  <a:lnTo>
                    <a:pt x="3339833" y="0"/>
                  </a:lnTo>
                  <a:lnTo>
                    <a:pt x="3337204" y="0"/>
                  </a:lnTo>
                  <a:lnTo>
                    <a:pt x="3336074" y="469"/>
                  </a:lnTo>
                  <a:lnTo>
                    <a:pt x="3334220" y="2336"/>
                  </a:lnTo>
                  <a:lnTo>
                    <a:pt x="3333750" y="3454"/>
                  </a:lnTo>
                  <a:lnTo>
                    <a:pt x="3333750" y="6083"/>
                  </a:lnTo>
                  <a:lnTo>
                    <a:pt x="3334220" y="7200"/>
                  </a:lnTo>
                  <a:lnTo>
                    <a:pt x="3336074" y="9067"/>
                  </a:lnTo>
                  <a:lnTo>
                    <a:pt x="3337204" y="9525"/>
                  </a:lnTo>
                  <a:lnTo>
                    <a:pt x="3339833" y="9525"/>
                  </a:lnTo>
                  <a:lnTo>
                    <a:pt x="3340951" y="9067"/>
                  </a:lnTo>
                  <a:lnTo>
                    <a:pt x="3342817" y="7200"/>
                  </a:lnTo>
                  <a:lnTo>
                    <a:pt x="3343275" y="6083"/>
                  </a:lnTo>
                  <a:lnTo>
                    <a:pt x="3343275" y="3454"/>
                  </a:lnTo>
                  <a:close/>
                </a:path>
                <a:path w="10629900" h="2895600">
                  <a:moveTo>
                    <a:pt x="3390900" y="2889529"/>
                  </a:moveTo>
                  <a:lnTo>
                    <a:pt x="3390442" y="2888411"/>
                  </a:lnTo>
                  <a:lnTo>
                    <a:pt x="3388576" y="2886545"/>
                  </a:lnTo>
                  <a:lnTo>
                    <a:pt x="3387458" y="2886075"/>
                  </a:lnTo>
                  <a:lnTo>
                    <a:pt x="3384829" y="2886075"/>
                  </a:lnTo>
                  <a:lnTo>
                    <a:pt x="3383699" y="2886545"/>
                  </a:lnTo>
                  <a:lnTo>
                    <a:pt x="3381845" y="2888411"/>
                  </a:lnTo>
                  <a:lnTo>
                    <a:pt x="3381375" y="2889529"/>
                  </a:lnTo>
                  <a:lnTo>
                    <a:pt x="3381375" y="2892158"/>
                  </a:lnTo>
                  <a:lnTo>
                    <a:pt x="3381845" y="2893276"/>
                  </a:lnTo>
                  <a:lnTo>
                    <a:pt x="3383699" y="2895142"/>
                  </a:lnTo>
                  <a:lnTo>
                    <a:pt x="3384829" y="2895600"/>
                  </a:lnTo>
                  <a:lnTo>
                    <a:pt x="3387458" y="2895600"/>
                  </a:lnTo>
                  <a:lnTo>
                    <a:pt x="3388576" y="2895142"/>
                  </a:lnTo>
                  <a:lnTo>
                    <a:pt x="3390442" y="2893276"/>
                  </a:lnTo>
                  <a:lnTo>
                    <a:pt x="3390900" y="2892158"/>
                  </a:lnTo>
                  <a:lnTo>
                    <a:pt x="3390900" y="2889529"/>
                  </a:lnTo>
                  <a:close/>
                </a:path>
                <a:path w="10629900" h="2895600">
                  <a:moveTo>
                    <a:pt x="3390900" y="2477236"/>
                  </a:moveTo>
                  <a:lnTo>
                    <a:pt x="3390442" y="2476106"/>
                  </a:lnTo>
                  <a:lnTo>
                    <a:pt x="3388576" y="2474252"/>
                  </a:lnTo>
                  <a:lnTo>
                    <a:pt x="3387458" y="2473782"/>
                  </a:lnTo>
                  <a:lnTo>
                    <a:pt x="3384829" y="2473782"/>
                  </a:lnTo>
                  <a:lnTo>
                    <a:pt x="3383699" y="2474252"/>
                  </a:lnTo>
                  <a:lnTo>
                    <a:pt x="3381845" y="2476106"/>
                  </a:lnTo>
                  <a:lnTo>
                    <a:pt x="3381375" y="2477236"/>
                  </a:lnTo>
                  <a:lnTo>
                    <a:pt x="3381375" y="2479865"/>
                  </a:lnTo>
                  <a:lnTo>
                    <a:pt x="3381845" y="2480983"/>
                  </a:lnTo>
                  <a:lnTo>
                    <a:pt x="3383699" y="2482850"/>
                  </a:lnTo>
                  <a:lnTo>
                    <a:pt x="3384829" y="2483307"/>
                  </a:lnTo>
                  <a:lnTo>
                    <a:pt x="3387458" y="2483307"/>
                  </a:lnTo>
                  <a:lnTo>
                    <a:pt x="3388576" y="2482850"/>
                  </a:lnTo>
                  <a:lnTo>
                    <a:pt x="3390442" y="2480983"/>
                  </a:lnTo>
                  <a:lnTo>
                    <a:pt x="3390900" y="2479865"/>
                  </a:lnTo>
                  <a:lnTo>
                    <a:pt x="3390900" y="2477236"/>
                  </a:lnTo>
                  <a:close/>
                </a:path>
                <a:path w="10629900" h="2895600">
                  <a:moveTo>
                    <a:pt x="3390900" y="2064931"/>
                  </a:moveTo>
                  <a:lnTo>
                    <a:pt x="3390442" y="2063813"/>
                  </a:lnTo>
                  <a:lnTo>
                    <a:pt x="3388576" y="2061959"/>
                  </a:lnTo>
                  <a:lnTo>
                    <a:pt x="3387458" y="2061489"/>
                  </a:lnTo>
                  <a:lnTo>
                    <a:pt x="3384829" y="2061489"/>
                  </a:lnTo>
                  <a:lnTo>
                    <a:pt x="3383699" y="2061959"/>
                  </a:lnTo>
                  <a:lnTo>
                    <a:pt x="3381845" y="2063813"/>
                  </a:lnTo>
                  <a:lnTo>
                    <a:pt x="3381375" y="2064931"/>
                  </a:lnTo>
                  <a:lnTo>
                    <a:pt x="3381375" y="2067560"/>
                  </a:lnTo>
                  <a:lnTo>
                    <a:pt x="3381845" y="2068690"/>
                  </a:lnTo>
                  <a:lnTo>
                    <a:pt x="3383699" y="2070544"/>
                  </a:lnTo>
                  <a:lnTo>
                    <a:pt x="3384829" y="2071014"/>
                  </a:lnTo>
                  <a:lnTo>
                    <a:pt x="3387458" y="2071014"/>
                  </a:lnTo>
                  <a:lnTo>
                    <a:pt x="3388576" y="2070544"/>
                  </a:lnTo>
                  <a:lnTo>
                    <a:pt x="3390442" y="2068690"/>
                  </a:lnTo>
                  <a:lnTo>
                    <a:pt x="3390900" y="2067560"/>
                  </a:lnTo>
                  <a:lnTo>
                    <a:pt x="3390900" y="2064931"/>
                  </a:lnTo>
                  <a:close/>
                </a:path>
                <a:path w="10629900" h="2895600">
                  <a:moveTo>
                    <a:pt x="3390900" y="1652638"/>
                  </a:moveTo>
                  <a:lnTo>
                    <a:pt x="3390442" y="1651520"/>
                  </a:lnTo>
                  <a:lnTo>
                    <a:pt x="3388576" y="1649653"/>
                  </a:lnTo>
                  <a:lnTo>
                    <a:pt x="3387458" y="1649196"/>
                  </a:lnTo>
                  <a:lnTo>
                    <a:pt x="3384829" y="1649196"/>
                  </a:lnTo>
                  <a:lnTo>
                    <a:pt x="3383699" y="1649653"/>
                  </a:lnTo>
                  <a:lnTo>
                    <a:pt x="3381845" y="1651520"/>
                  </a:lnTo>
                  <a:lnTo>
                    <a:pt x="3381375" y="1652638"/>
                  </a:lnTo>
                  <a:lnTo>
                    <a:pt x="3381375" y="1655267"/>
                  </a:lnTo>
                  <a:lnTo>
                    <a:pt x="3381845" y="1656397"/>
                  </a:lnTo>
                  <a:lnTo>
                    <a:pt x="3383699" y="1658251"/>
                  </a:lnTo>
                  <a:lnTo>
                    <a:pt x="3384829" y="1658721"/>
                  </a:lnTo>
                  <a:lnTo>
                    <a:pt x="3387458" y="1658721"/>
                  </a:lnTo>
                  <a:lnTo>
                    <a:pt x="3388576" y="1658251"/>
                  </a:lnTo>
                  <a:lnTo>
                    <a:pt x="3390442" y="1656397"/>
                  </a:lnTo>
                  <a:lnTo>
                    <a:pt x="3390900" y="1655267"/>
                  </a:lnTo>
                  <a:lnTo>
                    <a:pt x="3390900" y="1652638"/>
                  </a:lnTo>
                  <a:close/>
                </a:path>
                <a:path w="10629900" h="2895600">
                  <a:moveTo>
                    <a:pt x="3390900" y="1240345"/>
                  </a:moveTo>
                  <a:lnTo>
                    <a:pt x="3390442" y="1239215"/>
                  </a:lnTo>
                  <a:lnTo>
                    <a:pt x="3388576" y="1237361"/>
                  </a:lnTo>
                  <a:lnTo>
                    <a:pt x="3387458" y="1236891"/>
                  </a:lnTo>
                  <a:lnTo>
                    <a:pt x="3384829" y="1236891"/>
                  </a:lnTo>
                  <a:lnTo>
                    <a:pt x="3383699" y="1237361"/>
                  </a:lnTo>
                  <a:lnTo>
                    <a:pt x="3381845" y="1239215"/>
                  </a:lnTo>
                  <a:lnTo>
                    <a:pt x="3381375" y="1240345"/>
                  </a:lnTo>
                  <a:lnTo>
                    <a:pt x="3381375" y="1242974"/>
                  </a:lnTo>
                  <a:lnTo>
                    <a:pt x="3381845" y="1244092"/>
                  </a:lnTo>
                  <a:lnTo>
                    <a:pt x="3383699" y="1245958"/>
                  </a:lnTo>
                  <a:lnTo>
                    <a:pt x="3384829" y="1246416"/>
                  </a:lnTo>
                  <a:lnTo>
                    <a:pt x="3387458" y="1246416"/>
                  </a:lnTo>
                  <a:lnTo>
                    <a:pt x="3388576" y="1245958"/>
                  </a:lnTo>
                  <a:lnTo>
                    <a:pt x="3390442" y="1244092"/>
                  </a:lnTo>
                  <a:lnTo>
                    <a:pt x="3390900" y="1242974"/>
                  </a:lnTo>
                  <a:lnTo>
                    <a:pt x="3390900" y="1240345"/>
                  </a:lnTo>
                  <a:close/>
                </a:path>
                <a:path w="10629900" h="2895600">
                  <a:moveTo>
                    <a:pt x="3390900" y="828040"/>
                  </a:moveTo>
                  <a:lnTo>
                    <a:pt x="3390442" y="826922"/>
                  </a:lnTo>
                  <a:lnTo>
                    <a:pt x="3388576" y="825068"/>
                  </a:lnTo>
                  <a:lnTo>
                    <a:pt x="3387458" y="824598"/>
                  </a:lnTo>
                  <a:lnTo>
                    <a:pt x="3384829" y="824598"/>
                  </a:lnTo>
                  <a:lnTo>
                    <a:pt x="3383699" y="825068"/>
                  </a:lnTo>
                  <a:lnTo>
                    <a:pt x="3381845" y="826922"/>
                  </a:lnTo>
                  <a:lnTo>
                    <a:pt x="3381375" y="828040"/>
                  </a:lnTo>
                  <a:lnTo>
                    <a:pt x="3381375" y="830681"/>
                  </a:lnTo>
                  <a:lnTo>
                    <a:pt x="3381845" y="831799"/>
                  </a:lnTo>
                  <a:lnTo>
                    <a:pt x="3383699" y="833653"/>
                  </a:lnTo>
                  <a:lnTo>
                    <a:pt x="3384829" y="834123"/>
                  </a:lnTo>
                  <a:lnTo>
                    <a:pt x="3387458" y="834123"/>
                  </a:lnTo>
                  <a:lnTo>
                    <a:pt x="3388576" y="833653"/>
                  </a:lnTo>
                  <a:lnTo>
                    <a:pt x="3390442" y="831799"/>
                  </a:lnTo>
                  <a:lnTo>
                    <a:pt x="3390900" y="830681"/>
                  </a:lnTo>
                  <a:lnTo>
                    <a:pt x="3390900" y="828040"/>
                  </a:lnTo>
                  <a:close/>
                </a:path>
                <a:path w="10629900" h="2895600">
                  <a:moveTo>
                    <a:pt x="3390900" y="415747"/>
                  </a:moveTo>
                  <a:lnTo>
                    <a:pt x="3390442" y="414629"/>
                  </a:lnTo>
                  <a:lnTo>
                    <a:pt x="3388576" y="412762"/>
                  </a:lnTo>
                  <a:lnTo>
                    <a:pt x="3387458" y="412305"/>
                  </a:lnTo>
                  <a:lnTo>
                    <a:pt x="3384829" y="412305"/>
                  </a:lnTo>
                  <a:lnTo>
                    <a:pt x="3383699" y="412762"/>
                  </a:lnTo>
                  <a:lnTo>
                    <a:pt x="3381845" y="414629"/>
                  </a:lnTo>
                  <a:lnTo>
                    <a:pt x="3381375" y="415747"/>
                  </a:lnTo>
                  <a:lnTo>
                    <a:pt x="3381375" y="418376"/>
                  </a:lnTo>
                  <a:lnTo>
                    <a:pt x="3381845" y="419506"/>
                  </a:lnTo>
                  <a:lnTo>
                    <a:pt x="3383699" y="421360"/>
                  </a:lnTo>
                  <a:lnTo>
                    <a:pt x="3384829" y="421830"/>
                  </a:lnTo>
                  <a:lnTo>
                    <a:pt x="3387458" y="421830"/>
                  </a:lnTo>
                  <a:lnTo>
                    <a:pt x="3388576" y="421360"/>
                  </a:lnTo>
                  <a:lnTo>
                    <a:pt x="3390442" y="419506"/>
                  </a:lnTo>
                  <a:lnTo>
                    <a:pt x="3390900" y="418376"/>
                  </a:lnTo>
                  <a:lnTo>
                    <a:pt x="3390900" y="415747"/>
                  </a:lnTo>
                  <a:close/>
                </a:path>
                <a:path w="10629900" h="2895600">
                  <a:moveTo>
                    <a:pt x="3390900" y="3454"/>
                  </a:moveTo>
                  <a:lnTo>
                    <a:pt x="3390442" y="2336"/>
                  </a:lnTo>
                  <a:lnTo>
                    <a:pt x="3388576" y="469"/>
                  </a:lnTo>
                  <a:lnTo>
                    <a:pt x="3387458" y="0"/>
                  </a:lnTo>
                  <a:lnTo>
                    <a:pt x="3384829" y="0"/>
                  </a:lnTo>
                  <a:lnTo>
                    <a:pt x="3383699" y="469"/>
                  </a:lnTo>
                  <a:lnTo>
                    <a:pt x="3381845" y="2336"/>
                  </a:lnTo>
                  <a:lnTo>
                    <a:pt x="3381375" y="3454"/>
                  </a:lnTo>
                  <a:lnTo>
                    <a:pt x="3381375" y="6083"/>
                  </a:lnTo>
                  <a:lnTo>
                    <a:pt x="3381845" y="7200"/>
                  </a:lnTo>
                  <a:lnTo>
                    <a:pt x="3383699" y="9067"/>
                  </a:lnTo>
                  <a:lnTo>
                    <a:pt x="3384829" y="9525"/>
                  </a:lnTo>
                  <a:lnTo>
                    <a:pt x="3387458" y="9525"/>
                  </a:lnTo>
                  <a:lnTo>
                    <a:pt x="3388576" y="9067"/>
                  </a:lnTo>
                  <a:lnTo>
                    <a:pt x="3390442" y="7200"/>
                  </a:lnTo>
                  <a:lnTo>
                    <a:pt x="3390900" y="6083"/>
                  </a:lnTo>
                  <a:lnTo>
                    <a:pt x="3390900" y="3454"/>
                  </a:lnTo>
                  <a:close/>
                </a:path>
                <a:path w="10629900" h="2895600">
                  <a:moveTo>
                    <a:pt x="3438525" y="2889529"/>
                  </a:moveTo>
                  <a:lnTo>
                    <a:pt x="3438067" y="2888411"/>
                  </a:lnTo>
                  <a:lnTo>
                    <a:pt x="3436201" y="2886545"/>
                  </a:lnTo>
                  <a:lnTo>
                    <a:pt x="3435083" y="2886075"/>
                  </a:lnTo>
                  <a:lnTo>
                    <a:pt x="3432454" y="2886075"/>
                  </a:lnTo>
                  <a:lnTo>
                    <a:pt x="3431336" y="2886545"/>
                  </a:lnTo>
                  <a:lnTo>
                    <a:pt x="3429470" y="2888411"/>
                  </a:lnTo>
                  <a:lnTo>
                    <a:pt x="3429000" y="2889529"/>
                  </a:lnTo>
                  <a:lnTo>
                    <a:pt x="3429000" y="2892158"/>
                  </a:lnTo>
                  <a:lnTo>
                    <a:pt x="3429470" y="2893276"/>
                  </a:lnTo>
                  <a:lnTo>
                    <a:pt x="3431336" y="2895142"/>
                  </a:lnTo>
                  <a:lnTo>
                    <a:pt x="3432454" y="2895600"/>
                  </a:lnTo>
                  <a:lnTo>
                    <a:pt x="3435083" y="2895600"/>
                  </a:lnTo>
                  <a:lnTo>
                    <a:pt x="3436201" y="2895142"/>
                  </a:lnTo>
                  <a:lnTo>
                    <a:pt x="3438067" y="2893276"/>
                  </a:lnTo>
                  <a:lnTo>
                    <a:pt x="3438525" y="2892158"/>
                  </a:lnTo>
                  <a:lnTo>
                    <a:pt x="3438525" y="2889529"/>
                  </a:lnTo>
                  <a:close/>
                </a:path>
                <a:path w="10629900" h="2895600">
                  <a:moveTo>
                    <a:pt x="3438525" y="2477236"/>
                  </a:moveTo>
                  <a:lnTo>
                    <a:pt x="3438067" y="2476106"/>
                  </a:lnTo>
                  <a:lnTo>
                    <a:pt x="3436201" y="2474252"/>
                  </a:lnTo>
                  <a:lnTo>
                    <a:pt x="3435083" y="2473782"/>
                  </a:lnTo>
                  <a:lnTo>
                    <a:pt x="3432454" y="2473782"/>
                  </a:lnTo>
                  <a:lnTo>
                    <a:pt x="3431336" y="2474252"/>
                  </a:lnTo>
                  <a:lnTo>
                    <a:pt x="3429470" y="2476106"/>
                  </a:lnTo>
                  <a:lnTo>
                    <a:pt x="3429000" y="2477236"/>
                  </a:lnTo>
                  <a:lnTo>
                    <a:pt x="3429000" y="2479865"/>
                  </a:lnTo>
                  <a:lnTo>
                    <a:pt x="3429470" y="2480983"/>
                  </a:lnTo>
                  <a:lnTo>
                    <a:pt x="3431336" y="2482850"/>
                  </a:lnTo>
                  <a:lnTo>
                    <a:pt x="3432454" y="2483307"/>
                  </a:lnTo>
                  <a:lnTo>
                    <a:pt x="3435083" y="2483307"/>
                  </a:lnTo>
                  <a:lnTo>
                    <a:pt x="3436201" y="2482850"/>
                  </a:lnTo>
                  <a:lnTo>
                    <a:pt x="3438067" y="2480983"/>
                  </a:lnTo>
                  <a:lnTo>
                    <a:pt x="3438525" y="2479865"/>
                  </a:lnTo>
                  <a:lnTo>
                    <a:pt x="3438525" y="2477236"/>
                  </a:lnTo>
                  <a:close/>
                </a:path>
                <a:path w="10629900" h="2895600">
                  <a:moveTo>
                    <a:pt x="3438525" y="2064931"/>
                  </a:moveTo>
                  <a:lnTo>
                    <a:pt x="3438067" y="2063813"/>
                  </a:lnTo>
                  <a:lnTo>
                    <a:pt x="3436201" y="2061959"/>
                  </a:lnTo>
                  <a:lnTo>
                    <a:pt x="3435083" y="2061489"/>
                  </a:lnTo>
                  <a:lnTo>
                    <a:pt x="3432454" y="2061489"/>
                  </a:lnTo>
                  <a:lnTo>
                    <a:pt x="3431336" y="2061959"/>
                  </a:lnTo>
                  <a:lnTo>
                    <a:pt x="3429470" y="2063813"/>
                  </a:lnTo>
                  <a:lnTo>
                    <a:pt x="3429000" y="2064931"/>
                  </a:lnTo>
                  <a:lnTo>
                    <a:pt x="3429000" y="2067560"/>
                  </a:lnTo>
                  <a:lnTo>
                    <a:pt x="3429470" y="2068690"/>
                  </a:lnTo>
                  <a:lnTo>
                    <a:pt x="3431336" y="2070544"/>
                  </a:lnTo>
                  <a:lnTo>
                    <a:pt x="3432454" y="2071014"/>
                  </a:lnTo>
                  <a:lnTo>
                    <a:pt x="3435083" y="2071014"/>
                  </a:lnTo>
                  <a:lnTo>
                    <a:pt x="3436201" y="2070544"/>
                  </a:lnTo>
                  <a:lnTo>
                    <a:pt x="3438067" y="2068690"/>
                  </a:lnTo>
                  <a:lnTo>
                    <a:pt x="3438525" y="2067560"/>
                  </a:lnTo>
                  <a:lnTo>
                    <a:pt x="3438525" y="2064931"/>
                  </a:lnTo>
                  <a:close/>
                </a:path>
                <a:path w="10629900" h="2895600">
                  <a:moveTo>
                    <a:pt x="3438525" y="1652638"/>
                  </a:moveTo>
                  <a:lnTo>
                    <a:pt x="3438067" y="1651520"/>
                  </a:lnTo>
                  <a:lnTo>
                    <a:pt x="3436201" y="1649653"/>
                  </a:lnTo>
                  <a:lnTo>
                    <a:pt x="3435083" y="1649196"/>
                  </a:lnTo>
                  <a:lnTo>
                    <a:pt x="3432454" y="1649196"/>
                  </a:lnTo>
                  <a:lnTo>
                    <a:pt x="3431336" y="1649653"/>
                  </a:lnTo>
                  <a:lnTo>
                    <a:pt x="3429470" y="1651520"/>
                  </a:lnTo>
                  <a:lnTo>
                    <a:pt x="3429000" y="1652638"/>
                  </a:lnTo>
                  <a:lnTo>
                    <a:pt x="3429000" y="1655267"/>
                  </a:lnTo>
                  <a:lnTo>
                    <a:pt x="3429470" y="1656397"/>
                  </a:lnTo>
                  <a:lnTo>
                    <a:pt x="3431336" y="1658251"/>
                  </a:lnTo>
                  <a:lnTo>
                    <a:pt x="3432454" y="1658721"/>
                  </a:lnTo>
                  <a:lnTo>
                    <a:pt x="3435083" y="1658721"/>
                  </a:lnTo>
                  <a:lnTo>
                    <a:pt x="3436201" y="1658251"/>
                  </a:lnTo>
                  <a:lnTo>
                    <a:pt x="3438067" y="1656397"/>
                  </a:lnTo>
                  <a:lnTo>
                    <a:pt x="3438525" y="1655267"/>
                  </a:lnTo>
                  <a:lnTo>
                    <a:pt x="3438525" y="1652638"/>
                  </a:lnTo>
                  <a:close/>
                </a:path>
                <a:path w="10629900" h="2895600">
                  <a:moveTo>
                    <a:pt x="3438525" y="1240345"/>
                  </a:moveTo>
                  <a:lnTo>
                    <a:pt x="3438067" y="1239215"/>
                  </a:lnTo>
                  <a:lnTo>
                    <a:pt x="3436201" y="1237361"/>
                  </a:lnTo>
                  <a:lnTo>
                    <a:pt x="3435083" y="1236891"/>
                  </a:lnTo>
                  <a:lnTo>
                    <a:pt x="3432454" y="1236891"/>
                  </a:lnTo>
                  <a:lnTo>
                    <a:pt x="3431336" y="1237361"/>
                  </a:lnTo>
                  <a:lnTo>
                    <a:pt x="3429470" y="1239215"/>
                  </a:lnTo>
                  <a:lnTo>
                    <a:pt x="3429000" y="1240345"/>
                  </a:lnTo>
                  <a:lnTo>
                    <a:pt x="3429000" y="1242974"/>
                  </a:lnTo>
                  <a:lnTo>
                    <a:pt x="3429470" y="1244092"/>
                  </a:lnTo>
                  <a:lnTo>
                    <a:pt x="3431336" y="1245958"/>
                  </a:lnTo>
                  <a:lnTo>
                    <a:pt x="3432454" y="1246416"/>
                  </a:lnTo>
                  <a:lnTo>
                    <a:pt x="3435083" y="1246416"/>
                  </a:lnTo>
                  <a:lnTo>
                    <a:pt x="3436201" y="1245958"/>
                  </a:lnTo>
                  <a:lnTo>
                    <a:pt x="3438067" y="1244092"/>
                  </a:lnTo>
                  <a:lnTo>
                    <a:pt x="3438525" y="1242974"/>
                  </a:lnTo>
                  <a:lnTo>
                    <a:pt x="3438525" y="1240345"/>
                  </a:lnTo>
                  <a:close/>
                </a:path>
                <a:path w="10629900" h="2895600">
                  <a:moveTo>
                    <a:pt x="3438525" y="828040"/>
                  </a:moveTo>
                  <a:lnTo>
                    <a:pt x="3438067" y="826922"/>
                  </a:lnTo>
                  <a:lnTo>
                    <a:pt x="3436201" y="825068"/>
                  </a:lnTo>
                  <a:lnTo>
                    <a:pt x="3435083" y="824598"/>
                  </a:lnTo>
                  <a:lnTo>
                    <a:pt x="3432454" y="824598"/>
                  </a:lnTo>
                  <a:lnTo>
                    <a:pt x="3431336" y="825068"/>
                  </a:lnTo>
                  <a:lnTo>
                    <a:pt x="3429470" y="826922"/>
                  </a:lnTo>
                  <a:lnTo>
                    <a:pt x="3429000" y="828040"/>
                  </a:lnTo>
                  <a:lnTo>
                    <a:pt x="3429000" y="830681"/>
                  </a:lnTo>
                  <a:lnTo>
                    <a:pt x="3429470" y="831799"/>
                  </a:lnTo>
                  <a:lnTo>
                    <a:pt x="3431336" y="833653"/>
                  </a:lnTo>
                  <a:lnTo>
                    <a:pt x="3432454" y="834123"/>
                  </a:lnTo>
                  <a:lnTo>
                    <a:pt x="3435083" y="834123"/>
                  </a:lnTo>
                  <a:lnTo>
                    <a:pt x="3436201" y="833653"/>
                  </a:lnTo>
                  <a:lnTo>
                    <a:pt x="3438067" y="831799"/>
                  </a:lnTo>
                  <a:lnTo>
                    <a:pt x="3438525" y="830681"/>
                  </a:lnTo>
                  <a:lnTo>
                    <a:pt x="3438525" y="828040"/>
                  </a:lnTo>
                  <a:close/>
                </a:path>
                <a:path w="10629900" h="2895600">
                  <a:moveTo>
                    <a:pt x="3438525" y="415747"/>
                  </a:moveTo>
                  <a:lnTo>
                    <a:pt x="3438067" y="414629"/>
                  </a:lnTo>
                  <a:lnTo>
                    <a:pt x="3436201" y="412762"/>
                  </a:lnTo>
                  <a:lnTo>
                    <a:pt x="3435083" y="412305"/>
                  </a:lnTo>
                  <a:lnTo>
                    <a:pt x="3432454" y="412305"/>
                  </a:lnTo>
                  <a:lnTo>
                    <a:pt x="3431336" y="412762"/>
                  </a:lnTo>
                  <a:lnTo>
                    <a:pt x="3429470" y="414629"/>
                  </a:lnTo>
                  <a:lnTo>
                    <a:pt x="3429000" y="415747"/>
                  </a:lnTo>
                  <a:lnTo>
                    <a:pt x="3429000" y="418376"/>
                  </a:lnTo>
                  <a:lnTo>
                    <a:pt x="3429470" y="419506"/>
                  </a:lnTo>
                  <a:lnTo>
                    <a:pt x="3431336" y="421360"/>
                  </a:lnTo>
                  <a:lnTo>
                    <a:pt x="3432454" y="421830"/>
                  </a:lnTo>
                  <a:lnTo>
                    <a:pt x="3435083" y="421830"/>
                  </a:lnTo>
                  <a:lnTo>
                    <a:pt x="3436201" y="421360"/>
                  </a:lnTo>
                  <a:lnTo>
                    <a:pt x="3438067" y="419506"/>
                  </a:lnTo>
                  <a:lnTo>
                    <a:pt x="3438525" y="418376"/>
                  </a:lnTo>
                  <a:lnTo>
                    <a:pt x="3438525" y="415747"/>
                  </a:lnTo>
                  <a:close/>
                </a:path>
                <a:path w="10629900" h="2895600">
                  <a:moveTo>
                    <a:pt x="3438525" y="3454"/>
                  </a:moveTo>
                  <a:lnTo>
                    <a:pt x="3438067" y="2336"/>
                  </a:lnTo>
                  <a:lnTo>
                    <a:pt x="3436201" y="469"/>
                  </a:lnTo>
                  <a:lnTo>
                    <a:pt x="3435083" y="0"/>
                  </a:lnTo>
                  <a:lnTo>
                    <a:pt x="3432454" y="0"/>
                  </a:lnTo>
                  <a:lnTo>
                    <a:pt x="3431336" y="469"/>
                  </a:lnTo>
                  <a:lnTo>
                    <a:pt x="3429470" y="2336"/>
                  </a:lnTo>
                  <a:lnTo>
                    <a:pt x="3429000" y="3454"/>
                  </a:lnTo>
                  <a:lnTo>
                    <a:pt x="3429000" y="6083"/>
                  </a:lnTo>
                  <a:lnTo>
                    <a:pt x="3429470" y="7200"/>
                  </a:lnTo>
                  <a:lnTo>
                    <a:pt x="3431336" y="9067"/>
                  </a:lnTo>
                  <a:lnTo>
                    <a:pt x="3432454" y="9525"/>
                  </a:lnTo>
                  <a:lnTo>
                    <a:pt x="3435083" y="9525"/>
                  </a:lnTo>
                  <a:lnTo>
                    <a:pt x="3436201" y="9067"/>
                  </a:lnTo>
                  <a:lnTo>
                    <a:pt x="3438067" y="7200"/>
                  </a:lnTo>
                  <a:lnTo>
                    <a:pt x="3438525" y="6083"/>
                  </a:lnTo>
                  <a:lnTo>
                    <a:pt x="3438525" y="3454"/>
                  </a:lnTo>
                  <a:close/>
                </a:path>
                <a:path w="10629900" h="2895600">
                  <a:moveTo>
                    <a:pt x="3486150" y="2889529"/>
                  </a:moveTo>
                  <a:lnTo>
                    <a:pt x="3485692" y="2888411"/>
                  </a:lnTo>
                  <a:lnTo>
                    <a:pt x="3483826" y="2886545"/>
                  </a:lnTo>
                  <a:lnTo>
                    <a:pt x="3482708" y="2886075"/>
                  </a:lnTo>
                  <a:lnTo>
                    <a:pt x="3480079" y="2886075"/>
                  </a:lnTo>
                  <a:lnTo>
                    <a:pt x="3478961" y="2886545"/>
                  </a:lnTo>
                  <a:lnTo>
                    <a:pt x="3477095" y="2888411"/>
                  </a:lnTo>
                  <a:lnTo>
                    <a:pt x="3476625" y="2889529"/>
                  </a:lnTo>
                  <a:lnTo>
                    <a:pt x="3476625" y="2892158"/>
                  </a:lnTo>
                  <a:lnTo>
                    <a:pt x="3477095" y="2893276"/>
                  </a:lnTo>
                  <a:lnTo>
                    <a:pt x="3478961" y="2895142"/>
                  </a:lnTo>
                  <a:lnTo>
                    <a:pt x="3480079" y="2895600"/>
                  </a:lnTo>
                  <a:lnTo>
                    <a:pt x="3482708" y="2895600"/>
                  </a:lnTo>
                  <a:lnTo>
                    <a:pt x="3483826" y="2895142"/>
                  </a:lnTo>
                  <a:lnTo>
                    <a:pt x="3485692" y="2893276"/>
                  </a:lnTo>
                  <a:lnTo>
                    <a:pt x="3486150" y="2892158"/>
                  </a:lnTo>
                  <a:lnTo>
                    <a:pt x="3486150" y="2889529"/>
                  </a:lnTo>
                  <a:close/>
                </a:path>
                <a:path w="10629900" h="2895600">
                  <a:moveTo>
                    <a:pt x="3486150" y="2477236"/>
                  </a:moveTo>
                  <a:lnTo>
                    <a:pt x="3485692" y="2476106"/>
                  </a:lnTo>
                  <a:lnTo>
                    <a:pt x="3483826" y="2474252"/>
                  </a:lnTo>
                  <a:lnTo>
                    <a:pt x="3482708" y="2473782"/>
                  </a:lnTo>
                  <a:lnTo>
                    <a:pt x="3480079" y="2473782"/>
                  </a:lnTo>
                  <a:lnTo>
                    <a:pt x="3478961" y="2474252"/>
                  </a:lnTo>
                  <a:lnTo>
                    <a:pt x="3477095" y="2476106"/>
                  </a:lnTo>
                  <a:lnTo>
                    <a:pt x="3476625" y="2477236"/>
                  </a:lnTo>
                  <a:lnTo>
                    <a:pt x="3476625" y="2479865"/>
                  </a:lnTo>
                  <a:lnTo>
                    <a:pt x="3477095" y="2480983"/>
                  </a:lnTo>
                  <a:lnTo>
                    <a:pt x="3478961" y="2482850"/>
                  </a:lnTo>
                  <a:lnTo>
                    <a:pt x="3480079" y="2483307"/>
                  </a:lnTo>
                  <a:lnTo>
                    <a:pt x="3482708" y="2483307"/>
                  </a:lnTo>
                  <a:lnTo>
                    <a:pt x="3483826" y="2482850"/>
                  </a:lnTo>
                  <a:lnTo>
                    <a:pt x="3485692" y="2480983"/>
                  </a:lnTo>
                  <a:lnTo>
                    <a:pt x="3486150" y="2479865"/>
                  </a:lnTo>
                  <a:lnTo>
                    <a:pt x="3486150" y="2477236"/>
                  </a:lnTo>
                  <a:close/>
                </a:path>
                <a:path w="10629900" h="2895600">
                  <a:moveTo>
                    <a:pt x="3486150" y="2064931"/>
                  </a:moveTo>
                  <a:lnTo>
                    <a:pt x="3485692" y="2063813"/>
                  </a:lnTo>
                  <a:lnTo>
                    <a:pt x="3483826" y="2061959"/>
                  </a:lnTo>
                  <a:lnTo>
                    <a:pt x="3482708" y="2061489"/>
                  </a:lnTo>
                  <a:lnTo>
                    <a:pt x="3480079" y="2061489"/>
                  </a:lnTo>
                  <a:lnTo>
                    <a:pt x="3478961" y="2061959"/>
                  </a:lnTo>
                  <a:lnTo>
                    <a:pt x="3477095" y="2063813"/>
                  </a:lnTo>
                  <a:lnTo>
                    <a:pt x="3476625" y="2064931"/>
                  </a:lnTo>
                  <a:lnTo>
                    <a:pt x="3476625" y="2067560"/>
                  </a:lnTo>
                  <a:lnTo>
                    <a:pt x="3477095" y="2068690"/>
                  </a:lnTo>
                  <a:lnTo>
                    <a:pt x="3478961" y="2070544"/>
                  </a:lnTo>
                  <a:lnTo>
                    <a:pt x="3480079" y="2071014"/>
                  </a:lnTo>
                  <a:lnTo>
                    <a:pt x="3482708" y="2071014"/>
                  </a:lnTo>
                  <a:lnTo>
                    <a:pt x="3483826" y="2070544"/>
                  </a:lnTo>
                  <a:lnTo>
                    <a:pt x="3485692" y="2068690"/>
                  </a:lnTo>
                  <a:lnTo>
                    <a:pt x="3486150" y="2067560"/>
                  </a:lnTo>
                  <a:lnTo>
                    <a:pt x="3486150" y="2064931"/>
                  </a:lnTo>
                  <a:close/>
                </a:path>
                <a:path w="10629900" h="2895600">
                  <a:moveTo>
                    <a:pt x="3486150" y="1652638"/>
                  </a:moveTo>
                  <a:lnTo>
                    <a:pt x="3485692" y="1651520"/>
                  </a:lnTo>
                  <a:lnTo>
                    <a:pt x="3483826" y="1649653"/>
                  </a:lnTo>
                  <a:lnTo>
                    <a:pt x="3482708" y="1649196"/>
                  </a:lnTo>
                  <a:lnTo>
                    <a:pt x="3480079" y="1649196"/>
                  </a:lnTo>
                  <a:lnTo>
                    <a:pt x="3478961" y="1649653"/>
                  </a:lnTo>
                  <a:lnTo>
                    <a:pt x="3477095" y="1651520"/>
                  </a:lnTo>
                  <a:lnTo>
                    <a:pt x="3476625" y="1652638"/>
                  </a:lnTo>
                  <a:lnTo>
                    <a:pt x="3476625" y="1655267"/>
                  </a:lnTo>
                  <a:lnTo>
                    <a:pt x="3477095" y="1656397"/>
                  </a:lnTo>
                  <a:lnTo>
                    <a:pt x="3478961" y="1658251"/>
                  </a:lnTo>
                  <a:lnTo>
                    <a:pt x="3480079" y="1658721"/>
                  </a:lnTo>
                  <a:lnTo>
                    <a:pt x="3482708" y="1658721"/>
                  </a:lnTo>
                  <a:lnTo>
                    <a:pt x="3483826" y="1658251"/>
                  </a:lnTo>
                  <a:lnTo>
                    <a:pt x="3485692" y="1656397"/>
                  </a:lnTo>
                  <a:lnTo>
                    <a:pt x="3486150" y="1655267"/>
                  </a:lnTo>
                  <a:lnTo>
                    <a:pt x="3486150" y="1652638"/>
                  </a:lnTo>
                  <a:close/>
                </a:path>
                <a:path w="10629900" h="2895600">
                  <a:moveTo>
                    <a:pt x="3486150" y="1240345"/>
                  </a:moveTo>
                  <a:lnTo>
                    <a:pt x="3485692" y="1239215"/>
                  </a:lnTo>
                  <a:lnTo>
                    <a:pt x="3483826" y="1237361"/>
                  </a:lnTo>
                  <a:lnTo>
                    <a:pt x="3482708" y="1236891"/>
                  </a:lnTo>
                  <a:lnTo>
                    <a:pt x="3480079" y="1236891"/>
                  </a:lnTo>
                  <a:lnTo>
                    <a:pt x="3478961" y="1237361"/>
                  </a:lnTo>
                  <a:lnTo>
                    <a:pt x="3477095" y="1239215"/>
                  </a:lnTo>
                  <a:lnTo>
                    <a:pt x="3476625" y="1240345"/>
                  </a:lnTo>
                  <a:lnTo>
                    <a:pt x="3476625" y="1242974"/>
                  </a:lnTo>
                  <a:lnTo>
                    <a:pt x="3477095" y="1244092"/>
                  </a:lnTo>
                  <a:lnTo>
                    <a:pt x="3478961" y="1245958"/>
                  </a:lnTo>
                  <a:lnTo>
                    <a:pt x="3480079" y="1246416"/>
                  </a:lnTo>
                  <a:lnTo>
                    <a:pt x="3482708" y="1246416"/>
                  </a:lnTo>
                  <a:lnTo>
                    <a:pt x="3483826" y="1245958"/>
                  </a:lnTo>
                  <a:lnTo>
                    <a:pt x="3485692" y="1244092"/>
                  </a:lnTo>
                  <a:lnTo>
                    <a:pt x="3486150" y="1242974"/>
                  </a:lnTo>
                  <a:lnTo>
                    <a:pt x="3486150" y="1240345"/>
                  </a:lnTo>
                  <a:close/>
                </a:path>
                <a:path w="10629900" h="2895600">
                  <a:moveTo>
                    <a:pt x="3486150" y="828040"/>
                  </a:moveTo>
                  <a:lnTo>
                    <a:pt x="3485692" y="826922"/>
                  </a:lnTo>
                  <a:lnTo>
                    <a:pt x="3483826" y="825068"/>
                  </a:lnTo>
                  <a:lnTo>
                    <a:pt x="3482708" y="824598"/>
                  </a:lnTo>
                  <a:lnTo>
                    <a:pt x="3480079" y="824598"/>
                  </a:lnTo>
                  <a:lnTo>
                    <a:pt x="3478961" y="825068"/>
                  </a:lnTo>
                  <a:lnTo>
                    <a:pt x="3477095" y="826922"/>
                  </a:lnTo>
                  <a:lnTo>
                    <a:pt x="3476625" y="828040"/>
                  </a:lnTo>
                  <a:lnTo>
                    <a:pt x="3476625" y="830681"/>
                  </a:lnTo>
                  <a:lnTo>
                    <a:pt x="3477095" y="831799"/>
                  </a:lnTo>
                  <a:lnTo>
                    <a:pt x="3478961" y="833653"/>
                  </a:lnTo>
                  <a:lnTo>
                    <a:pt x="3480079" y="834123"/>
                  </a:lnTo>
                  <a:lnTo>
                    <a:pt x="3482708" y="834123"/>
                  </a:lnTo>
                  <a:lnTo>
                    <a:pt x="3483826" y="833653"/>
                  </a:lnTo>
                  <a:lnTo>
                    <a:pt x="3485692" y="831799"/>
                  </a:lnTo>
                  <a:lnTo>
                    <a:pt x="3486150" y="830681"/>
                  </a:lnTo>
                  <a:lnTo>
                    <a:pt x="3486150" y="828040"/>
                  </a:lnTo>
                  <a:close/>
                </a:path>
                <a:path w="10629900" h="2895600">
                  <a:moveTo>
                    <a:pt x="3486150" y="415747"/>
                  </a:moveTo>
                  <a:lnTo>
                    <a:pt x="3485692" y="414629"/>
                  </a:lnTo>
                  <a:lnTo>
                    <a:pt x="3483826" y="412762"/>
                  </a:lnTo>
                  <a:lnTo>
                    <a:pt x="3482708" y="412305"/>
                  </a:lnTo>
                  <a:lnTo>
                    <a:pt x="3480079" y="412305"/>
                  </a:lnTo>
                  <a:lnTo>
                    <a:pt x="3478961" y="412762"/>
                  </a:lnTo>
                  <a:lnTo>
                    <a:pt x="3477095" y="414629"/>
                  </a:lnTo>
                  <a:lnTo>
                    <a:pt x="3476625" y="415747"/>
                  </a:lnTo>
                  <a:lnTo>
                    <a:pt x="3476625" y="418376"/>
                  </a:lnTo>
                  <a:lnTo>
                    <a:pt x="3477095" y="419506"/>
                  </a:lnTo>
                  <a:lnTo>
                    <a:pt x="3478961" y="421360"/>
                  </a:lnTo>
                  <a:lnTo>
                    <a:pt x="3480079" y="421830"/>
                  </a:lnTo>
                  <a:lnTo>
                    <a:pt x="3482708" y="421830"/>
                  </a:lnTo>
                  <a:lnTo>
                    <a:pt x="3483826" y="421360"/>
                  </a:lnTo>
                  <a:lnTo>
                    <a:pt x="3485692" y="419506"/>
                  </a:lnTo>
                  <a:lnTo>
                    <a:pt x="3486150" y="418376"/>
                  </a:lnTo>
                  <a:lnTo>
                    <a:pt x="3486150" y="415747"/>
                  </a:lnTo>
                  <a:close/>
                </a:path>
                <a:path w="10629900" h="2895600">
                  <a:moveTo>
                    <a:pt x="3486150" y="3454"/>
                  </a:moveTo>
                  <a:lnTo>
                    <a:pt x="3485692" y="2336"/>
                  </a:lnTo>
                  <a:lnTo>
                    <a:pt x="3483826" y="469"/>
                  </a:lnTo>
                  <a:lnTo>
                    <a:pt x="3482708" y="0"/>
                  </a:lnTo>
                  <a:lnTo>
                    <a:pt x="3480079" y="0"/>
                  </a:lnTo>
                  <a:lnTo>
                    <a:pt x="3478961" y="469"/>
                  </a:lnTo>
                  <a:lnTo>
                    <a:pt x="3477095" y="2336"/>
                  </a:lnTo>
                  <a:lnTo>
                    <a:pt x="3476625" y="3454"/>
                  </a:lnTo>
                  <a:lnTo>
                    <a:pt x="3476625" y="6083"/>
                  </a:lnTo>
                  <a:lnTo>
                    <a:pt x="3477095" y="7200"/>
                  </a:lnTo>
                  <a:lnTo>
                    <a:pt x="3478961" y="9067"/>
                  </a:lnTo>
                  <a:lnTo>
                    <a:pt x="3480079" y="9525"/>
                  </a:lnTo>
                  <a:lnTo>
                    <a:pt x="3482708" y="9525"/>
                  </a:lnTo>
                  <a:lnTo>
                    <a:pt x="3483826" y="9067"/>
                  </a:lnTo>
                  <a:lnTo>
                    <a:pt x="3485692" y="7200"/>
                  </a:lnTo>
                  <a:lnTo>
                    <a:pt x="3486150" y="6083"/>
                  </a:lnTo>
                  <a:lnTo>
                    <a:pt x="3486150" y="3454"/>
                  </a:lnTo>
                  <a:close/>
                </a:path>
                <a:path w="10629900" h="2895600">
                  <a:moveTo>
                    <a:pt x="3533775" y="2889529"/>
                  </a:moveTo>
                  <a:lnTo>
                    <a:pt x="3533317" y="2888411"/>
                  </a:lnTo>
                  <a:lnTo>
                    <a:pt x="3531451" y="2886545"/>
                  </a:lnTo>
                  <a:lnTo>
                    <a:pt x="3530333" y="2886075"/>
                  </a:lnTo>
                  <a:lnTo>
                    <a:pt x="3527704" y="2886075"/>
                  </a:lnTo>
                  <a:lnTo>
                    <a:pt x="3526586" y="2886545"/>
                  </a:lnTo>
                  <a:lnTo>
                    <a:pt x="3524720" y="2888411"/>
                  </a:lnTo>
                  <a:lnTo>
                    <a:pt x="3524250" y="2889529"/>
                  </a:lnTo>
                  <a:lnTo>
                    <a:pt x="3524250" y="2892158"/>
                  </a:lnTo>
                  <a:lnTo>
                    <a:pt x="3524720" y="2893276"/>
                  </a:lnTo>
                  <a:lnTo>
                    <a:pt x="3526586" y="2895142"/>
                  </a:lnTo>
                  <a:lnTo>
                    <a:pt x="3527704" y="2895600"/>
                  </a:lnTo>
                  <a:lnTo>
                    <a:pt x="3530333" y="2895600"/>
                  </a:lnTo>
                  <a:lnTo>
                    <a:pt x="3531451" y="2895142"/>
                  </a:lnTo>
                  <a:lnTo>
                    <a:pt x="3533317" y="2893276"/>
                  </a:lnTo>
                  <a:lnTo>
                    <a:pt x="3533775" y="2892158"/>
                  </a:lnTo>
                  <a:lnTo>
                    <a:pt x="3533775" y="2889529"/>
                  </a:lnTo>
                  <a:close/>
                </a:path>
                <a:path w="10629900" h="2895600">
                  <a:moveTo>
                    <a:pt x="3533775" y="2477236"/>
                  </a:moveTo>
                  <a:lnTo>
                    <a:pt x="3533317" y="2476106"/>
                  </a:lnTo>
                  <a:lnTo>
                    <a:pt x="3531451" y="2474252"/>
                  </a:lnTo>
                  <a:lnTo>
                    <a:pt x="3530333" y="2473782"/>
                  </a:lnTo>
                  <a:lnTo>
                    <a:pt x="3527704" y="2473782"/>
                  </a:lnTo>
                  <a:lnTo>
                    <a:pt x="3526586" y="2474252"/>
                  </a:lnTo>
                  <a:lnTo>
                    <a:pt x="3524720" y="2476106"/>
                  </a:lnTo>
                  <a:lnTo>
                    <a:pt x="3524250" y="2477236"/>
                  </a:lnTo>
                  <a:lnTo>
                    <a:pt x="3524250" y="2479865"/>
                  </a:lnTo>
                  <a:lnTo>
                    <a:pt x="3524720" y="2480983"/>
                  </a:lnTo>
                  <a:lnTo>
                    <a:pt x="3526586" y="2482850"/>
                  </a:lnTo>
                  <a:lnTo>
                    <a:pt x="3527704" y="2483307"/>
                  </a:lnTo>
                  <a:lnTo>
                    <a:pt x="3530333" y="2483307"/>
                  </a:lnTo>
                  <a:lnTo>
                    <a:pt x="3531451" y="2482850"/>
                  </a:lnTo>
                  <a:lnTo>
                    <a:pt x="3533317" y="2480983"/>
                  </a:lnTo>
                  <a:lnTo>
                    <a:pt x="3533775" y="2479865"/>
                  </a:lnTo>
                  <a:lnTo>
                    <a:pt x="3533775" y="2477236"/>
                  </a:lnTo>
                  <a:close/>
                </a:path>
                <a:path w="10629900" h="2895600">
                  <a:moveTo>
                    <a:pt x="3533775" y="2064931"/>
                  </a:moveTo>
                  <a:lnTo>
                    <a:pt x="3533317" y="2063813"/>
                  </a:lnTo>
                  <a:lnTo>
                    <a:pt x="3531451" y="2061959"/>
                  </a:lnTo>
                  <a:lnTo>
                    <a:pt x="3530333" y="2061489"/>
                  </a:lnTo>
                  <a:lnTo>
                    <a:pt x="3527704" y="2061489"/>
                  </a:lnTo>
                  <a:lnTo>
                    <a:pt x="3526586" y="2061959"/>
                  </a:lnTo>
                  <a:lnTo>
                    <a:pt x="3524720" y="2063813"/>
                  </a:lnTo>
                  <a:lnTo>
                    <a:pt x="3524250" y="2064931"/>
                  </a:lnTo>
                  <a:lnTo>
                    <a:pt x="3524250" y="2067560"/>
                  </a:lnTo>
                  <a:lnTo>
                    <a:pt x="3524720" y="2068690"/>
                  </a:lnTo>
                  <a:lnTo>
                    <a:pt x="3526586" y="2070544"/>
                  </a:lnTo>
                  <a:lnTo>
                    <a:pt x="3527704" y="2071014"/>
                  </a:lnTo>
                  <a:lnTo>
                    <a:pt x="3530333" y="2071014"/>
                  </a:lnTo>
                  <a:lnTo>
                    <a:pt x="3531451" y="2070544"/>
                  </a:lnTo>
                  <a:lnTo>
                    <a:pt x="3533317" y="2068690"/>
                  </a:lnTo>
                  <a:lnTo>
                    <a:pt x="3533775" y="2067560"/>
                  </a:lnTo>
                  <a:lnTo>
                    <a:pt x="3533775" y="2064931"/>
                  </a:lnTo>
                  <a:close/>
                </a:path>
                <a:path w="10629900" h="2895600">
                  <a:moveTo>
                    <a:pt x="3533775" y="1652638"/>
                  </a:moveTo>
                  <a:lnTo>
                    <a:pt x="3533317" y="1651520"/>
                  </a:lnTo>
                  <a:lnTo>
                    <a:pt x="3531451" y="1649653"/>
                  </a:lnTo>
                  <a:lnTo>
                    <a:pt x="3530333" y="1649196"/>
                  </a:lnTo>
                  <a:lnTo>
                    <a:pt x="3527704" y="1649196"/>
                  </a:lnTo>
                  <a:lnTo>
                    <a:pt x="3526586" y="1649653"/>
                  </a:lnTo>
                  <a:lnTo>
                    <a:pt x="3524720" y="1651520"/>
                  </a:lnTo>
                  <a:lnTo>
                    <a:pt x="3524250" y="1652638"/>
                  </a:lnTo>
                  <a:lnTo>
                    <a:pt x="3524250" y="1655267"/>
                  </a:lnTo>
                  <a:lnTo>
                    <a:pt x="3524720" y="1656397"/>
                  </a:lnTo>
                  <a:lnTo>
                    <a:pt x="3526586" y="1658251"/>
                  </a:lnTo>
                  <a:lnTo>
                    <a:pt x="3527704" y="1658721"/>
                  </a:lnTo>
                  <a:lnTo>
                    <a:pt x="3530333" y="1658721"/>
                  </a:lnTo>
                  <a:lnTo>
                    <a:pt x="3531451" y="1658251"/>
                  </a:lnTo>
                  <a:lnTo>
                    <a:pt x="3533317" y="1656397"/>
                  </a:lnTo>
                  <a:lnTo>
                    <a:pt x="3533775" y="1655267"/>
                  </a:lnTo>
                  <a:lnTo>
                    <a:pt x="3533775" y="1652638"/>
                  </a:lnTo>
                  <a:close/>
                </a:path>
                <a:path w="10629900" h="2895600">
                  <a:moveTo>
                    <a:pt x="3533775" y="1240345"/>
                  </a:moveTo>
                  <a:lnTo>
                    <a:pt x="3533317" y="1239215"/>
                  </a:lnTo>
                  <a:lnTo>
                    <a:pt x="3531451" y="1237361"/>
                  </a:lnTo>
                  <a:lnTo>
                    <a:pt x="3530333" y="1236891"/>
                  </a:lnTo>
                  <a:lnTo>
                    <a:pt x="3527704" y="1236891"/>
                  </a:lnTo>
                  <a:lnTo>
                    <a:pt x="3526586" y="1237361"/>
                  </a:lnTo>
                  <a:lnTo>
                    <a:pt x="3524720" y="1239215"/>
                  </a:lnTo>
                  <a:lnTo>
                    <a:pt x="3524250" y="1240345"/>
                  </a:lnTo>
                  <a:lnTo>
                    <a:pt x="3524250" y="1242974"/>
                  </a:lnTo>
                  <a:lnTo>
                    <a:pt x="3524720" y="1244092"/>
                  </a:lnTo>
                  <a:lnTo>
                    <a:pt x="3526586" y="1245958"/>
                  </a:lnTo>
                  <a:lnTo>
                    <a:pt x="3527704" y="1246416"/>
                  </a:lnTo>
                  <a:lnTo>
                    <a:pt x="3530333" y="1246416"/>
                  </a:lnTo>
                  <a:lnTo>
                    <a:pt x="3531451" y="1245958"/>
                  </a:lnTo>
                  <a:lnTo>
                    <a:pt x="3533317" y="1244092"/>
                  </a:lnTo>
                  <a:lnTo>
                    <a:pt x="3533775" y="1242974"/>
                  </a:lnTo>
                  <a:lnTo>
                    <a:pt x="3533775" y="1240345"/>
                  </a:lnTo>
                  <a:close/>
                </a:path>
                <a:path w="10629900" h="2895600">
                  <a:moveTo>
                    <a:pt x="3533775" y="828040"/>
                  </a:moveTo>
                  <a:lnTo>
                    <a:pt x="3533317" y="826922"/>
                  </a:lnTo>
                  <a:lnTo>
                    <a:pt x="3531451" y="825068"/>
                  </a:lnTo>
                  <a:lnTo>
                    <a:pt x="3530333" y="824598"/>
                  </a:lnTo>
                  <a:lnTo>
                    <a:pt x="3527704" y="824598"/>
                  </a:lnTo>
                  <a:lnTo>
                    <a:pt x="3526586" y="825068"/>
                  </a:lnTo>
                  <a:lnTo>
                    <a:pt x="3524720" y="826922"/>
                  </a:lnTo>
                  <a:lnTo>
                    <a:pt x="3524250" y="828040"/>
                  </a:lnTo>
                  <a:lnTo>
                    <a:pt x="3524250" y="830681"/>
                  </a:lnTo>
                  <a:lnTo>
                    <a:pt x="3524720" y="831799"/>
                  </a:lnTo>
                  <a:lnTo>
                    <a:pt x="3526586" y="833653"/>
                  </a:lnTo>
                  <a:lnTo>
                    <a:pt x="3527704" y="834123"/>
                  </a:lnTo>
                  <a:lnTo>
                    <a:pt x="3530333" y="834123"/>
                  </a:lnTo>
                  <a:lnTo>
                    <a:pt x="3531451" y="833653"/>
                  </a:lnTo>
                  <a:lnTo>
                    <a:pt x="3533317" y="831799"/>
                  </a:lnTo>
                  <a:lnTo>
                    <a:pt x="3533775" y="830681"/>
                  </a:lnTo>
                  <a:lnTo>
                    <a:pt x="3533775" y="828040"/>
                  </a:lnTo>
                  <a:close/>
                </a:path>
                <a:path w="10629900" h="2895600">
                  <a:moveTo>
                    <a:pt x="3533775" y="415747"/>
                  </a:moveTo>
                  <a:lnTo>
                    <a:pt x="3533317" y="414629"/>
                  </a:lnTo>
                  <a:lnTo>
                    <a:pt x="3531451" y="412762"/>
                  </a:lnTo>
                  <a:lnTo>
                    <a:pt x="3530333" y="412305"/>
                  </a:lnTo>
                  <a:lnTo>
                    <a:pt x="3527704" y="412305"/>
                  </a:lnTo>
                  <a:lnTo>
                    <a:pt x="3526586" y="412762"/>
                  </a:lnTo>
                  <a:lnTo>
                    <a:pt x="3524720" y="414629"/>
                  </a:lnTo>
                  <a:lnTo>
                    <a:pt x="3524250" y="415747"/>
                  </a:lnTo>
                  <a:lnTo>
                    <a:pt x="3524250" y="418376"/>
                  </a:lnTo>
                  <a:lnTo>
                    <a:pt x="3524720" y="419506"/>
                  </a:lnTo>
                  <a:lnTo>
                    <a:pt x="3526586" y="421360"/>
                  </a:lnTo>
                  <a:lnTo>
                    <a:pt x="3527704" y="421830"/>
                  </a:lnTo>
                  <a:lnTo>
                    <a:pt x="3530333" y="421830"/>
                  </a:lnTo>
                  <a:lnTo>
                    <a:pt x="3531451" y="421360"/>
                  </a:lnTo>
                  <a:lnTo>
                    <a:pt x="3533317" y="419506"/>
                  </a:lnTo>
                  <a:lnTo>
                    <a:pt x="3533775" y="418376"/>
                  </a:lnTo>
                  <a:lnTo>
                    <a:pt x="3533775" y="415747"/>
                  </a:lnTo>
                  <a:close/>
                </a:path>
                <a:path w="10629900" h="2895600">
                  <a:moveTo>
                    <a:pt x="3533775" y="3454"/>
                  </a:moveTo>
                  <a:lnTo>
                    <a:pt x="3533317" y="2336"/>
                  </a:lnTo>
                  <a:lnTo>
                    <a:pt x="3531451" y="469"/>
                  </a:lnTo>
                  <a:lnTo>
                    <a:pt x="3530333" y="0"/>
                  </a:lnTo>
                  <a:lnTo>
                    <a:pt x="3527704" y="0"/>
                  </a:lnTo>
                  <a:lnTo>
                    <a:pt x="3526586" y="469"/>
                  </a:lnTo>
                  <a:lnTo>
                    <a:pt x="3524720" y="2336"/>
                  </a:lnTo>
                  <a:lnTo>
                    <a:pt x="3524250" y="3454"/>
                  </a:lnTo>
                  <a:lnTo>
                    <a:pt x="3524250" y="6083"/>
                  </a:lnTo>
                  <a:lnTo>
                    <a:pt x="3524720" y="7200"/>
                  </a:lnTo>
                  <a:lnTo>
                    <a:pt x="3526586" y="9067"/>
                  </a:lnTo>
                  <a:lnTo>
                    <a:pt x="3527704" y="9525"/>
                  </a:lnTo>
                  <a:lnTo>
                    <a:pt x="3530333" y="9525"/>
                  </a:lnTo>
                  <a:lnTo>
                    <a:pt x="3531451" y="9067"/>
                  </a:lnTo>
                  <a:lnTo>
                    <a:pt x="3533317" y="7200"/>
                  </a:lnTo>
                  <a:lnTo>
                    <a:pt x="3533775" y="6083"/>
                  </a:lnTo>
                  <a:lnTo>
                    <a:pt x="3533775" y="3454"/>
                  </a:lnTo>
                  <a:close/>
                </a:path>
                <a:path w="10629900" h="2895600">
                  <a:moveTo>
                    <a:pt x="3581400" y="2889529"/>
                  </a:moveTo>
                  <a:lnTo>
                    <a:pt x="3580942" y="2888411"/>
                  </a:lnTo>
                  <a:lnTo>
                    <a:pt x="3579076" y="2886545"/>
                  </a:lnTo>
                  <a:lnTo>
                    <a:pt x="3577958" y="2886075"/>
                  </a:lnTo>
                  <a:lnTo>
                    <a:pt x="3575329" y="2886075"/>
                  </a:lnTo>
                  <a:lnTo>
                    <a:pt x="3574211" y="2886545"/>
                  </a:lnTo>
                  <a:lnTo>
                    <a:pt x="3572345" y="2888411"/>
                  </a:lnTo>
                  <a:lnTo>
                    <a:pt x="3571875" y="2889529"/>
                  </a:lnTo>
                  <a:lnTo>
                    <a:pt x="3571875" y="2892158"/>
                  </a:lnTo>
                  <a:lnTo>
                    <a:pt x="3572345" y="2893276"/>
                  </a:lnTo>
                  <a:lnTo>
                    <a:pt x="3574211" y="2895142"/>
                  </a:lnTo>
                  <a:lnTo>
                    <a:pt x="3575329" y="2895600"/>
                  </a:lnTo>
                  <a:lnTo>
                    <a:pt x="3577958" y="2895600"/>
                  </a:lnTo>
                  <a:lnTo>
                    <a:pt x="3579076" y="2895142"/>
                  </a:lnTo>
                  <a:lnTo>
                    <a:pt x="3580942" y="2893276"/>
                  </a:lnTo>
                  <a:lnTo>
                    <a:pt x="3581400" y="2892158"/>
                  </a:lnTo>
                  <a:lnTo>
                    <a:pt x="3581400" y="2889529"/>
                  </a:lnTo>
                  <a:close/>
                </a:path>
                <a:path w="10629900" h="2895600">
                  <a:moveTo>
                    <a:pt x="3581400" y="2477236"/>
                  </a:moveTo>
                  <a:lnTo>
                    <a:pt x="3580942" y="2476106"/>
                  </a:lnTo>
                  <a:lnTo>
                    <a:pt x="3579076" y="2474252"/>
                  </a:lnTo>
                  <a:lnTo>
                    <a:pt x="3577958" y="2473782"/>
                  </a:lnTo>
                  <a:lnTo>
                    <a:pt x="3575329" y="2473782"/>
                  </a:lnTo>
                  <a:lnTo>
                    <a:pt x="3574211" y="2474252"/>
                  </a:lnTo>
                  <a:lnTo>
                    <a:pt x="3572345" y="2476106"/>
                  </a:lnTo>
                  <a:lnTo>
                    <a:pt x="3571875" y="2477236"/>
                  </a:lnTo>
                  <a:lnTo>
                    <a:pt x="3571875" y="2479865"/>
                  </a:lnTo>
                  <a:lnTo>
                    <a:pt x="3572345" y="2480983"/>
                  </a:lnTo>
                  <a:lnTo>
                    <a:pt x="3574211" y="2482850"/>
                  </a:lnTo>
                  <a:lnTo>
                    <a:pt x="3575329" y="2483307"/>
                  </a:lnTo>
                  <a:lnTo>
                    <a:pt x="3577958" y="2483307"/>
                  </a:lnTo>
                  <a:lnTo>
                    <a:pt x="3579076" y="2482850"/>
                  </a:lnTo>
                  <a:lnTo>
                    <a:pt x="3580942" y="2480983"/>
                  </a:lnTo>
                  <a:lnTo>
                    <a:pt x="3581400" y="2479865"/>
                  </a:lnTo>
                  <a:lnTo>
                    <a:pt x="3581400" y="2477236"/>
                  </a:lnTo>
                  <a:close/>
                </a:path>
                <a:path w="10629900" h="2895600">
                  <a:moveTo>
                    <a:pt x="3581400" y="2064931"/>
                  </a:moveTo>
                  <a:lnTo>
                    <a:pt x="3580942" y="2063813"/>
                  </a:lnTo>
                  <a:lnTo>
                    <a:pt x="3579076" y="2061959"/>
                  </a:lnTo>
                  <a:lnTo>
                    <a:pt x="3577958" y="2061489"/>
                  </a:lnTo>
                  <a:lnTo>
                    <a:pt x="3575329" y="2061489"/>
                  </a:lnTo>
                  <a:lnTo>
                    <a:pt x="3574211" y="2061959"/>
                  </a:lnTo>
                  <a:lnTo>
                    <a:pt x="3572345" y="2063813"/>
                  </a:lnTo>
                  <a:lnTo>
                    <a:pt x="3571875" y="2064931"/>
                  </a:lnTo>
                  <a:lnTo>
                    <a:pt x="3571875" y="2067560"/>
                  </a:lnTo>
                  <a:lnTo>
                    <a:pt x="3572345" y="2068690"/>
                  </a:lnTo>
                  <a:lnTo>
                    <a:pt x="3574211" y="2070544"/>
                  </a:lnTo>
                  <a:lnTo>
                    <a:pt x="3575329" y="2071014"/>
                  </a:lnTo>
                  <a:lnTo>
                    <a:pt x="3577958" y="2071014"/>
                  </a:lnTo>
                  <a:lnTo>
                    <a:pt x="3579076" y="2070544"/>
                  </a:lnTo>
                  <a:lnTo>
                    <a:pt x="3580942" y="2068690"/>
                  </a:lnTo>
                  <a:lnTo>
                    <a:pt x="3581400" y="2067560"/>
                  </a:lnTo>
                  <a:lnTo>
                    <a:pt x="3581400" y="2064931"/>
                  </a:lnTo>
                  <a:close/>
                </a:path>
                <a:path w="10629900" h="2895600">
                  <a:moveTo>
                    <a:pt x="3581400" y="1652638"/>
                  </a:moveTo>
                  <a:lnTo>
                    <a:pt x="3580942" y="1651520"/>
                  </a:lnTo>
                  <a:lnTo>
                    <a:pt x="3579076" y="1649653"/>
                  </a:lnTo>
                  <a:lnTo>
                    <a:pt x="3577958" y="1649196"/>
                  </a:lnTo>
                  <a:lnTo>
                    <a:pt x="3575329" y="1649196"/>
                  </a:lnTo>
                  <a:lnTo>
                    <a:pt x="3574211" y="1649653"/>
                  </a:lnTo>
                  <a:lnTo>
                    <a:pt x="3572345" y="1651520"/>
                  </a:lnTo>
                  <a:lnTo>
                    <a:pt x="3571875" y="1652638"/>
                  </a:lnTo>
                  <a:lnTo>
                    <a:pt x="3571875" y="1655267"/>
                  </a:lnTo>
                  <a:lnTo>
                    <a:pt x="3572345" y="1656397"/>
                  </a:lnTo>
                  <a:lnTo>
                    <a:pt x="3574211" y="1658251"/>
                  </a:lnTo>
                  <a:lnTo>
                    <a:pt x="3575329" y="1658721"/>
                  </a:lnTo>
                  <a:lnTo>
                    <a:pt x="3577958" y="1658721"/>
                  </a:lnTo>
                  <a:lnTo>
                    <a:pt x="3579076" y="1658251"/>
                  </a:lnTo>
                  <a:lnTo>
                    <a:pt x="3580942" y="1656397"/>
                  </a:lnTo>
                  <a:lnTo>
                    <a:pt x="3581400" y="1655267"/>
                  </a:lnTo>
                  <a:lnTo>
                    <a:pt x="3581400" y="1652638"/>
                  </a:lnTo>
                  <a:close/>
                </a:path>
                <a:path w="10629900" h="2895600">
                  <a:moveTo>
                    <a:pt x="3581400" y="1240345"/>
                  </a:moveTo>
                  <a:lnTo>
                    <a:pt x="3580942" y="1239215"/>
                  </a:lnTo>
                  <a:lnTo>
                    <a:pt x="3579076" y="1237361"/>
                  </a:lnTo>
                  <a:lnTo>
                    <a:pt x="3577958" y="1236891"/>
                  </a:lnTo>
                  <a:lnTo>
                    <a:pt x="3575329" y="1236891"/>
                  </a:lnTo>
                  <a:lnTo>
                    <a:pt x="3574211" y="1237361"/>
                  </a:lnTo>
                  <a:lnTo>
                    <a:pt x="3572345" y="1239215"/>
                  </a:lnTo>
                  <a:lnTo>
                    <a:pt x="3571875" y="1240345"/>
                  </a:lnTo>
                  <a:lnTo>
                    <a:pt x="3571875" y="1242974"/>
                  </a:lnTo>
                  <a:lnTo>
                    <a:pt x="3572345" y="1244092"/>
                  </a:lnTo>
                  <a:lnTo>
                    <a:pt x="3574211" y="1245958"/>
                  </a:lnTo>
                  <a:lnTo>
                    <a:pt x="3575329" y="1246416"/>
                  </a:lnTo>
                  <a:lnTo>
                    <a:pt x="3577958" y="1246416"/>
                  </a:lnTo>
                  <a:lnTo>
                    <a:pt x="3579076" y="1245958"/>
                  </a:lnTo>
                  <a:lnTo>
                    <a:pt x="3580942" y="1244092"/>
                  </a:lnTo>
                  <a:lnTo>
                    <a:pt x="3581400" y="1242974"/>
                  </a:lnTo>
                  <a:lnTo>
                    <a:pt x="3581400" y="1240345"/>
                  </a:lnTo>
                  <a:close/>
                </a:path>
                <a:path w="10629900" h="2895600">
                  <a:moveTo>
                    <a:pt x="3581400" y="828040"/>
                  </a:moveTo>
                  <a:lnTo>
                    <a:pt x="3580942" y="826922"/>
                  </a:lnTo>
                  <a:lnTo>
                    <a:pt x="3579076" y="825068"/>
                  </a:lnTo>
                  <a:lnTo>
                    <a:pt x="3577958" y="824598"/>
                  </a:lnTo>
                  <a:lnTo>
                    <a:pt x="3575329" y="824598"/>
                  </a:lnTo>
                  <a:lnTo>
                    <a:pt x="3574211" y="825068"/>
                  </a:lnTo>
                  <a:lnTo>
                    <a:pt x="3572345" y="826922"/>
                  </a:lnTo>
                  <a:lnTo>
                    <a:pt x="3571875" y="828040"/>
                  </a:lnTo>
                  <a:lnTo>
                    <a:pt x="3571875" y="830681"/>
                  </a:lnTo>
                  <a:lnTo>
                    <a:pt x="3572345" y="831799"/>
                  </a:lnTo>
                  <a:lnTo>
                    <a:pt x="3574211" y="833653"/>
                  </a:lnTo>
                  <a:lnTo>
                    <a:pt x="3575329" y="834123"/>
                  </a:lnTo>
                  <a:lnTo>
                    <a:pt x="3577958" y="834123"/>
                  </a:lnTo>
                  <a:lnTo>
                    <a:pt x="3579076" y="833653"/>
                  </a:lnTo>
                  <a:lnTo>
                    <a:pt x="3580942" y="831799"/>
                  </a:lnTo>
                  <a:lnTo>
                    <a:pt x="3581400" y="830681"/>
                  </a:lnTo>
                  <a:lnTo>
                    <a:pt x="3581400" y="828040"/>
                  </a:lnTo>
                  <a:close/>
                </a:path>
                <a:path w="10629900" h="2895600">
                  <a:moveTo>
                    <a:pt x="3581400" y="415747"/>
                  </a:moveTo>
                  <a:lnTo>
                    <a:pt x="3580942" y="414629"/>
                  </a:lnTo>
                  <a:lnTo>
                    <a:pt x="3579076" y="412762"/>
                  </a:lnTo>
                  <a:lnTo>
                    <a:pt x="3577958" y="412305"/>
                  </a:lnTo>
                  <a:lnTo>
                    <a:pt x="3575329" y="412305"/>
                  </a:lnTo>
                  <a:lnTo>
                    <a:pt x="3574211" y="412762"/>
                  </a:lnTo>
                  <a:lnTo>
                    <a:pt x="3572345" y="414629"/>
                  </a:lnTo>
                  <a:lnTo>
                    <a:pt x="3571875" y="415747"/>
                  </a:lnTo>
                  <a:lnTo>
                    <a:pt x="3571875" y="418376"/>
                  </a:lnTo>
                  <a:lnTo>
                    <a:pt x="3572345" y="419506"/>
                  </a:lnTo>
                  <a:lnTo>
                    <a:pt x="3574211" y="421360"/>
                  </a:lnTo>
                  <a:lnTo>
                    <a:pt x="3575329" y="421830"/>
                  </a:lnTo>
                  <a:lnTo>
                    <a:pt x="3577958" y="421830"/>
                  </a:lnTo>
                  <a:lnTo>
                    <a:pt x="3579076" y="421360"/>
                  </a:lnTo>
                  <a:lnTo>
                    <a:pt x="3580942" y="419506"/>
                  </a:lnTo>
                  <a:lnTo>
                    <a:pt x="3581400" y="418376"/>
                  </a:lnTo>
                  <a:lnTo>
                    <a:pt x="3581400" y="415747"/>
                  </a:lnTo>
                  <a:close/>
                </a:path>
                <a:path w="10629900" h="2895600">
                  <a:moveTo>
                    <a:pt x="3581400" y="3454"/>
                  </a:moveTo>
                  <a:lnTo>
                    <a:pt x="3580942" y="2336"/>
                  </a:lnTo>
                  <a:lnTo>
                    <a:pt x="3579076" y="469"/>
                  </a:lnTo>
                  <a:lnTo>
                    <a:pt x="3577958" y="0"/>
                  </a:lnTo>
                  <a:lnTo>
                    <a:pt x="3575329" y="0"/>
                  </a:lnTo>
                  <a:lnTo>
                    <a:pt x="3574211" y="469"/>
                  </a:lnTo>
                  <a:lnTo>
                    <a:pt x="3572345" y="2336"/>
                  </a:lnTo>
                  <a:lnTo>
                    <a:pt x="3571875" y="3454"/>
                  </a:lnTo>
                  <a:lnTo>
                    <a:pt x="3571875" y="6083"/>
                  </a:lnTo>
                  <a:lnTo>
                    <a:pt x="3572345" y="7200"/>
                  </a:lnTo>
                  <a:lnTo>
                    <a:pt x="3574211" y="9067"/>
                  </a:lnTo>
                  <a:lnTo>
                    <a:pt x="3575329" y="9525"/>
                  </a:lnTo>
                  <a:lnTo>
                    <a:pt x="3577958" y="9525"/>
                  </a:lnTo>
                  <a:lnTo>
                    <a:pt x="3579076" y="9067"/>
                  </a:lnTo>
                  <a:lnTo>
                    <a:pt x="3580942" y="7200"/>
                  </a:lnTo>
                  <a:lnTo>
                    <a:pt x="3581400" y="6083"/>
                  </a:lnTo>
                  <a:lnTo>
                    <a:pt x="3581400" y="3454"/>
                  </a:lnTo>
                  <a:close/>
                </a:path>
                <a:path w="10629900" h="2895600">
                  <a:moveTo>
                    <a:pt x="3629025" y="2889529"/>
                  </a:moveTo>
                  <a:lnTo>
                    <a:pt x="3628567" y="2888411"/>
                  </a:lnTo>
                  <a:lnTo>
                    <a:pt x="3626701" y="2886545"/>
                  </a:lnTo>
                  <a:lnTo>
                    <a:pt x="3625583" y="2886075"/>
                  </a:lnTo>
                  <a:lnTo>
                    <a:pt x="3622954" y="2886075"/>
                  </a:lnTo>
                  <a:lnTo>
                    <a:pt x="3621836" y="2886545"/>
                  </a:lnTo>
                  <a:lnTo>
                    <a:pt x="3619970" y="2888411"/>
                  </a:lnTo>
                  <a:lnTo>
                    <a:pt x="3619500" y="2889529"/>
                  </a:lnTo>
                  <a:lnTo>
                    <a:pt x="3619500" y="2892158"/>
                  </a:lnTo>
                  <a:lnTo>
                    <a:pt x="3619970" y="2893276"/>
                  </a:lnTo>
                  <a:lnTo>
                    <a:pt x="3621836" y="2895142"/>
                  </a:lnTo>
                  <a:lnTo>
                    <a:pt x="3622954" y="2895600"/>
                  </a:lnTo>
                  <a:lnTo>
                    <a:pt x="3625583" y="2895600"/>
                  </a:lnTo>
                  <a:lnTo>
                    <a:pt x="3626701" y="2895142"/>
                  </a:lnTo>
                  <a:lnTo>
                    <a:pt x="3628567" y="2893276"/>
                  </a:lnTo>
                  <a:lnTo>
                    <a:pt x="3629025" y="2892158"/>
                  </a:lnTo>
                  <a:lnTo>
                    <a:pt x="3629025" y="2889529"/>
                  </a:lnTo>
                  <a:close/>
                </a:path>
                <a:path w="10629900" h="2895600">
                  <a:moveTo>
                    <a:pt x="3629025" y="2477236"/>
                  </a:moveTo>
                  <a:lnTo>
                    <a:pt x="3628567" y="2476106"/>
                  </a:lnTo>
                  <a:lnTo>
                    <a:pt x="3626701" y="2474252"/>
                  </a:lnTo>
                  <a:lnTo>
                    <a:pt x="3625583" y="2473782"/>
                  </a:lnTo>
                  <a:lnTo>
                    <a:pt x="3622954" y="2473782"/>
                  </a:lnTo>
                  <a:lnTo>
                    <a:pt x="3621836" y="2474252"/>
                  </a:lnTo>
                  <a:lnTo>
                    <a:pt x="3619970" y="2476106"/>
                  </a:lnTo>
                  <a:lnTo>
                    <a:pt x="3619500" y="2477236"/>
                  </a:lnTo>
                  <a:lnTo>
                    <a:pt x="3619500" y="2479865"/>
                  </a:lnTo>
                  <a:lnTo>
                    <a:pt x="3619970" y="2480983"/>
                  </a:lnTo>
                  <a:lnTo>
                    <a:pt x="3621836" y="2482850"/>
                  </a:lnTo>
                  <a:lnTo>
                    <a:pt x="3622954" y="2483307"/>
                  </a:lnTo>
                  <a:lnTo>
                    <a:pt x="3625583" y="2483307"/>
                  </a:lnTo>
                  <a:lnTo>
                    <a:pt x="3626701" y="2482850"/>
                  </a:lnTo>
                  <a:lnTo>
                    <a:pt x="3628567" y="2480983"/>
                  </a:lnTo>
                  <a:lnTo>
                    <a:pt x="3629025" y="2479865"/>
                  </a:lnTo>
                  <a:lnTo>
                    <a:pt x="3629025" y="2477236"/>
                  </a:lnTo>
                  <a:close/>
                </a:path>
                <a:path w="10629900" h="2895600">
                  <a:moveTo>
                    <a:pt x="3629025" y="2064931"/>
                  </a:moveTo>
                  <a:lnTo>
                    <a:pt x="3628567" y="2063813"/>
                  </a:lnTo>
                  <a:lnTo>
                    <a:pt x="3626701" y="2061959"/>
                  </a:lnTo>
                  <a:lnTo>
                    <a:pt x="3625583" y="2061489"/>
                  </a:lnTo>
                  <a:lnTo>
                    <a:pt x="3622954" y="2061489"/>
                  </a:lnTo>
                  <a:lnTo>
                    <a:pt x="3621836" y="2061959"/>
                  </a:lnTo>
                  <a:lnTo>
                    <a:pt x="3619970" y="2063813"/>
                  </a:lnTo>
                  <a:lnTo>
                    <a:pt x="3619500" y="2064931"/>
                  </a:lnTo>
                  <a:lnTo>
                    <a:pt x="3619500" y="2067560"/>
                  </a:lnTo>
                  <a:lnTo>
                    <a:pt x="3619970" y="2068690"/>
                  </a:lnTo>
                  <a:lnTo>
                    <a:pt x="3621836" y="2070544"/>
                  </a:lnTo>
                  <a:lnTo>
                    <a:pt x="3622954" y="2071014"/>
                  </a:lnTo>
                  <a:lnTo>
                    <a:pt x="3625583" y="2071014"/>
                  </a:lnTo>
                  <a:lnTo>
                    <a:pt x="3626701" y="2070544"/>
                  </a:lnTo>
                  <a:lnTo>
                    <a:pt x="3628567" y="2068690"/>
                  </a:lnTo>
                  <a:lnTo>
                    <a:pt x="3629025" y="2067560"/>
                  </a:lnTo>
                  <a:lnTo>
                    <a:pt x="3629025" y="2064931"/>
                  </a:lnTo>
                  <a:close/>
                </a:path>
                <a:path w="10629900" h="2895600">
                  <a:moveTo>
                    <a:pt x="3629025" y="1652638"/>
                  </a:moveTo>
                  <a:lnTo>
                    <a:pt x="3628567" y="1651520"/>
                  </a:lnTo>
                  <a:lnTo>
                    <a:pt x="3626701" y="1649653"/>
                  </a:lnTo>
                  <a:lnTo>
                    <a:pt x="3625583" y="1649196"/>
                  </a:lnTo>
                  <a:lnTo>
                    <a:pt x="3622954" y="1649196"/>
                  </a:lnTo>
                  <a:lnTo>
                    <a:pt x="3621836" y="1649653"/>
                  </a:lnTo>
                  <a:lnTo>
                    <a:pt x="3619970" y="1651520"/>
                  </a:lnTo>
                  <a:lnTo>
                    <a:pt x="3619500" y="1652638"/>
                  </a:lnTo>
                  <a:lnTo>
                    <a:pt x="3619500" y="1655267"/>
                  </a:lnTo>
                  <a:lnTo>
                    <a:pt x="3619970" y="1656397"/>
                  </a:lnTo>
                  <a:lnTo>
                    <a:pt x="3621836" y="1658251"/>
                  </a:lnTo>
                  <a:lnTo>
                    <a:pt x="3622954" y="1658721"/>
                  </a:lnTo>
                  <a:lnTo>
                    <a:pt x="3625583" y="1658721"/>
                  </a:lnTo>
                  <a:lnTo>
                    <a:pt x="3626701" y="1658251"/>
                  </a:lnTo>
                  <a:lnTo>
                    <a:pt x="3628567" y="1656397"/>
                  </a:lnTo>
                  <a:lnTo>
                    <a:pt x="3629025" y="1655267"/>
                  </a:lnTo>
                  <a:lnTo>
                    <a:pt x="3629025" y="1652638"/>
                  </a:lnTo>
                  <a:close/>
                </a:path>
                <a:path w="10629900" h="2895600">
                  <a:moveTo>
                    <a:pt x="3629025" y="1240345"/>
                  </a:moveTo>
                  <a:lnTo>
                    <a:pt x="3628567" y="1239215"/>
                  </a:lnTo>
                  <a:lnTo>
                    <a:pt x="3626701" y="1237361"/>
                  </a:lnTo>
                  <a:lnTo>
                    <a:pt x="3625583" y="1236891"/>
                  </a:lnTo>
                  <a:lnTo>
                    <a:pt x="3622954" y="1236891"/>
                  </a:lnTo>
                  <a:lnTo>
                    <a:pt x="3621836" y="1237361"/>
                  </a:lnTo>
                  <a:lnTo>
                    <a:pt x="3619970" y="1239215"/>
                  </a:lnTo>
                  <a:lnTo>
                    <a:pt x="3619500" y="1240345"/>
                  </a:lnTo>
                  <a:lnTo>
                    <a:pt x="3619500" y="1242974"/>
                  </a:lnTo>
                  <a:lnTo>
                    <a:pt x="3619970" y="1244092"/>
                  </a:lnTo>
                  <a:lnTo>
                    <a:pt x="3621836" y="1245958"/>
                  </a:lnTo>
                  <a:lnTo>
                    <a:pt x="3622954" y="1246416"/>
                  </a:lnTo>
                  <a:lnTo>
                    <a:pt x="3625583" y="1246416"/>
                  </a:lnTo>
                  <a:lnTo>
                    <a:pt x="3626701" y="1245958"/>
                  </a:lnTo>
                  <a:lnTo>
                    <a:pt x="3628567" y="1244092"/>
                  </a:lnTo>
                  <a:lnTo>
                    <a:pt x="3629025" y="1242974"/>
                  </a:lnTo>
                  <a:lnTo>
                    <a:pt x="3629025" y="1240345"/>
                  </a:lnTo>
                  <a:close/>
                </a:path>
                <a:path w="10629900" h="2895600">
                  <a:moveTo>
                    <a:pt x="3629025" y="828040"/>
                  </a:moveTo>
                  <a:lnTo>
                    <a:pt x="3628567" y="826922"/>
                  </a:lnTo>
                  <a:lnTo>
                    <a:pt x="3626701" y="825068"/>
                  </a:lnTo>
                  <a:lnTo>
                    <a:pt x="3625583" y="824598"/>
                  </a:lnTo>
                  <a:lnTo>
                    <a:pt x="3622954" y="824598"/>
                  </a:lnTo>
                  <a:lnTo>
                    <a:pt x="3621836" y="825068"/>
                  </a:lnTo>
                  <a:lnTo>
                    <a:pt x="3619970" y="826922"/>
                  </a:lnTo>
                  <a:lnTo>
                    <a:pt x="3619500" y="828040"/>
                  </a:lnTo>
                  <a:lnTo>
                    <a:pt x="3619500" y="830681"/>
                  </a:lnTo>
                  <a:lnTo>
                    <a:pt x="3619970" y="831799"/>
                  </a:lnTo>
                  <a:lnTo>
                    <a:pt x="3621836" y="833653"/>
                  </a:lnTo>
                  <a:lnTo>
                    <a:pt x="3622954" y="834123"/>
                  </a:lnTo>
                  <a:lnTo>
                    <a:pt x="3625583" y="834123"/>
                  </a:lnTo>
                  <a:lnTo>
                    <a:pt x="3626701" y="833653"/>
                  </a:lnTo>
                  <a:lnTo>
                    <a:pt x="3628567" y="831799"/>
                  </a:lnTo>
                  <a:lnTo>
                    <a:pt x="3629025" y="830681"/>
                  </a:lnTo>
                  <a:lnTo>
                    <a:pt x="3629025" y="828040"/>
                  </a:lnTo>
                  <a:close/>
                </a:path>
                <a:path w="10629900" h="2895600">
                  <a:moveTo>
                    <a:pt x="3629025" y="415747"/>
                  </a:moveTo>
                  <a:lnTo>
                    <a:pt x="3628567" y="414629"/>
                  </a:lnTo>
                  <a:lnTo>
                    <a:pt x="3626701" y="412762"/>
                  </a:lnTo>
                  <a:lnTo>
                    <a:pt x="3625583" y="412305"/>
                  </a:lnTo>
                  <a:lnTo>
                    <a:pt x="3622954" y="412305"/>
                  </a:lnTo>
                  <a:lnTo>
                    <a:pt x="3621836" y="412762"/>
                  </a:lnTo>
                  <a:lnTo>
                    <a:pt x="3619970" y="414629"/>
                  </a:lnTo>
                  <a:lnTo>
                    <a:pt x="3619500" y="415747"/>
                  </a:lnTo>
                  <a:lnTo>
                    <a:pt x="3619500" y="418376"/>
                  </a:lnTo>
                  <a:lnTo>
                    <a:pt x="3619970" y="419506"/>
                  </a:lnTo>
                  <a:lnTo>
                    <a:pt x="3621836" y="421360"/>
                  </a:lnTo>
                  <a:lnTo>
                    <a:pt x="3622954" y="421830"/>
                  </a:lnTo>
                  <a:lnTo>
                    <a:pt x="3625583" y="421830"/>
                  </a:lnTo>
                  <a:lnTo>
                    <a:pt x="3626701" y="421360"/>
                  </a:lnTo>
                  <a:lnTo>
                    <a:pt x="3628567" y="419506"/>
                  </a:lnTo>
                  <a:lnTo>
                    <a:pt x="3629025" y="418376"/>
                  </a:lnTo>
                  <a:lnTo>
                    <a:pt x="3629025" y="415747"/>
                  </a:lnTo>
                  <a:close/>
                </a:path>
                <a:path w="10629900" h="2895600">
                  <a:moveTo>
                    <a:pt x="3629025" y="3454"/>
                  </a:moveTo>
                  <a:lnTo>
                    <a:pt x="3628567" y="2336"/>
                  </a:lnTo>
                  <a:lnTo>
                    <a:pt x="3626701" y="469"/>
                  </a:lnTo>
                  <a:lnTo>
                    <a:pt x="3625583" y="0"/>
                  </a:lnTo>
                  <a:lnTo>
                    <a:pt x="3622954" y="0"/>
                  </a:lnTo>
                  <a:lnTo>
                    <a:pt x="3621836" y="469"/>
                  </a:lnTo>
                  <a:lnTo>
                    <a:pt x="3619970" y="2336"/>
                  </a:lnTo>
                  <a:lnTo>
                    <a:pt x="3619500" y="3454"/>
                  </a:lnTo>
                  <a:lnTo>
                    <a:pt x="3619500" y="6083"/>
                  </a:lnTo>
                  <a:lnTo>
                    <a:pt x="3619970" y="7200"/>
                  </a:lnTo>
                  <a:lnTo>
                    <a:pt x="3621836" y="9067"/>
                  </a:lnTo>
                  <a:lnTo>
                    <a:pt x="3622954" y="9525"/>
                  </a:lnTo>
                  <a:lnTo>
                    <a:pt x="3625583" y="9525"/>
                  </a:lnTo>
                  <a:lnTo>
                    <a:pt x="3626701" y="9067"/>
                  </a:lnTo>
                  <a:lnTo>
                    <a:pt x="3628567" y="7200"/>
                  </a:lnTo>
                  <a:lnTo>
                    <a:pt x="3629025" y="6083"/>
                  </a:lnTo>
                  <a:lnTo>
                    <a:pt x="3629025" y="3454"/>
                  </a:lnTo>
                  <a:close/>
                </a:path>
                <a:path w="10629900" h="2895600">
                  <a:moveTo>
                    <a:pt x="3676650" y="2889529"/>
                  </a:moveTo>
                  <a:lnTo>
                    <a:pt x="3676192" y="2888411"/>
                  </a:lnTo>
                  <a:lnTo>
                    <a:pt x="3674326" y="2886545"/>
                  </a:lnTo>
                  <a:lnTo>
                    <a:pt x="3673208" y="2886075"/>
                  </a:lnTo>
                  <a:lnTo>
                    <a:pt x="3670579" y="2886075"/>
                  </a:lnTo>
                  <a:lnTo>
                    <a:pt x="3669461" y="2886545"/>
                  </a:lnTo>
                  <a:lnTo>
                    <a:pt x="3667595" y="2888411"/>
                  </a:lnTo>
                  <a:lnTo>
                    <a:pt x="3667125" y="2889529"/>
                  </a:lnTo>
                  <a:lnTo>
                    <a:pt x="3667125" y="2892158"/>
                  </a:lnTo>
                  <a:lnTo>
                    <a:pt x="3667595" y="2893276"/>
                  </a:lnTo>
                  <a:lnTo>
                    <a:pt x="3669461" y="2895142"/>
                  </a:lnTo>
                  <a:lnTo>
                    <a:pt x="3670579" y="2895600"/>
                  </a:lnTo>
                  <a:lnTo>
                    <a:pt x="3673208" y="2895600"/>
                  </a:lnTo>
                  <a:lnTo>
                    <a:pt x="3674326" y="2895142"/>
                  </a:lnTo>
                  <a:lnTo>
                    <a:pt x="3676192" y="2893276"/>
                  </a:lnTo>
                  <a:lnTo>
                    <a:pt x="3676650" y="2892158"/>
                  </a:lnTo>
                  <a:lnTo>
                    <a:pt x="3676650" y="2889529"/>
                  </a:lnTo>
                  <a:close/>
                </a:path>
                <a:path w="10629900" h="2895600">
                  <a:moveTo>
                    <a:pt x="3676650" y="2477236"/>
                  </a:moveTo>
                  <a:lnTo>
                    <a:pt x="3676192" y="2476106"/>
                  </a:lnTo>
                  <a:lnTo>
                    <a:pt x="3674326" y="2474252"/>
                  </a:lnTo>
                  <a:lnTo>
                    <a:pt x="3673208" y="2473782"/>
                  </a:lnTo>
                  <a:lnTo>
                    <a:pt x="3670579" y="2473782"/>
                  </a:lnTo>
                  <a:lnTo>
                    <a:pt x="3669461" y="2474252"/>
                  </a:lnTo>
                  <a:lnTo>
                    <a:pt x="3667595" y="2476106"/>
                  </a:lnTo>
                  <a:lnTo>
                    <a:pt x="3667125" y="2477236"/>
                  </a:lnTo>
                  <a:lnTo>
                    <a:pt x="3667125" y="2479865"/>
                  </a:lnTo>
                  <a:lnTo>
                    <a:pt x="3667595" y="2480983"/>
                  </a:lnTo>
                  <a:lnTo>
                    <a:pt x="3669461" y="2482850"/>
                  </a:lnTo>
                  <a:lnTo>
                    <a:pt x="3670579" y="2483307"/>
                  </a:lnTo>
                  <a:lnTo>
                    <a:pt x="3673208" y="2483307"/>
                  </a:lnTo>
                  <a:lnTo>
                    <a:pt x="3674326" y="2482850"/>
                  </a:lnTo>
                  <a:lnTo>
                    <a:pt x="3676192" y="2480983"/>
                  </a:lnTo>
                  <a:lnTo>
                    <a:pt x="3676650" y="2479865"/>
                  </a:lnTo>
                  <a:lnTo>
                    <a:pt x="3676650" y="2477236"/>
                  </a:lnTo>
                  <a:close/>
                </a:path>
                <a:path w="10629900" h="2895600">
                  <a:moveTo>
                    <a:pt x="3676650" y="2064931"/>
                  </a:moveTo>
                  <a:lnTo>
                    <a:pt x="3676192" y="2063813"/>
                  </a:lnTo>
                  <a:lnTo>
                    <a:pt x="3674326" y="2061959"/>
                  </a:lnTo>
                  <a:lnTo>
                    <a:pt x="3673208" y="2061489"/>
                  </a:lnTo>
                  <a:lnTo>
                    <a:pt x="3670579" y="2061489"/>
                  </a:lnTo>
                  <a:lnTo>
                    <a:pt x="3669461" y="2061959"/>
                  </a:lnTo>
                  <a:lnTo>
                    <a:pt x="3667595" y="2063813"/>
                  </a:lnTo>
                  <a:lnTo>
                    <a:pt x="3667125" y="2064931"/>
                  </a:lnTo>
                  <a:lnTo>
                    <a:pt x="3667125" y="2067560"/>
                  </a:lnTo>
                  <a:lnTo>
                    <a:pt x="3667595" y="2068690"/>
                  </a:lnTo>
                  <a:lnTo>
                    <a:pt x="3669461" y="2070544"/>
                  </a:lnTo>
                  <a:lnTo>
                    <a:pt x="3670579" y="2071014"/>
                  </a:lnTo>
                  <a:lnTo>
                    <a:pt x="3673208" y="2071014"/>
                  </a:lnTo>
                  <a:lnTo>
                    <a:pt x="3674326" y="2070544"/>
                  </a:lnTo>
                  <a:lnTo>
                    <a:pt x="3676192" y="2068690"/>
                  </a:lnTo>
                  <a:lnTo>
                    <a:pt x="3676650" y="2067560"/>
                  </a:lnTo>
                  <a:lnTo>
                    <a:pt x="3676650" y="2064931"/>
                  </a:lnTo>
                  <a:close/>
                </a:path>
                <a:path w="10629900" h="2895600">
                  <a:moveTo>
                    <a:pt x="3676650" y="1652638"/>
                  </a:moveTo>
                  <a:lnTo>
                    <a:pt x="3676192" y="1651520"/>
                  </a:lnTo>
                  <a:lnTo>
                    <a:pt x="3674326" y="1649653"/>
                  </a:lnTo>
                  <a:lnTo>
                    <a:pt x="3673208" y="1649196"/>
                  </a:lnTo>
                  <a:lnTo>
                    <a:pt x="3670579" y="1649196"/>
                  </a:lnTo>
                  <a:lnTo>
                    <a:pt x="3669461" y="1649653"/>
                  </a:lnTo>
                  <a:lnTo>
                    <a:pt x="3667595" y="1651520"/>
                  </a:lnTo>
                  <a:lnTo>
                    <a:pt x="3667125" y="1652638"/>
                  </a:lnTo>
                  <a:lnTo>
                    <a:pt x="3667125" y="1655267"/>
                  </a:lnTo>
                  <a:lnTo>
                    <a:pt x="3667595" y="1656397"/>
                  </a:lnTo>
                  <a:lnTo>
                    <a:pt x="3669461" y="1658251"/>
                  </a:lnTo>
                  <a:lnTo>
                    <a:pt x="3670579" y="1658721"/>
                  </a:lnTo>
                  <a:lnTo>
                    <a:pt x="3673208" y="1658721"/>
                  </a:lnTo>
                  <a:lnTo>
                    <a:pt x="3674326" y="1658251"/>
                  </a:lnTo>
                  <a:lnTo>
                    <a:pt x="3676192" y="1656397"/>
                  </a:lnTo>
                  <a:lnTo>
                    <a:pt x="3676650" y="1655267"/>
                  </a:lnTo>
                  <a:lnTo>
                    <a:pt x="3676650" y="1652638"/>
                  </a:lnTo>
                  <a:close/>
                </a:path>
                <a:path w="10629900" h="2895600">
                  <a:moveTo>
                    <a:pt x="3676650" y="1240345"/>
                  </a:moveTo>
                  <a:lnTo>
                    <a:pt x="3676192" y="1239215"/>
                  </a:lnTo>
                  <a:lnTo>
                    <a:pt x="3674326" y="1237361"/>
                  </a:lnTo>
                  <a:lnTo>
                    <a:pt x="3673208" y="1236891"/>
                  </a:lnTo>
                  <a:lnTo>
                    <a:pt x="3670579" y="1236891"/>
                  </a:lnTo>
                  <a:lnTo>
                    <a:pt x="3669461" y="1237361"/>
                  </a:lnTo>
                  <a:lnTo>
                    <a:pt x="3667595" y="1239215"/>
                  </a:lnTo>
                  <a:lnTo>
                    <a:pt x="3667125" y="1240345"/>
                  </a:lnTo>
                  <a:lnTo>
                    <a:pt x="3667125" y="1242974"/>
                  </a:lnTo>
                  <a:lnTo>
                    <a:pt x="3667595" y="1244092"/>
                  </a:lnTo>
                  <a:lnTo>
                    <a:pt x="3669461" y="1245958"/>
                  </a:lnTo>
                  <a:lnTo>
                    <a:pt x="3670579" y="1246416"/>
                  </a:lnTo>
                  <a:lnTo>
                    <a:pt x="3673208" y="1246416"/>
                  </a:lnTo>
                  <a:lnTo>
                    <a:pt x="3674326" y="1245958"/>
                  </a:lnTo>
                  <a:lnTo>
                    <a:pt x="3676192" y="1244092"/>
                  </a:lnTo>
                  <a:lnTo>
                    <a:pt x="3676650" y="1242974"/>
                  </a:lnTo>
                  <a:lnTo>
                    <a:pt x="3676650" y="1240345"/>
                  </a:lnTo>
                  <a:close/>
                </a:path>
                <a:path w="10629900" h="2895600">
                  <a:moveTo>
                    <a:pt x="3676650" y="828040"/>
                  </a:moveTo>
                  <a:lnTo>
                    <a:pt x="3676192" y="826922"/>
                  </a:lnTo>
                  <a:lnTo>
                    <a:pt x="3674326" y="825068"/>
                  </a:lnTo>
                  <a:lnTo>
                    <a:pt x="3673208" y="824598"/>
                  </a:lnTo>
                  <a:lnTo>
                    <a:pt x="3670579" y="824598"/>
                  </a:lnTo>
                  <a:lnTo>
                    <a:pt x="3669461" y="825068"/>
                  </a:lnTo>
                  <a:lnTo>
                    <a:pt x="3667595" y="826922"/>
                  </a:lnTo>
                  <a:lnTo>
                    <a:pt x="3667125" y="828040"/>
                  </a:lnTo>
                  <a:lnTo>
                    <a:pt x="3667125" y="830681"/>
                  </a:lnTo>
                  <a:lnTo>
                    <a:pt x="3667595" y="831799"/>
                  </a:lnTo>
                  <a:lnTo>
                    <a:pt x="3669461" y="833653"/>
                  </a:lnTo>
                  <a:lnTo>
                    <a:pt x="3670579" y="834123"/>
                  </a:lnTo>
                  <a:lnTo>
                    <a:pt x="3673208" y="834123"/>
                  </a:lnTo>
                  <a:lnTo>
                    <a:pt x="3674326" y="833653"/>
                  </a:lnTo>
                  <a:lnTo>
                    <a:pt x="3676192" y="831799"/>
                  </a:lnTo>
                  <a:lnTo>
                    <a:pt x="3676650" y="830681"/>
                  </a:lnTo>
                  <a:lnTo>
                    <a:pt x="3676650" y="828040"/>
                  </a:lnTo>
                  <a:close/>
                </a:path>
                <a:path w="10629900" h="2895600">
                  <a:moveTo>
                    <a:pt x="3676650" y="415747"/>
                  </a:moveTo>
                  <a:lnTo>
                    <a:pt x="3676192" y="414629"/>
                  </a:lnTo>
                  <a:lnTo>
                    <a:pt x="3674326" y="412762"/>
                  </a:lnTo>
                  <a:lnTo>
                    <a:pt x="3673208" y="412305"/>
                  </a:lnTo>
                  <a:lnTo>
                    <a:pt x="3670579" y="412305"/>
                  </a:lnTo>
                  <a:lnTo>
                    <a:pt x="3669461" y="412762"/>
                  </a:lnTo>
                  <a:lnTo>
                    <a:pt x="3667595" y="414629"/>
                  </a:lnTo>
                  <a:lnTo>
                    <a:pt x="3667125" y="415747"/>
                  </a:lnTo>
                  <a:lnTo>
                    <a:pt x="3667125" y="418376"/>
                  </a:lnTo>
                  <a:lnTo>
                    <a:pt x="3667595" y="419506"/>
                  </a:lnTo>
                  <a:lnTo>
                    <a:pt x="3669461" y="421360"/>
                  </a:lnTo>
                  <a:lnTo>
                    <a:pt x="3670579" y="421830"/>
                  </a:lnTo>
                  <a:lnTo>
                    <a:pt x="3673208" y="421830"/>
                  </a:lnTo>
                  <a:lnTo>
                    <a:pt x="3674326" y="421360"/>
                  </a:lnTo>
                  <a:lnTo>
                    <a:pt x="3676192" y="419506"/>
                  </a:lnTo>
                  <a:lnTo>
                    <a:pt x="3676650" y="418376"/>
                  </a:lnTo>
                  <a:lnTo>
                    <a:pt x="3676650" y="415747"/>
                  </a:lnTo>
                  <a:close/>
                </a:path>
                <a:path w="10629900" h="2895600">
                  <a:moveTo>
                    <a:pt x="3676650" y="3454"/>
                  </a:moveTo>
                  <a:lnTo>
                    <a:pt x="3676192" y="2336"/>
                  </a:lnTo>
                  <a:lnTo>
                    <a:pt x="3674326" y="469"/>
                  </a:lnTo>
                  <a:lnTo>
                    <a:pt x="3673208" y="0"/>
                  </a:lnTo>
                  <a:lnTo>
                    <a:pt x="3670579" y="0"/>
                  </a:lnTo>
                  <a:lnTo>
                    <a:pt x="3669461" y="469"/>
                  </a:lnTo>
                  <a:lnTo>
                    <a:pt x="3667595" y="2336"/>
                  </a:lnTo>
                  <a:lnTo>
                    <a:pt x="3667125" y="3454"/>
                  </a:lnTo>
                  <a:lnTo>
                    <a:pt x="3667125" y="6083"/>
                  </a:lnTo>
                  <a:lnTo>
                    <a:pt x="3667595" y="7200"/>
                  </a:lnTo>
                  <a:lnTo>
                    <a:pt x="3669461" y="9067"/>
                  </a:lnTo>
                  <a:lnTo>
                    <a:pt x="3670579" y="9525"/>
                  </a:lnTo>
                  <a:lnTo>
                    <a:pt x="3673208" y="9525"/>
                  </a:lnTo>
                  <a:lnTo>
                    <a:pt x="3674326" y="9067"/>
                  </a:lnTo>
                  <a:lnTo>
                    <a:pt x="3676192" y="7200"/>
                  </a:lnTo>
                  <a:lnTo>
                    <a:pt x="3676650" y="6083"/>
                  </a:lnTo>
                  <a:lnTo>
                    <a:pt x="3676650" y="3454"/>
                  </a:lnTo>
                  <a:close/>
                </a:path>
                <a:path w="10629900" h="2895600">
                  <a:moveTo>
                    <a:pt x="3724275" y="2889529"/>
                  </a:moveTo>
                  <a:lnTo>
                    <a:pt x="3723817" y="2888411"/>
                  </a:lnTo>
                  <a:lnTo>
                    <a:pt x="3721951" y="2886545"/>
                  </a:lnTo>
                  <a:lnTo>
                    <a:pt x="3720833" y="2886075"/>
                  </a:lnTo>
                  <a:lnTo>
                    <a:pt x="3718204" y="2886075"/>
                  </a:lnTo>
                  <a:lnTo>
                    <a:pt x="3717086" y="2886545"/>
                  </a:lnTo>
                  <a:lnTo>
                    <a:pt x="3715220" y="2888411"/>
                  </a:lnTo>
                  <a:lnTo>
                    <a:pt x="3714750" y="2889529"/>
                  </a:lnTo>
                  <a:lnTo>
                    <a:pt x="3714750" y="2892158"/>
                  </a:lnTo>
                  <a:lnTo>
                    <a:pt x="3715220" y="2893276"/>
                  </a:lnTo>
                  <a:lnTo>
                    <a:pt x="3717086" y="2895142"/>
                  </a:lnTo>
                  <a:lnTo>
                    <a:pt x="3718204" y="2895600"/>
                  </a:lnTo>
                  <a:lnTo>
                    <a:pt x="3720833" y="2895600"/>
                  </a:lnTo>
                  <a:lnTo>
                    <a:pt x="3721951" y="2895142"/>
                  </a:lnTo>
                  <a:lnTo>
                    <a:pt x="3723817" y="2893276"/>
                  </a:lnTo>
                  <a:lnTo>
                    <a:pt x="3724275" y="2892158"/>
                  </a:lnTo>
                  <a:lnTo>
                    <a:pt x="3724275" y="2889529"/>
                  </a:lnTo>
                  <a:close/>
                </a:path>
                <a:path w="10629900" h="2895600">
                  <a:moveTo>
                    <a:pt x="3724275" y="2477236"/>
                  </a:moveTo>
                  <a:lnTo>
                    <a:pt x="3723817" y="2476106"/>
                  </a:lnTo>
                  <a:lnTo>
                    <a:pt x="3721951" y="2474252"/>
                  </a:lnTo>
                  <a:lnTo>
                    <a:pt x="3720833" y="2473782"/>
                  </a:lnTo>
                  <a:lnTo>
                    <a:pt x="3718204" y="2473782"/>
                  </a:lnTo>
                  <a:lnTo>
                    <a:pt x="3717086" y="2474252"/>
                  </a:lnTo>
                  <a:lnTo>
                    <a:pt x="3715220" y="2476106"/>
                  </a:lnTo>
                  <a:lnTo>
                    <a:pt x="3714750" y="2477236"/>
                  </a:lnTo>
                  <a:lnTo>
                    <a:pt x="3714750" y="2479865"/>
                  </a:lnTo>
                  <a:lnTo>
                    <a:pt x="3715220" y="2480983"/>
                  </a:lnTo>
                  <a:lnTo>
                    <a:pt x="3717086" y="2482850"/>
                  </a:lnTo>
                  <a:lnTo>
                    <a:pt x="3718204" y="2483307"/>
                  </a:lnTo>
                  <a:lnTo>
                    <a:pt x="3720833" y="2483307"/>
                  </a:lnTo>
                  <a:lnTo>
                    <a:pt x="3721951" y="2482850"/>
                  </a:lnTo>
                  <a:lnTo>
                    <a:pt x="3723817" y="2480983"/>
                  </a:lnTo>
                  <a:lnTo>
                    <a:pt x="3724275" y="2479865"/>
                  </a:lnTo>
                  <a:lnTo>
                    <a:pt x="3724275" y="2477236"/>
                  </a:lnTo>
                  <a:close/>
                </a:path>
                <a:path w="10629900" h="2895600">
                  <a:moveTo>
                    <a:pt x="3724275" y="2064931"/>
                  </a:moveTo>
                  <a:lnTo>
                    <a:pt x="3723817" y="2063813"/>
                  </a:lnTo>
                  <a:lnTo>
                    <a:pt x="3721951" y="2061959"/>
                  </a:lnTo>
                  <a:lnTo>
                    <a:pt x="3720833" y="2061489"/>
                  </a:lnTo>
                  <a:lnTo>
                    <a:pt x="3718204" y="2061489"/>
                  </a:lnTo>
                  <a:lnTo>
                    <a:pt x="3717086" y="2061959"/>
                  </a:lnTo>
                  <a:lnTo>
                    <a:pt x="3715220" y="2063813"/>
                  </a:lnTo>
                  <a:lnTo>
                    <a:pt x="3714750" y="2064931"/>
                  </a:lnTo>
                  <a:lnTo>
                    <a:pt x="3714750" y="2067560"/>
                  </a:lnTo>
                  <a:lnTo>
                    <a:pt x="3715220" y="2068690"/>
                  </a:lnTo>
                  <a:lnTo>
                    <a:pt x="3717086" y="2070544"/>
                  </a:lnTo>
                  <a:lnTo>
                    <a:pt x="3718204" y="2071014"/>
                  </a:lnTo>
                  <a:lnTo>
                    <a:pt x="3720833" y="2071014"/>
                  </a:lnTo>
                  <a:lnTo>
                    <a:pt x="3721951" y="2070544"/>
                  </a:lnTo>
                  <a:lnTo>
                    <a:pt x="3723817" y="2068690"/>
                  </a:lnTo>
                  <a:lnTo>
                    <a:pt x="3724275" y="2067560"/>
                  </a:lnTo>
                  <a:lnTo>
                    <a:pt x="3724275" y="2064931"/>
                  </a:lnTo>
                  <a:close/>
                </a:path>
                <a:path w="10629900" h="2895600">
                  <a:moveTo>
                    <a:pt x="3724275" y="1652638"/>
                  </a:moveTo>
                  <a:lnTo>
                    <a:pt x="3723817" y="1651520"/>
                  </a:lnTo>
                  <a:lnTo>
                    <a:pt x="3721951" y="1649653"/>
                  </a:lnTo>
                  <a:lnTo>
                    <a:pt x="3720833" y="1649196"/>
                  </a:lnTo>
                  <a:lnTo>
                    <a:pt x="3718204" y="1649196"/>
                  </a:lnTo>
                  <a:lnTo>
                    <a:pt x="3717086" y="1649653"/>
                  </a:lnTo>
                  <a:lnTo>
                    <a:pt x="3715220" y="1651520"/>
                  </a:lnTo>
                  <a:lnTo>
                    <a:pt x="3714750" y="1652638"/>
                  </a:lnTo>
                  <a:lnTo>
                    <a:pt x="3714750" y="1655267"/>
                  </a:lnTo>
                  <a:lnTo>
                    <a:pt x="3715220" y="1656397"/>
                  </a:lnTo>
                  <a:lnTo>
                    <a:pt x="3717086" y="1658251"/>
                  </a:lnTo>
                  <a:lnTo>
                    <a:pt x="3718204" y="1658721"/>
                  </a:lnTo>
                  <a:lnTo>
                    <a:pt x="3720833" y="1658721"/>
                  </a:lnTo>
                  <a:lnTo>
                    <a:pt x="3721951" y="1658251"/>
                  </a:lnTo>
                  <a:lnTo>
                    <a:pt x="3723817" y="1656397"/>
                  </a:lnTo>
                  <a:lnTo>
                    <a:pt x="3724275" y="1655267"/>
                  </a:lnTo>
                  <a:lnTo>
                    <a:pt x="3724275" y="1652638"/>
                  </a:lnTo>
                  <a:close/>
                </a:path>
                <a:path w="10629900" h="2895600">
                  <a:moveTo>
                    <a:pt x="3724275" y="1240345"/>
                  </a:moveTo>
                  <a:lnTo>
                    <a:pt x="3723817" y="1239215"/>
                  </a:lnTo>
                  <a:lnTo>
                    <a:pt x="3721951" y="1237361"/>
                  </a:lnTo>
                  <a:lnTo>
                    <a:pt x="3720833" y="1236891"/>
                  </a:lnTo>
                  <a:lnTo>
                    <a:pt x="3718204" y="1236891"/>
                  </a:lnTo>
                  <a:lnTo>
                    <a:pt x="3717086" y="1237361"/>
                  </a:lnTo>
                  <a:lnTo>
                    <a:pt x="3715220" y="1239215"/>
                  </a:lnTo>
                  <a:lnTo>
                    <a:pt x="3714750" y="1240345"/>
                  </a:lnTo>
                  <a:lnTo>
                    <a:pt x="3714750" y="1242974"/>
                  </a:lnTo>
                  <a:lnTo>
                    <a:pt x="3715220" y="1244092"/>
                  </a:lnTo>
                  <a:lnTo>
                    <a:pt x="3717086" y="1245958"/>
                  </a:lnTo>
                  <a:lnTo>
                    <a:pt x="3718204" y="1246416"/>
                  </a:lnTo>
                  <a:lnTo>
                    <a:pt x="3720833" y="1246416"/>
                  </a:lnTo>
                  <a:lnTo>
                    <a:pt x="3721951" y="1245958"/>
                  </a:lnTo>
                  <a:lnTo>
                    <a:pt x="3723817" y="1244092"/>
                  </a:lnTo>
                  <a:lnTo>
                    <a:pt x="3724275" y="1242974"/>
                  </a:lnTo>
                  <a:lnTo>
                    <a:pt x="3724275" y="1240345"/>
                  </a:lnTo>
                  <a:close/>
                </a:path>
                <a:path w="10629900" h="2895600">
                  <a:moveTo>
                    <a:pt x="3724275" y="828040"/>
                  </a:moveTo>
                  <a:lnTo>
                    <a:pt x="3723817" y="826922"/>
                  </a:lnTo>
                  <a:lnTo>
                    <a:pt x="3721951" y="825068"/>
                  </a:lnTo>
                  <a:lnTo>
                    <a:pt x="3720833" y="824598"/>
                  </a:lnTo>
                  <a:lnTo>
                    <a:pt x="3718204" y="824598"/>
                  </a:lnTo>
                  <a:lnTo>
                    <a:pt x="3717086" y="825068"/>
                  </a:lnTo>
                  <a:lnTo>
                    <a:pt x="3715220" y="826922"/>
                  </a:lnTo>
                  <a:lnTo>
                    <a:pt x="3714750" y="828040"/>
                  </a:lnTo>
                  <a:lnTo>
                    <a:pt x="3714750" y="830681"/>
                  </a:lnTo>
                  <a:lnTo>
                    <a:pt x="3715220" y="831799"/>
                  </a:lnTo>
                  <a:lnTo>
                    <a:pt x="3717086" y="833653"/>
                  </a:lnTo>
                  <a:lnTo>
                    <a:pt x="3718204" y="834123"/>
                  </a:lnTo>
                  <a:lnTo>
                    <a:pt x="3720833" y="834123"/>
                  </a:lnTo>
                  <a:lnTo>
                    <a:pt x="3721951" y="833653"/>
                  </a:lnTo>
                  <a:lnTo>
                    <a:pt x="3723817" y="831799"/>
                  </a:lnTo>
                  <a:lnTo>
                    <a:pt x="3724275" y="830681"/>
                  </a:lnTo>
                  <a:lnTo>
                    <a:pt x="3724275" y="828040"/>
                  </a:lnTo>
                  <a:close/>
                </a:path>
                <a:path w="10629900" h="2895600">
                  <a:moveTo>
                    <a:pt x="3724275" y="415747"/>
                  </a:moveTo>
                  <a:lnTo>
                    <a:pt x="3723817" y="414629"/>
                  </a:lnTo>
                  <a:lnTo>
                    <a:pt x="3721951" y="412762"/>
                  </a:lnTo>
                  <a:lnTo>
                    <a:pt x="3720833" y="412305"/>
                  </a:lnTo>
                  <a:lnTo>
                    <a:pt x="3718204" y="412305"/>
                  </a:lnTo>
                  <a:lnTo>
                    <a:pt x="3717086" y="412762"/>
                  </a:lnTo>
                  <a:lnTo>
                    <a:pt x="3715220" y="414629"/>
                  </a:lnTo>
                  <a:lnTo>
                    <a:pt x="3714750" y="415747"/>
                  </a:lnTo>
                  <a:lnTo>
                    <a:pt x="3714750" y="418376"/>
                  </a:lnTo>
                  <a:lnTo>
                    <a:pt x="3715220" y="419506"/>
                  </a:lnTo>
                  <a:lnTo>
                    <a:pt x="3717086" y="421360"/>
                  </a:lnTo>
                  <a:lnTo>
                    <a:pt x="3718204" y="421830"/>
                  </a:lnTo>
                  <a:lnTo>
                    <a:pt x="3720833" y="421830"/>
                  </a:lnTo>
                  <a:lnTo>
                    <a:pt x="3721951" y="421360"/>
                  </a:lnTo>
                  <a:lnTo>
                    <a:pt x="3723817" y="419506"/>
                  </a:lnTo>
                  <a:lnTo>
                    <a:pt x="3724275" y="418376"/>
                  </a:lnTo>
                  <a:lnTo>
                    <a:pt x="3724275" y="415747"/>
                  </a:lnTo>
                  <a:close/>
                </a:path>
                <a:path w="10629900" h="2895600">
                  <a:moveTo>
                    <a:pt x="3724275" y="3454"/>
                  </a:moveTo>
                  <a:lnTo>
                    <a:pt x="3723817" y="2336"/>
                  </a:lnTo>
                  <a:lnTo>
                    <a:pt x="3721951" y="469"/>
                  </a:lnTo>
                  <a:lnTo>
                    <a:pt x="3720833" y="0"/>
                  </a:lnTo>
                  <a:lnTo>
                    <a:pt x="3718204" y="0"/>
                  </a:lnTo>
                  <a:lnTo>
                    <a:pt x="3717086" y="469"/>
                  </a:lnTo>
                  <a:lnTo>
                    <a:pt x="3715220" y="2336"/>
                  </a:lnTo>
                  <a:lnTo>
                    <a:pt x="3714750" y="3454"/>
                  </a:lnTo>
                  <a:lnTo>
                    <a:pt x="3714750" y="6083"/>
                  </a:lnTo>
                  <a:lnTo>
                    <a:pt x="3715220" y="7200"/>
                  </a:lnTo>
                  <a:lnTo>
                    <a:pt x="3717086" y="9067"/>
                  </a:lnTo>
                  <a:lnTo>
                    <a:pt x="3718204" y="9525"/>
                  </a:lnTo>
                  <a:lnTo>
                    <a:pt x="3720833" y="9525"/>
                  </a:lnTo>
                  <a:lnTo>
                    <a:pt x="3721951" y="9067"/>
                  </a:lnTo>
                  <a:lnTo>
                    <a:pt x="3723817" y="7200"/>
                  </a:lnTo>
                  <a:lnTo>
                    <a:pt x="3724275" y="6083"/>
                  </a:lnTo>
                  <a:lnTo>
                    <a:pt x="3724275" y="3454"/>
                  </a:lnTo>
                  <a:close/>
                </a:path>
                <a:path w="10629900" h="2895600">
                  <a:moveTo>
                    <a:pt x="3771900" y="2889529"/>
                  </a:moveTo>
                  <a:lnTo>
                    <a:pt x="3771442" y="2888411"/>
                  </a:lnTo>
                  <a:lnTo>
                    <a:pt x="3769576" y="2886545"/>
                  </a:lnTo>
                  <a:lnTo>
                    <a:pt x="3768458" y="2886075"/>
                  </a:lnTo>
                  <a:lnTo>
                    <a:pt x="3765829" y="2886075"/>
                  </a:lnTo>
                  <a:lnTo>
                    <a:pt x="3764711" y="2886545"/>
                  </a:lnTo>
                  <a:lnTo>
                    <a:pt x="3762845" y="2888411"/>
                  </a:lnTo>
                  <a:lnTo>
                    <a:pt x="3762375" y="2889529"/>
                  </a:lnTo>
                  <a:lnTo>
                    <a:pt x="3762375" y="2892158"/>
                  </a:lnTo>
                  <a:lnTo>
                    <a:pt x="3762845" y="2893276"/>
                  </a:lnTo>
                  <a:lnTo>
                    <a:pt x="3764711" y="2895142"/>
                  </a:lnTo>
                  <a:lnTo>
                    <a:pt x="3765829" y="2895600"/>
                  </a:lnTo>
                  <a:lnTo>
                    <a:pt x="3768458" y="2895600"/>
                  </a:lnTo>
                  <a:lnTo>
                    <a:pt x="3769576" y="2895142"/>
                  </a:lnTo>
                  <a:lnTo>
                    <a:pt x="3771442" y="2893276"/>
                  </a:lnTo>
                  <a:lnTo>
                    <a:pt x="3771900" y="2892158"/>
                  </a:lnTo>
                  <a:lnTo>
                    <a:pt x="3771900" y="2889529"/>
                  </a:lnTo>
                  <a:close/>
                </a:path>
                <a:path w="10629900" h="2895600">
                  <a:moveTo>
                    <a:pt x="3771900" y="2477236"/>
                  </a:moveTo>
                  <a:lnTo>
                    <a:pt x="3771442" y="2476106"/>
                  </a:lnTo>
                  <a:lnTo>
                    <a:pt x="3769576" y="2474252"/>
                  </a:lnTo>
                  <a:lnTo>
                    <a:pt x="3768458" y="2473782"/>
                  </a:lnTo>
                  <a:lnTo>
                    <a:pt x="3765829" y="2473782"/>
                  </a:lnTo>
                  <a:lnTo>
                    <a:pt x="3764711" y="2474252"/>
                  </a:lnTo>
                  <a:lnTo>
                    <a:pt x="3762845" y="2476106"/>
                  </a:lnTo>
                  <a:lnTo>
                    <a:pt x="3762375" y="2477236"/>
                  </a:lnTo>
                  <a:lnTo>
                    <a:pt x="3762375" y="2479865"/>
                  </a:lnTo>
                  <a:lnTo>
                    <a:pt x="3762845" y="2480983"/>
                  </a:lnTo>
                  <a:lnTo>
                    <a:pt x="3764711" y="2482850"/>
                  </a:lnTo>
                  <a:lnTo>
                    <a:pt x="3765829" y="2483307"/>
                  </a:lnTo>
                  <a:lnTo>
                    <a:pt x="3768458" y="2483307"/>
                  </a:lnTo>
                  <a:lnTo>
                    <a:pt x="3769576" y="2482850"/>
                  </a:lnTo>
                  <a:lnTo>
                    <a:pt x="3771442" y="2480983"/>
                  </a:lnTo>
                  <a:lnTo>
                    <a:pt x="3771900" y="2479865"/>
                  </a:lnTo>
                  <a:lnTo>
                    <a:pt x="3771900" y="2477236"/>
                  </a:lnTo>
                  <a:close/>
                </a:path>
                <a:path w="10629900" h="2895600">
                  <a:moveTo>
                    <a:pt x="3771900" y="2064931"/>
                  </a:moveTo>
                  <a:lnTo>
                    <a:pt x="3771442" y="2063813"/>
                  </a:lnTo>
                  <a:lnTo>
                    <a:pt x="3769576" y="2061959"/>
                  </a:lnTo>
                  <a:lnTo>
                    <a:pt x="3768458" y="2061489"/>
                  </a:lnTo>
                  <a:lnTo>
                    <a:pt x="3765829" y="2061489"/>
                  </a:lnTo>
                  <a:lnTo>
                    <a:pt x="3764711" y="2061959"/>
                  </a:lnTo>
                  <a:lnTo>
                    <a:pt x="3762845" y="2063813"/>
                  </a:lnTo>
                  <a:lnTo>
                    <a:pt x="3762375" y="2064931"/>
                  </a:lnTo>
                  <a:lnTo>
                    <a:pt x="3762375" y="2067560"/>
                  </a:lnTo>
                  <a:lnTo>
                    <a:pt x="3762845" y="2068690"/>
                  </a:lnTo>
                  <a:lnTo>
                    <a:pt x="3764711" y="2070544"/>
                  </a:lnTo>
                  <a:lnTo>
                    <a:pt x="3765829" y="2071014"/>
                  </a:lnTo>
                  <a:lnTo>
                    <a:pt x="3768458" y="2071014"/>
                  </a:lnTo>
                  <a:lnTo>
                    <a:pt x="3769576" y="2070544"/>
                  </a:lnTo>
                  <a:lnTo>
                    <a:pt x="3771442" y="2068690"/>
                  </a:lnTo>
                  <a:lnTo>
                    <a:pt x="3771900" y="2067560"/>
                  </a:lnTo>
                  <a:lnTo>
                    <a:pt x="3771900" y="2064931"/>
                  </a:lnTo>
                  <a:close/>
                </a:path>
                <a:path w="10629900" h="2895600">
                  <a:moveTo>
                    <a:pt x="3771900" y="1652638"/>
                  </a:moveTo>
                  <a:lnTo>
                    <a:pt x="3771442" y="1651520"/>
                  </a:lnTo>
                  <a:lnTo>
                    <a:pt x="3769576" y="1649653"/>
                  </a:lnTo>
                  <a:lnTo>
                    <a:pt x="3768458" y="1649196"/>
                  </a:lnTo>
                  <a:lnTo>
                    <a:pt x="3765829" y="1649196"/>
                  </a:lnTo>
                  <a:lnTo>
                    <a:pt x="3764711" y="1649653"/>
                  </a:lnTo>
                  <a:lnTo>
                    <a:pt x="3762845" y="1651520"/>
                  </a:lnTo>
                  <a:lnTo>
                    <a:pt x="3762375" y="1652638"/>
                  </a:lnTo>
                  <a:lnTo>
                    <a:pt x="3762375" y="1655267"/>
                  </a:lnTo>
                  <a:lnTo>
                    <a:pt x="3762845" y="1656397"/>
                  </a:lnTo>
                  <a:lnTo>
                    <a:pt x="3764711" y="1658251"/>
                  </a:lnTo>
                  <a:lnTo>
                    <a:pt x="3765829" y="1658721"/>
                  </a:lnTo>
                  <a:lnTo>
                    <a:pt x="3768458" y="1658721"/>
                  </a:lnTo>
                  <a:lnTo>
                    <a:pt x="3769576" y="1658251"/>
                  </a:lnTo>
                  <a:lnTo>
                    <a:pt x="3771442" y="1656397"/>
                  </a:lnTo>
                  <a:lnTo>
                    <a:pt x="3771900" y="1655267"/>
                  </a:lnTo>
                  <a:lnTo>
                    <a:pt x="3771900" y="1652638"/>
                  </a:lnTo>
                  <a:close/>
                </a:path>
                <a:path w="10629900" h="2895600">
                  <a:moveTo>
                    <a:pt x="3771900" y="1240345"/>
                  </a:moveTo>
                  <a:lnTo>
                    <a:pt x="3771442" y="1239215"/>
                  </a:lnTo>
                  <a:lnTo>
                    <a:pt x="3769576" y="1237361"/>
                  </a:lnTo>
                  <a:lnTo>
                    <a:pt x="3768458" y="1236891"/>
                  </a:lnTo>
                  <a:lnTo>
                    <a:pt x="3765829" y="1236891"/>
                  </a:lnTo>
                  <a:lnTo>
                    <a:pt x="3764711" y="1237361"/>
                  </a:lnTo>
                  <a:lnTo>
                    <a:pt x="3762845" y="1239215"/>
                  </a:lnTo>
                  <a:lnTo>
                    <a:pt x="3762375" y="1240345"/>
                  </a:lnTo>
                  <a:lnTo>
                    <a:pt x="3762375" y="1242974"/>
                  </a:lnTo>
                  <a:lnTo>
                    <a:pt x="3762845" y="1244092"/>
                  </a:lnTo>
                  <a:lnTo>
                    <a:pt x="3764711" y="1245958"/>
                  </a:lnTo>
                  <a:lnTo>
                    <a:pt x="3765829" y="1246416"/>
                  </a:lnTo>
                  <a:lnTo>
                    <a:pt x="3768458" y="1246416"/>
                  </a:lnTo>
                  <a:lnTo>
                    <a:pt x="3769576" y="1245958"/>
                  </a:lnTo>
                  <a:lnTo>
                    <a:pt x="3771442" y="1244092"/>
                  </a:lnTo>
                  <a:lnTo>
                    <a:pt x="3771900" y="1242974"/>
                  </a:lnTo>
                  <a:lnTo>
                    <a:pt x="3771900" y="1240345"/>
                  </a:lnTo>
                  <a:close/>
                </a:path>
                <a:path w="10629900" h="2895600">
                  <a:moveTo>
                    <a:pt x="3771900" y="828040"/>
                  </a:moveTo>
                  <a:lnTo>
                    <a:pt x="3771442" y="826922"/>
                  </a:lnTo>
                  <a:lnTo>
                    <a:pt x="3769576" y="825068"/>
                  </a:lnTo>
                  <a:lnTo>
                    <a:pt x="3768458" y="824598"/>
                  </a:lnTo>
                  <a:lnTo>
                    <a:pt x="3765829" y="824598"/>
                  </a:lnTo>
                  <a:lnTo>
                    <a:pt x="3764711" y="825068"/>
                  </a:lnTo>
                  <a:lnTo>
                    <a:pt x="3762845" y="826922"/>
                  </a:lnTo>
                  <a:lnTo>
                    <a:pt x="3762375" y="828040"/>
                  </a:lnTo>
                  <a:lnTo>
                    <a:pt x="3762375" y="830681"/>
                  </a:lnTo>
                  <a:lnTo>
                    <a:pt x="3762845" y="831799"/>
                  </a:lnTo>
                  <a:lnTo>
                    <a:pt x="3764711" y="833653"/>
                  </a:lnTo>
                  <a:lnTo>
                    <a:pt x="3765829" y="834123"/>
                  </a:lnTo>
                  <a:lnTo>
                    <a:pt x="3768458" y="834123"/>
                  </a:lnTo>
                  <a:lnTo>
                    <a:pt x="3769576" y="833653"/>
                  </a:lnTo>
                  <a:lnTo>
                    <a:pt x="3771442" y="831799"/>
                  </a:lnTo>
                  <a:lnTo>
                    <a:pt x="3771900" y="830681"/>
                  </a:lnTo>
                  <a:lnTo>
                    <a:pt x="3771900" y="828040"/>
                  </a:lnTo>
                  <a:close/>
                </a:path>
                <a:path w="10629900" h="2895600">
                  <a:moveTo>
                    <a:pt x="3771900" y="415747"/>
                  </a:moveTo>
                  <a:lnTo>
                    <a:pt x="3771442" y="414629"/>
                  </a:lnTo>
                  <a:lnTo>
                    <a:pt x="3769576" y="412762"/>
                  </a:lnTo>
                  <a:lnTo>
                    <a:pt x="3768458" y="412305"/>
                  </a:lnTo>
                  <a:lnTo>
                    <a:pt x="3765829" y="412305"/>
                  </a:lnTo>
                  <a:lnTo>
                    <a:pt x="3764711" y="412762"/>
                  </a:lnTo>
                  <a:lnTo>
                    <a:pt x="3762845" y="414629"/>
                  </a:lnTo>
                  <a:lnTo>
                    <a:pt x="3762375" y="415747"/>
                  </a:lnTo>
                  <a:lnTo>
                    <a:pt x="3762375" y="418376"/>
                  </a:lnTo>
                  <a:lnTo>
                    <a:pt x="3762845" y="419506"/>
                  </a:lnTo>
                  <a:lnTo>
                    <a:pt x="3764711" y="421360"/>
                  </a:lnTo>
                  <a:lnTo>
                    <a:pt x="3765829" y="421830"/>
                  </a:lnTo>
                  <a:lnTo>
                    <a:pt x="3768458" y="421830"/>
                  </a:lnTo>
                  <a:lnTo>
                    <a:pt x="3769576" y="421360"/>
                  </a:lnTo>
                  <a:lnTo>
                    <a:pt x="3771442" y="419506"/>
                  </a:lnTo>
                  <a:lnTo>
                    <a:pt x="3771900" y="418376"/>
                  </a:lnTo>
                  <a:lnTo>
                    <a:pt x="3771900" y="415747"/>
                  </a:lnTo>
                  <a:close/>
                </a:path>
                <a:path w="10629900" h="2895600">
                  <a:moveTo>
                    <a:pt x="3771900" y="3454"/>
                  </a:moveTo>
                  <a:lnTo>
                    <a:pt x="3771442" y="2336"/>
                  </a:lnTo>
                  <a:lnTo>
                    <a:pt x="3769576" y="469"/>
                  </a:lnTo>
                  <a:lnTo>
                    <a:pt x="3768458" y="0"/>
                  </a:lnTo>
                  <a:lnTo>
                    <a:pt x="3765829" y="0"/>
                  </a:lnTo>
                  <a:lnTo>
                    <a:pt x="3764711" y="469"/>
                  </a:lnTo>
                  <a:lnTo>
                    <a:pt x="3762845" y="2336"/>
                  </a:lnTo>
                  <a:lnTo>
                    <a:pt x="3762375" y="3454"/>
                  </a:lnTo>
                  <a:lnTo>
                    <a:pt x="3762375" y="6083"/>
                  </a:lnTo>
                  <a:lnTo>
                    <a:pt x="3762845" y="7200"/>
                  </a:lnTo>
                  <a:lnTo>
                    <a:pt x="3764711" y="9067"/>
                  </a:lnTo>
                  <a:lnTo>
                    <a:pt x="3765829" y="9525"/>
                  </a:lnTo>
                  <a:lnTo>
                    <a:pt x="3768458" y="9525"/>
                  </a:lnTo>
                  <a:lnTo>
                    <a:pt x="3769576" y="9067"/>
                  </a:lnTo>
                  <a:lnTo>
                    <a:pt x="3771442" y="7200"/>
                  </a:lnTo>
                  <a:lnTo>
                    <a:pt x="3771900" y="6083"/>
                  </a:lnTo>
                  <a:lnTo>
                    <a:pt x="3771900" y="3454"/>
                  </a:lnTo>
                  <a:close/>
                </a:path>
                <a:path w="10629900" h="2895600">
                  <a:moveTo>
                    <a:pt x="3819525" y="2889529"/>
                  </a:moveTo>
                  <a:lnTo>
                    <a:pt x="3819067" y="2888411"/>
                  </a:lnTo>
                  <a:lnTo>
                    <a:pt x="3817201" y="2886545"/>
                  </a:lnTo>
                  <a:lnTo>
                    <a:pt x="3816083" y="2886075"/>
                  </a:lnTo>
                  <a:lnTo>
                    <a:pt x="3813454" y="2886075"/>
                  </a:lnTo>
                  <a:lnTo>
                    <a:pt x="3812336" y="2886545"/>
                  </a:lnTo>
                  <a:lnTo>
                    <a:pt x="3810470" y="2888411"/>
                  </a:lnTo>
                  <a:lnTo>
                    <a:pt x="3810000" y="2889529"/>
                  </a:lnTo>
                  <a:lnTo>
                    <a:pt x="3810000" y="2892158"/>
                  </a:lnTo>
                  <a:lnTo>
                    <a:pt x="3810470" y="2893276"/>
                  </a:lnTo>
                  <a:lnTo>
                    <a:pt x="3812336" y="2895142"/>
                  </a:lnTo>
                  <a:lnTo>
                    <a:pt x="3813454" y="2895600"/>
                  </a:lnTo>
                  <a:lnTo>
                    <a:pt x="3816083" y="2895600"/>
                  </a:lnTo>
                  <a:lnTo>
                    <a:pt x="3817201" y="2895142"/>
                  </a:lnTo>
                  <a:lnTo>
                    <a:pt x="3819067" y="2893276"/>
                  </a:lnTo>
                  <a:lnTo>
                    <a:pt x="3819525" y="2892158"/>
                  </a:lnTo>
                  <a:lnTo>
                    <a:pt x="3819525" y="2889529"/>
                  </a:lnTo>
                  <a:close/>
                </a:path>
                <a:path w="10629900" h="2895600">
                  <a:moveTo>
                    <a:pt x="3819525" y="2477236"/>
                  </a:moveTo>
                  <a:lnTo>
                    <a:pt x="3819067" y="2476106"/>
                  </a:lnTo>
                  <a:lnTo>
                    <a:pt x="3817201" y="2474252"/>
                  </a:lnTo>
                  <a:lnTo>
                    <a:pt x="3816083" y="2473782"/>
                  </a:lnTo>
                  <a:lnTo>
                    <a:pt x="3813454" y="2473782"/>
                  </a:lnTo>
                  <a:lnTo>
                    <a:pt x="3812336" y="2474252"/>
                  </a:lnTo>
                  <a:lnTo>
                    <a:pt x="3810470" y="2476106"/>
                  </a:lnTo>
                  <a:lnTo>
                    <a:pt x="3810000" y="2477236"/>
                  </a:lnTo>
                  <a:lnTo>
                    <a:pt x="3810000" y="2479865"/>
                  </a:lnTo>
                  <a:lnTo>
                    <a:pt x="3810470" y="2480983"/>
                  </a:lnTo>
                  <a:lnTo>
                    <a:pt x="3812336" y="2482850"/>
                  </a:lnTo>
                  <a:lnTo>
                    <a:pt x="3813454" y="2483307"/>
                  </a:lnTo>
                  <a:lnTo>
                    <a:pt x="3816083" y="2483307"/>
                  </a:lnTo>
                  <a:lnTo>
                    <a:pt x="3817201" y="2482850"/>
                  </a:lnTo>
                  <a:lnTo>
                    <a:pt x="3819067" y="2480983"/>
                  </a:lnTo>
                  <a:lnTo>
                    <a:pt x="3819525" y="2479865"/>
                  </a:lnTo>
                  <a:lnTo>
                    <a:pt x="3819525" y="2477236"/>
                  </a:lnTo>
                  <a:close/>
                </a:path>
                <a:path w="10629900" h="2895600">
                  <a:moveTo>
                    <a:pt x="3819525" y="2064931"/>
                  </a:moveTo>
                  <a:lnTo>
                    <a:pt x="3819067" y="2063813"/>
                  </a:lnTo>
                  <a:lnTo>
                    <a:pt x="3817201" y="2061959"/>
                  </a:lnTo>
                  <a:lnTo>
                    <a:pt x="3816083" y="2061489"/>
                  </a:lnTo>
                  <a:lnTo>
                    <a:pt x="3813454" y="2061489"/>
                  </a:lnTo>
                  <a:lnTo>
                    <a:pt x="3812336" y="2061959"/>
                  </a:lnTo>
                  <a:lnTo>
                    <a:pt x="3810470" y="2063813"/>
                  </a:lnTo>
                  <a:lnTo>
                    <a:pt x="3810000" y="2064931"/>
                  </a:lnTo>
                  <a:lnTo>
                    <a:pt x="3810000" y="2067560"/>
                  </a:lnTo>
                  <a:lnTo>
                    <a:pt x="3810470" y="2068690"/>
                  </a:lnTo>
                  <a:lnTo>
                    <a:pt x="3812336" y="2070544"/>
                  </a:lnTo>
                  <a:lnTo>
                    <a:pt x="3813454" y="2071014"/>
                  </a:lnTo>
                  <a:lnTo>
                    <a:pt x="3816083" y="2071014"/>
                  </a:lnTo>
                  <a:lnTo>
                    <a:pt x="3817201" y="2070544"/>
                  </a:lnTo>
                  <a:lnTo>
                    <a:pt x="3819067" y="2068690"/>
                  </a:lnTo>
                  <a:lnTo>
                    <a:pt x="3819525" y="2067560"/>
                  </a:lnTo>
                  <a:lnTo>
                    <a:pt x="3819525" y="2064931"/>
                  </a:lnTo>
                  <a:close/>
                </a:path>
                <a:path w="10629900" h="2895600">
                  <a:moveTo>
                    <a:pt x="3819525" y="1652638"/>
                  </a:moveTo>
                  <a:lnTo>
                    <a:pt x="3819067" y="1651520"/>
                  </a:lnTo>
                  <a:lnTo>
                    <a:pt x="3817201" y="1649653"/>
                  </a:lnTo>
                  <a:lnTo>
                    <a:pt x="3816083" y="1649196"/>
                  </a:lnTo>
                  <a:lnTo>
                    <a:pt x="3813454" y="1649196"/>
                  </a:lnTo>
                  <a:lnTo>
                    <a:pt x="3812336" y="1649653"/>
                  </a:lnTo>
                  <a:lnTo>
                    <a:pt x="3810470" y="1651520"/>
                  </a:lnTo>
                  <a:lnTo>
                    <a:pt x="3810000" y="1652638"/>
                  </a:lnTo>
                  <a:lnTo>
                    <a:pt x="3810000" y="1655267"/>
                  </a:lnTo>
                  <a:lnTo>
                    <a:pt x="3810470" y="1656397"/>
                  </a:lnTo>
                  <a:lnTo>
                    <a:pt x="3812336" y="1658251"/>
                  </a:lnTo>
                  <a:lnTo>
                    <a:pt x="3813454" y="1658721"/>
                  </a:lnTo>
                  <a:lnTo>
                    <a:pt x="3816083" y="1658721"/>
                  </a:lnTo>
                  <a:lnTo>
                    <a:pt x="3817201" y="1658251"/>
                  </a:lnTo>
                  <a:lnTo>
                    <a:pt x="3819067" y="1656397"/>
                  </a:lnTo>
                  <a:lnTo>
                    <a:pt x="3819525" y="1655267"/>
                  </a:lnTo>
                  <a:lnTo>
                    <a:pt x="3819525" y="1652638"/>
                  </a:lnTo>
                  <a:close/>
                </a:path>
                <a:path w="10629900" h="2895600">
                  <a:moveTo>
                    <a:pt x="3819525" y="1240345"/>
                  </a:moveTo>
                  <a:lnTo>
                    <a:pt x="3819067" y="1239215"/>
                  </a:lnTo>
                  <a:lnTo>
                    <a:pt x="3817201" y="1237361"/>
                  </a:lnTo>
                  <a:lnTo>
                    <a:pt x="3816083" y="1236891"/>
                  </a:lnTo>
                  <a:lnTo>
                    <a:pt x="3813454" y="1236891"/>
                  </a:lnTo>
                  <a:lnTo>
                    <a:pt x="3812336" y="1237361"/>
                  </a:lnTo>
                  <a:lnTo>
                    <a:pt x="3810470" y="1239215"/>
                  </a:lnTo>
                  <a:lnTo>
                    <a:pt x="3810000" y="1240345"/>
                  </a:lnTo>
                  <a:lnTo>
                    <a:pt x="3810000" y="1242974"/>
                  </a:lnTo>
                  <a:lnTo>
                    <a:pt x="3810470" y="1244092"/>
                  </a:lnTo>
                  <a:lnTo>
                    <a:pt x="3812336" y="1245958"/>
                  </a:lnTo>
                  <a:lnTo>
                    <a:pt x="3813454" y="1246416"/>
                  </a:lnTo>
                  <a:lnTo>
                    <a:pt x="3816083" y="1246416"/>
                  </a:lnTo>
                  <a:lnTo>
                    <a:pt x="3817201" y="1245958"/>
                  </a:lnTo>
                  <a:lnTo>
                    <a:pt x="3819067" y="1244092"/>
                  </a:lnTo>
                  <a:lnTo>
                    <a:pt x="3819525" y="1242974"/>
                  </a:lnTo>
                  <a:lnTo>
                    <a:pt x="3819525" y="1240345"/>
                  </a:lnTo>
                  <a:close/>
                </a:path>
                <a:path w="10629900" h="2895600">
                  <a:moveTo>
                    <a:pt x="3819525" y="828040"/>
                  </a:moveTo>
                  <a:lnTo>
                    <a:pt x="3819067" y="826922"/>
                  </a:lnTo>
                  <a:lnTo>
                    <a:pt x="3817201" y="825068"/>
                  </a:lnTo>
                  <a:lnTo>
                    <a:pt x="3816083" y="824598"/>
                  </a:lnTo>
                  <a:lnTo>
                    <a:pt x="3813454" y="824598"/>
                  </a:lnTo>
                  <a:lnTo>
                    <a:pt x="3812336" y="825068"/>
                  </a:lnTo>
                  <a:lnTo>
                    <a:pt x="3810470" y="826922"/>
                  </a:lnTo>
                  <a:lnTo>
                    <a:pt x="3810000" y="828040"/>
                  </a:lnTo>
                  <a:lnTo>
                    <a:pt x="3810000" y="830681"/>
                  </a:lnTo>
                  <a:lnTo>
                    <a:pt x="3810470" y="831799"/>
                  </a:lnTo>
                  <a:lnTo>
                    <a:pt x="3812336" y="833653"/>
                  </a:lnTo>
                  <a:lnTo>
                    <a:pt x="3813454" y="834123"/>
                  </a:lnTo>
                  <a:lnTo>
                    <a:pt x="3816083" y="834123"/>
                  </a:lnTo>
                  <a:lnTo>
                    <a:pt x="3817201" y="833653"/>
                  </a:lnTo>
                  <a:lnTo>
                    <a:pt x="3819067" y="831799"/>
                  </a:lnTo>
                  <a:lnTo>
                    <a:pt x="3819525" y="830681"/>
                  </a:lnTo>
                  <a:lnTo>
                    <a:pt x="3819525" y="828040"/>
                  </a:lnTo>
                  <a:close/>
                </a:path>
                <a:path w="10629900" h="2895600">
                  <a:moveTo>
                    <a:pt x="3819525" y="415747"/>
                  </a:moveTo>
                  <a:lnTo>
                    <a:pt x="3819067" y="414629"/>
                  </a:lnTo>
                  <a:lnTo>
                    <a:pt x="3817201" y="412762"/>
                  </a:lnTo>
                  <a:lnTo>
                    <a:pt x="3816083" y="412305"/>
                  </a:lnTo>
                  <a:lnTo>
                    <a:pt x="3813454" y="412305"/>
                  </a:lnTo>
                  <a:lnTo>
                    <a:pt x="3812336" y="412762"/>
                  </a:lnTo>
                  <a:lnTo>
                    <a:pt x="3810470" y="414629"/>
                  </a:lnTo>
                  <a:lnTo>
                    <a:pt x="3810000" y="415747"/>
                  </a:lnTo>
                  <a:lnTo>
                    <a:pt x="3810000" y="418376"/>
                  </a:lnTo>
                  <a:lnTo>
                    <a:pt x="3810470" y="419506"/>
                  </a:lnTo>
                  <a:lnTo>
                    <a:pt x="3812336" y="421360"/>
                  </a:lnTo>
                  <a:lnTo>
                    <a:pt x="3813454" y="421830"/>
                  </a:lnTo>
                  <a:lnTo>
                    <a:pt x="3816083" y="421830"/>
                  </a:lnTo>
                  <a:lnTo>
                    <a:pt x="3817201" y="421360"/>
                  </a:lnTo>
                  <a:lnTo>
                    <a:pt x="3819067" y="419506"/>
                  </a:lnTo>
                  <a:lnTo>
                    <a:pt x="3819525" y="418376"/>
                  </a:lnTo>
                  <a:lnTo>
                    <a:pt x="3819525" y="415747"/>
                  </a:lnTo>
                  <a:close/>
                </a:path>
                <a:path w="10629900" h="2895600">
                  <a:moveTo>
                    <a:pt x="3819525" y="3454"/>
                  </a:moveTo>
                  <a:lnTo>
                    <a:pt x="3819067" y="2336"/>
                  </a:lnTo>
                  <a:lnTo>
                    <a:pt x="3817201" y="469"/>
                  </a:lnTo>
                  <a:lnTo>
                    <a:pt x="3816083" y="0"/>
                  </a:lnTo>
                  <a:lnTo>
                    <a:pt x="3813454" y="0"/>
                  </a:lnTo>
                  <a:lnTo>
                    <a:pt x="3812336" y="469"/>
                  </a:lnTo>
                  <a:lnTo>
                    <a:pt x="3810470" y="2336"/>
                  </a:lnTo>
                  <a:lnTo>
                    <a:pt x="3810000" y="3454"/>
                  </a:lnTo>
                  <a:lnTo>
                    <a:pt x="3810000" y="6083"/>
                  </a:lnTo>
                  <a:lnTo>
                    <a:pt x="3810470" y="7200"/>
                  </a:lnTo>
                  <a:lnTo>
                    <a:pt x="3812336" y="9067"/>
                  </a:lnTo>
                  <a:lnTo>
                    <a:pt x="3813454" y="9525"/>
                  </a:lnTo>
                  <a:lnTo>
                    <a:pt x="3816083" y="9525"/>
                  </a:lnTo>
                  <a:lnTo>
                    <a:pt x="3817201" y="9067"/>
                  </a:lnTo>
                  <a:lnTo>
                    <a:pt x="3819067" y="7200"/>
                  </a:lnTo>
                  <a:lnTo>
                    <a:pt x="3819525" y="6083"/>
                  </a:lnTo>
                  <a:lnTo>
                    <a:pt x="3819525" y="3454"/>
                  </a:lnTo>
                  <a:close/>
                </a:path>
                <a:path w="10629900" h="2895600">
                  <a:moveTo>
                    <a:pt x="3867150" y="2889529"/>
                  </a:moveTo>
                  <a:lnTo>
                    <a:pt x="3866692" y="2888411"/>
                  </a:lnTo>
                  <a:lnTo>
                    <a:pt x="3864826" y="2886545"/>
                  </a:lnTo>
                  <a:lnTo>
                    <a:pt x="3863708" y="2886075"/>
                  </a:lnTo>
                  <a:lnTo>
                    <a:pt x="3861079" y="2886075"/>
                  </a:lnTo>
                  <a:lnTo>
                    <a:pt x="3859949" y="2886545"/>
                  </a:lnTo>
                  <a:lnTo>
                    <a:pt x="3858095" y="2888411"/>
                  </a:lnTo>
                  <a:lnTo>
                    <a:pt x="3857625" y="2889529"/>
                  </a:lnTo>
                  <a:lnTo>
                    <a:pt x="3857625" y="2892158"/>
                  </a:lnTo>
                  <a:lnTo>
                    <a:pt x="3858095" y="2893276"/>
                  </a:lnTo>
                  <a:lnTo>
                    <a:pt x="3859949" y="2895142"/>
                  </a:lnTo>
                  <a:lnTo>
                    <a:pt x="3861079" y="2895600"/>
                  </a:lnTo>
                  <a:lnTo>
                    <a:pt x="3863708" y="2895600"/>
                  </a:lnTo>
                  <a:lnTo>
                    <a:pt x="3864826" y="2895142"/>
                  </a:lnTo>
                  <a:lnTo>
                    <a:pt x="3866692" y="2893276"/>
                  </a:lnTo>
                  <a:lnTo>
                    <a:pt x="3867150" y="2892158"/>
                  </a:lnTo>
                  <a:lnTo>
                    <a:pt x="3867150" y="2889529"/>
                  </a:lnTo>
                  <a:close/>
                </a:path>
                <a:path w="10629900" h="2895600">
                  <a:moveTo>
                    <a:pt x="3867150" y="2477236"/>
                  </a:moveTo>
                  <a:lnTo>
                    <a:pt x="3866692" y="2476106"/>
                  </a:lnTo>
                  <a:lnTo>
                    <a:pt x="3864826" y="2474252"/>
                  </a:lnTo>
                  <a:lnTo>
                    <a:pt x="3863708" y="2473782"/>
                  </a:lnTo>
                  <a:lnTo>
                    <a:pt x="3861079" y="2473782"/>
                  </a:lnTo>
                  <a:lnTo>
                    <a:pt x="3859949" y="2474252"/>
                  </a:lnTo>
                  <a:lnTo>
                    <a:pt x="3858095" y="2476106"/>
                  </a:lnTo>
                  <a:lnTo>
                    <a:pt x="3857625" y="2477236"/>
                  </a:lnTo>
                  <a:lnTo>
                    <a:pt x="3857625" y="2479865"/>
                  </a:lnTo>
                  <a:lnTo>
                    <a:pt x="3858095" y="2480983"/>
                  </a:lnTo>
                  <a:lnTo>
                    <a:pt x="3859949" y="2482850"/>
                  </a:lnTo>
                  <a:lnTo>
                    <a:pt x="3861079" y="2483307"/>
                  </a:lnTo>
                  <a:lnTo>
                    <a:pt x="3863708" y="2483307"/>
                  </a:lnTo>
                  <a:lnTo>
                    <a:pt x="3864826" y="2482850"/>
                  </a:lnTo>
                  <a:lnTo>
                    <a:pt x="3866692" y="2480983"/>
                  </a:lnTo>
                  <a:lnTo>
                    <a:pt x="3867150" y="2479865"/>
                  </a:lnTo>
                  <a:lnTo>
                    <a:pt x="3867150" y="2477236"/>
                  </a:lnTo>
                  <a:close/>
                </a:path>
                <a:path w="10629900" h="2895600">
                  <a:moveTo>
                    <a:pt x="3867150" y="2064931"/>
                  </a:moveTo>
                  <a:lnTo>
                    <a:pt x="3866692" y="2063813"/>
                  </a:lnTo>
                  <a:lnTo>
                    <a:pt x="3864826" y="2061959"/>
                  </a:lnTo>
                  <a:lnTo>
                    <a:pt x="3863708" y="2061489"/>
                  </a:lnTo>
                  <a:lnTo>
                    <a:pt x="3861079" y="2061489"/>
                  </a:lnTo>
                  <a:lnTo>
                    <a:pt x="3859949" y="2061959"/>
                  </a:lnTo>
                  <a:lnTo>
                    <a:pt x="3858095" y="2063813"/>
                  </a:lnTo>
                  <a:lnTo>
                    <a:pt x="3857625" y="2064931"/>
                  </a:lnTo>
                  <a:lnTo>
                    <a:pt x="3857625" y="2067560"/>
                  </a:lnTo>
                  <a:lnTo>
                    <a:pt x="3858095" y="2068690"/>
                  </a:lnTo>
                  <a:lnTo>
                    <a:pt x="3859949" y="2070544"/>
                  </a:lnTo>
                  <a:lnTo>
                    <a:pt x="3861079" y="2071014"/>
                  </a:lnTo>
                  <a:lnTo>
                    <a:pt x="3863708" y="2071014"/>
                  </a:lnTo>
                  <a:lnTo>
                    <a:pt x="3864826" y="2070544"/>
                  </a:lnTo>
                  <a:lnTo>
                    <a:pt x="3866692" y="2068690"/>
                  </a:lnTo>
                  <a:lnTo>
                    <a:pt x="3867150" y="2067560"/>
                  </a:lnTo>
                  <a:lnTo>
                    <a:pt x="3867150" y="2064931"/>
                  </a:lnTo>
                  <a:close/>
                </a:path>
                <a:path w="10629900" h="2895600">
                  <a:moveTo>
                    <a:pt x="3867150" y="1652638"/>
                  </a:moveTo>
                  <a:lnTo>
                    <a:pt x="3866692" y="1651520"/>
                  </a:lnTo>
                  <a:lnTo>
                    <a:pt x="3864826" y="1649653"/>
                  </a:lnTo>
                  <a:lnTo>
                    <a:pt x="3863708" y="1649196"/>
                  </a:lnTo>
                  <a:lnTo>
                    <a:pt x="3861079" y="1649196"/>
                  </a:lnTo>
                  <a:lnTo>
                    <a:pt x="3859949" y="1649653"/>
                  </a:lnTo>
                  <a:lnTo>
                    <a:pt x="3858095" y="1651520"/>
                  </a:lnTo>
                  <a:lnTo>
                    <a:pt x="3857625" y="1652638"/>
                  </a:lnTo>
                  <a:lnTo>
                    <a:pt x="3857625" y="1655267"/>
                  </a:lnTo>
                  <a:lnTo>
                    <a:pt x="3858095" y="1656397"/>
                  </a:lnTo>
                  <a:lnTo>
                    <a:pt x="3859949" y="1658251"/>
                  </a:lnTo>
                  <a:lnTo>
                    <a:pt x="3861079" y="1658721"/>
                  </a:lnTo>
                  <a:lnTo>
                    <a:pt x="3863708" y="1658721"/>
                  </a:lnTo>
                  <a:lnTo>
                    <a:pt x="3864826" y="1658251"/>
                  </a:lnTo>
                  <a:lnTo>
                    <a:pt x="3866692" y="1656397"/>
                  </a:lnTo>
                  <a:lnTo>
                    <a:pt x="3867150" y="1655267"/>
                  </a:lnTo>
                  <a:lnTo>
                    <a:pt x="3867150" y="1652638"/>
                  </a:lnTo>
                  <a:close/>
                </a:path>
                <a:path w="10629900" h="2895600">
                  <a:moveTo>
                    <a:pt x="3867150" y="1240345"/>
                  </a:moveTo>
                  <a:lnTo>
                    <a:pt x="3866692" y="1239215"/>
                  </a:lnTo>
                  <a:lnTo>
                    <a:pt x="3864826" y="1237361"/>
                  </a:lnTo>
                  <a:lnTo>
                    <a:pt x="3863708" y="1236891"/>
                  </a:lnTo>
                  <a:lnTo>
                    <a:pt x="3861079" y="1236891"/>
                  </a:lnTo>
                  <a:lnTo>
                    <a:pt x="3859949" y="1237361"/>
                  </a:lnTo>
                  <a:lnTo>
                    <a:pt x="3858095" y="1239215"/>
                  </a:lnTo>
                  <a:lnTo>
                    <a:pt x="3857625" y="1240345"/>
                  </a:lnTo>
                  <a:lnTo>
                    <a:pt x="3857625" y="1242974"/>
                  </a:lnTo>
                  <a:lnTo>
                    <a:pt x="3858095" y="1244092"/>
                  </a:lnTo>
                  <a:lnTo>
                    <a:pt x="3859949" y="1245958"/>
                  </a:lnTo>
                  <a:lnTo>
                    <a:pt x="3861079" y="1246416"/>
                  </a:lnTo>
                  <a:lnTo>
                    <a:pt x="3863708" y="1246416"/>
                  </a:lnTo>
                  <a:lnTo>
                    <a:pt x="3864826" y="1245958"/>
                  </a:lnTo>
                  <a:lnTo>
                    <a:pt x="3866692" y="1244092"/>
                  </a:lnTo>
                  <a:lnTo>
                    <a:pt x="3867150" y="1242974"/>
                  </a:lnTo>
                  <a:lnTo>
                    <a:pt x="3867150" y="1240345"/>
                  </a:lnTo>
                  <a:close/>
                </a:path>
                <a:path w="10629900" h="2895600">
                  <a:moveTo>
                    <a:pt x="3867150" y="828040"/>
                  </a:moveTo>
                  <a:lnTo>
                    <a:pt x="3866692" y="826922"/>
                  </a:lnTo>
                  <a:lnTo>
                    <a:pt x="3864826" y="825068"/>
                  </a:lnTo>
                  <a:lnTo>
                    <a:pt x="3863708" y="824598"/>
                  </a:lnTo>
                  <a:lnTo>
                    <a:pt x="3861079" y="824598"/>
                  </a:lnTo>
                  <a:lnTo>
                    <a:pt x="3859949" y="825068"/>
                  </a:lnTo>
                  <a:lnTo>
                    <a:pt x="3858095" y="826922"/>
                  </a:lnTo>
                  <a:lnTo>
                    <a:pt x="3857625" y="828040"/>
                  </a:lnTo>
                  <a:lnTo>
                    <a:pt x="3857625" y="830681"/>
                  </a:lnTo>
                  <a:lnTo>
                    <a:pt x="3858095" y="831799"/>
                  </a:lnTo>
                  <a:lnTo>
                    <a:pt x="3859949" y="833653"/>
                  </a:lnTo>
                  <a:lnTo>
                    <a:pt x="3861079" y="834123"/>
                  </a:lnTo>
                  <a:lnTo>
                    <a:pt x="3863708" y="834123"/>
                  </a:lnTo>
                  <a:lnTo>
                    <a:pt x="3864826" y="833653"/>
                  </a:lnTo>
                  <a:lnTo>
                    <a:pt x="3866692" y="831799"/>
                  </a:lnTo>
                  <a:lnTo>
                    <a:pt x="3867150" y="830681"/>
                  </a:lnTo>
                  <a:lnTo>
                    <a:pt x="3867150" y="828040"/>
                  </a:lnTo>
                  <a:close/>
                </a:path>
                <a:path w="10629900" h="2895600">
                  <a:moveTo>
                    <a:pt x="3867150" y="415747"/>
                  </a:moveTo>
                  <a:lnTo>
                    <a:pt x="3866692" y="414629"/>
                  </a:lnTo>
                  <a:lnTo>
                    <a:pt x="3864826" y="412762"/>
                  </a:lnTo>
                  <a:lnTo>
                    <a:pt x="3863708" y="412305"/>
                  </a:lnTo>
                  <a:lnTo>
                    <a:pt x="3861079" y="412305"/>
                  </a:lnTo>
                  <a:lnTo>
                    <a:pt x="3859949" y="412762"/>
                  </a:lnTo>
                  <a:lnTo>
                    <a:pt x="3858095" y="414629"/>
                  </a:lnTo>
                  <a:lnTo>
                    <a:pt x="3857625" y="415747"/>
                  </a:lnTo>
                  <a:lnTo>
                    <a:pt x="3857625" y="418376"/>
                  </a:lnTo>
                  <a:lnTo>
                    <a:pt x="3858095" y="419506"/>
                  </a:lnTo>
                  <a:lnTo>
                    <a:pt x="3859949" y="421360"/>
                  </a:lnTo>
                  <a:lnTo>
                    <a:pt x="3861079" y="421830"/>
                  </a:lnTo>
                  <a:lnTo>
                    <a:pt x="3863708" y="421830"/>
                  </a:lnTo>
                  <a:lnTo>
                    <a:pt x="3864826" y="421360"/>
                  </a:lnTo>
                  <a:lnTo>
                    <a:pt x="3866692" y="419506"/>
                  </a:lnTo>
                  <a:lnTo>
                    <a:pt x="3867150" y="418376"/>
                  </a:lnTo>
                  <a:lnTo>
                    <a:pt x="3867150" y="415747"/>
                  </a:lnTo>
                  <a:close/>
                </a:path>
                <a:path w="10629900" h="2895600">
                  <a:moveTo>
                    <a:pt x="3867150" y="3454"/>
                  </a:moveTo>
                  <a:lnTo>
                    <a:pt x="3866692" y="2336"/>
                  </a:lnTo>
                  <a:lnTo>
                    <a:pt x="3864826" y="469"/>
                  </a:lnTo>
                  <a:lnTo>
                    <a:pt x="3863708" y="0"/>
                  </a:lnTo>
                  <a:lnTo>
                    <a:pt x="3861079" y="0"/>
                  </a:lnTo>
                  <a:lnTo>
                    <a:pt x="3859949" y="469"/>
                  </a:lnTo>
                  <a:lnTo>
                    <a:pt x="3858095" y="2336"/>
                  </a:lnTo>
                  <a:lnTo>
                    <a:pt x="3857625" y="3454"/>
                  </a:lnTo>
                  <a:lnTo>
                    <a:pt x="3857625" y="6083"/>
                  </a:lnTo>
                  <a:lnTo>
                    <a:pt x="3858095" y="7200"/>
                  </a:lnTo>
                  <a:lnTo>
                    <a:pt x="3859949" y="9067"/>
                  </a:lnTo>
                  <a:lnTo>
                    <a:pt x="3861079" y="9525"/>
                  </a:lnTo>
                  <a:lnTo>
                    <a:pt x="3863708" y="9525"/>
                  </a:lnTo>
                  <a:lnTo>
                    <a:pt x="3864826" y="9067"/>
                  </a:lnTo>
                  <a:lnTo>
                    <a:pt x="3866692" y="7200"/>
                  </a:lnTo>
                  <a:lnTo>
                    <a:pt x="3867150" y="6083"/>
                  </a:lnTo>
                  <a:lnTo>
                    <a:pt x="3867150" y="3454"/>
                  </a:lnTo>
                  <a:close/>
                </a:path>
                <a:path w="10629900" h="2895600">
                  <a:moveTo>
                    <a:pt x="3914775" y="2889529"/>
                  </a:moveTo>
                  <a:lnTo>
                    <a:pt x="3914317" y="2888411"/>
                  </a:lnTo>
                  <a:lnTo>
                    <a:pt x="3912451" y="2886545"/>
                  </a:lnTo>
                  <a:lnTo>
                    <a:pt x="3911333" y="2886075"/>
                  </a:lnTo>
                  <a:lnTo>
                    <a:pt x="3908704" y="2886075"/>
                  </a:lnTo>
                  <a:lnTo>
                    <a:pt x="3907574" y="2886545"/>
                  </a:lnTo>
                  <a:lnTo>
                    <a:pt x="3905720" y="2888411"/>
                  </a:lnTo>
                  <a:lnTo>
                    <a:pt x="3905250" y="2889529"/>
                  </a:lnTo>
                  <a:lnTo>
                    <a:pt x="3905250" y="2892158"/>
                  </a:lnTo>
                  <a:lnTo>
                    <a:pt x="3905720" y="2893276"/>
                  </a:lnTo>
                  <a:lnTo>
                    <a:pt x="3907574" y="2895142"/>
                  </a:lnTo>
                  <a:lnTo>
                    <a:pt x="3908704" y="2895600"/>
                  </a:lnTo>
                  <a:lnTo>
                    <a:pt x="3911333" y="2895600"/>
                  </a:lnTo>
                  <a:lnTo>
                    <a:pt x="3912451" y="2895142"/>
                  </a:lnTo>
                  <a:lnTo>
                    <a:pt x="3914317" y="2893276"/>
                  </a:lnTo>
                  <a:lnTo>
                    <a:pt x="3914775" y="2892158"/>
                  </a:lnTo>
                  <a:lnTo>
                    <a:pt x="3914775" y="2889529"/>
                  </a:lnTo>
                  <a:close/>
                </a:path>
                <a:path w="10629900" h="2895600">
                  <a:moveTo>
                    <a:pt x="3914775" y="2477236"/>
                  </a:moveTo>
                  <a:lnTo>
                    <a:pt x="3914317" y="2476106"/>
                  </a:lnTo>
                  <a:lnTo>
                    <a:pt x="3912451" y="2474252"/>
                  </a:lnTo>
                  <a:lnTo>
                    <a:pt x="3911333" y="2473782"/>
                  </a:lnTo>
                  <a:lnTo>
                    <a:pt x="3908704" y="2473782"/>
                  </a:lnTo>
                  <a:lnTo>
                    <a:pt x="3907574" y="2474252"/>
                  </a:lnTo>
                  <a:lnTo>
                    <a:pt x="3905720" y="2476106"/>
                  </a:lnTo>
                  <a:lnTo>
                    <a:pt x="3905250" y="2477236"/>
                  </a:lnTo>
                  <a:lnTo>
                    <a:pt x="3905250" y="2479865"/>
                  </a:lnTo>
                  <a:lnTo>
                    <a:pt x="3905720" y="2480983"/>
                  </a:lnTo>
                  <a:lnTo>
                    <a:pt x="3907574" y="2482850"/>
                  </a:lnTo>
                  <a:lnTo>
                    <a:pt x="3908704" y="2483307"/>
                  </a:lnTo>
                  <a:lnTo>
                    <a:pt x="3911333" y="2483307"/>
                  </a:lnTo>
                  <a:lnTo>
                    <a:pt x="3912451" y="2482850"/>
                  </a:lnTo>
                  <a:lnTo>
                    <a:pt x="3914317" y="2480983"/>
                  </a:lnTo>
                  <a:lnTo>
                    <a:pt x="3914775" y="2479865"/>
                  </a:lnTo>
                  <a:lnTo>
                    <a:pt x="3914775" y="2477236"/>
                  </a:lnTo>
                  <a:close/>
                </a:path>
                <a:path w="10629900" h="2895600">
                  <a:moveTo>
                    <a:pt x="3914775" y="2064931"/>
                  </a:moveTo>
                  <a:lnTo>
                    <a:pt x="3914317" y="2063813"/>
                  </a:lnTo>
                  <a:lnTo>
                    <a:pt x="3912451" y="2061959"/>
                  </a:lnTo>
                  <a:lnTo>
                    <a:pt x="3911333" y="2061489"/>
                  </a:lnTo>
                  <a:lnTo>
                    <a:pt x="3908704" y="2061489"/>
                  </a:lnTo>
                  <a:lnTo>
                    <a:pt x="3907574" y="2061959"/>
                  </a:lnTo>
                  <a:lnTo>
                    <a:pt x="3905720" y="2063813"/>
                  </a:lnTo>
                  <a:lnTo>
                    <a:pt x="3905250" y="2064931"/>
                  </a:lnTo>
                  <a:lnTo>
                    <a:pt x="3905250" y="2067560"/>
                  </a:lnTo>
                  <a:lnTo>
                    <a:pt x="3905720" y="2068690"/>
                  </a:lnTo>
                  <a:lnTo>
                    <a:pt x="3907574" y="2070544"/>
                  </a:lnTo>
                  <a:lnTo>
                    <a:pt x="3908704" y="2071014"/>
                  </a:lnTo>
                  <a:lnTo>
                    <a:pt x="3911333" y="2071014"/>
                  </a:lnTo>
                  <a:lnTo>
                    <a:pt x="3912451" y="2070544"/>
                  </a:lnTo>
                  <a:lnTo>
                    <a:pt x="3914317" y="2068690"/>
                  </a:lnTo>
                  <a:lnTo>
                    <a:pt x="3914775" y="2067560"/>
                  </a:lnTo>
                  <a:lnTo>
                    <a:pt x="3914775" y="2064931"/>
                  </a:lnTo>
                  <a:close/>
                </a:path>
                <a:path w="10629900" h="2895600">
                  <a:moveTo>
                    <a:pt x="3914775" y="1652638"/>
                  </a:moveTo>
                  <a:lnTo>
                    <a:pt x="3914317" y="1651520"/>
                  </a:lnTo>
                  <a:lnTo>
                    <a:pt x="3912451" y="1649653"/>
                  </a:lnTo>
                  <a:lnTo>
                    <a:pt x="3911333" y="1649196"/>
                  </a:lnTo>
                  <a:lnTo>
                    <a:pt x="3908704" y="1649196"/>
                  </a:lnTo>
                  <a:lnTo>
                    <a:pt x="3907574" y="1649653"/>
                  </a:lnTo>
                  <a:lnTo>
                    <a:pt x="3905720" y="1651520"/>
                  </a:lnTo>
                  <a:lnTo>
                    <a:pt x="3905250" y="1652638"/>
                  </a:lnTo>
                  <a:lnTo>
                    <a:pt x="3905250" y="1655267"/>
                  </a:lnTo>
                  <a:lnTo>
                    <a:pt x="3905720" y="1656397"/>
                  </a:lnTo>
                  <a:lnTo>
                    <a:pt x="3907574" y="1658251"/>
                  </a:lnTo>
                  <a:lnTo>
                    <a:pt x="3908704" y="1658721"/>
                  </a:lnTo>
                  <a:lnTo>
                    <a:pt x="3911333" y="1658721"/>
                  </a:lnTo>
                  <a:lnTo>
                    <a:pt x="3912451" y="1658251"/>
                  </a:lnTo>
                  <a:lnTo>
                    <a:pt x="3914317" y="1656397"/>
                  </a:lnTo>
                  <a:lnTo>
                    <a:pt x="3914775" y="1655267"/>
                  </a:lnTo>
                  <a:lnTo>
                    <a:pt x="3914775" y="1652638"/>
                  </a:lnTo>
                  <a:close/>
                </a:path>
                <a:path w="10629900" h="2895600">
                  <a:moveTo>
                    <a:pt x="3914775" y="1240345"/>
                  </a:moveTo>
                  <a:lnTo>
                    <a:pt x="3914317" y="1239215"/>
                  </a:lnTo>
                  <a:lnTo>
                    <a:pt x="3912451" y="1237361"/>
                  </a:lnTo>
                  <a:lnTo>
                    <a:pt x="3911333" y="1236891"/>
                  </a:lnTo>
                  <a:lnTo>
                    <a:pt x="3908704" y="1236891"/>
                  </a:lnTo>
                  <a:lnTo>
                    <a:pt x="3907574" y="1237361"/>
                  </a:lnTo>
                  <a:lnTo>
                    <a:pt x="3905720" y="1239215"/>
                  </a:lnTo>
                  <a:lnTo>
                    <a:pt x="3905250" y="1240345"/>
                  </a:lnTo>
                  <a:lnTo>
                    <a:pt x="3905250" y="1242974"/>
                  </a:lnTo>
                  <a:lnTo>
                    <a:pt x="3905720" y="1244092"/>
                  </a:lnTo>
                  <a:lnTo>
                    <a:pt x="3907574" y="1245958"/>
                  </a:lnTo>
                  <a:lnTo>
                    <a:pt x="3908704" y="1246416"/>
                  </a:lnTo>
                  <a:lnTo>
                    <a:pt x="3911333" y="1246416"/>
                  </a:lnTo>
                  <a:lnTo>
                    <a:pt x="3912451" y="1245958"/>
                  </a:lnTo>
                  <a:lnTo>
                    <a:pt x="3914317" y="1244092"/>
                  </a:lnTo>
                  <a:lnTo>
                    <a:pt x="3914775" y="1242974"/>
                  </a:lnTo>
                  <a:lnTo>
                    <a:pt x="3914775" y="1240345"/>
                  </a:lnTo>
                  <a:close/>
                </a:path>
                <a:path w="10629900" h="2895600">
                  <a:moveTo>
                    <a:pt x="3914775" y="828040"/>
                  </a:moveTo>
                  <a:lnTo>
                    <a:pt x="3914317" y="826922"/>
                  </a:lnTo>
                  <a:lnTo>
                    <a:pt x="3912451" y="825068"/>
                  </a:lnTo>
                  <a:lnTo>
                    <a:pt x="3911333" y="824598"/>
                  </a:lnTo>
                  <a:lnTo>
                    <a:pt x="3908704" y="824598"/>
                  </a:lnTo>
                  <a:lnTo>
                    <a:pt x="3907574" y="825068"/>
                  </a:lnTo>
                  <a:lnTo>
                    <a:pt x="3905720" y="826922"/>
                  </a:lnTo>
                  <a:lnTo>
                    <a:pt x="3905250" y="828040"/>
                  </a:lnTo>
                  <a:lnTo>
                    <a:pt x="3905250" y="830681"/>
                  </a:lnTo>
                  <a:lnTo>
                    <a:pt x="3905720" y="831799"/>
                  </a:lnTo>
                  <a:lnTo>
                    <a:pt x="3907574" y="833653"/>
                  </a:lnTo>
                  <a:lnTo>
                    <a:pt x="3908704" y="834123"/>
                  </a:lnTo>
                  <a:lnTo>
                    <a:pt x="3911333" y="834123"/>
                  </a:lnTo>
                  <a:lnTo>
                    <a:pt x="3912451" y="833653"/>
                  </a:lnTo>
                  <a:lnTo>
                    <a:pt x="3914317" y="831799"/>
                  </a:lnTo>
                  <a:lnTo>
                    <a:pt x="3914775" y="830681"/>
                  </a:lnTo>
                  <a:lnTo>
                    <a:pt x="3914775" y="828040"/>
                  </a:lnTo>
                  <a:close/>
                </a:path>
                <a:path w="10629900" h="2895600">
                  <a:moveTo>
                    <a:pt x="3914775" y="415747"/>
                  </a:moveTo>
                  <a:lnTo>
                    <a:pt x="3914317" y="414629"/>
                  </a:lnTo>
                  <a:lnTo>
                    <a:pt x="3912451" y="412762"/>
                  </a:lnTo>
                  <a:lnTo>
                    <a:pt x="3911333" y="412305"/>
                  </a:lnTo>
                  <a:lnTo>
                    <a:pt x="3908704" y="412305"/>
                  </a:lnTo>
                  <a:lnTo>
                    <a:pt x="3907574" y="412762"/>
                  </a:lnTo>
                  <a:lnTo>
                    <a:pt x="3905720" y="414629"/>
                  </a:lnTo>
                  <a:lnTo>
                    <a:pt x="3905250" y="415747"/>
                  </a:lnTo>
                  <a:lnTo>
                    <a:pt x="3905250" y="418376"/>
                  </a:lnTo>
                  <a:lnTo>
                    <a:pt x="3905720" y="419506"/>
                  </a:lnTo>
                  <a:lnTo>
                    <a:pt x="3907574" y="421360"/>
                  </a:lnTo>
                  <a:lnTo>
                    <a:pt x="3908704" y="421830"/>
                  </a:lnTo>
                  <a:lnTo>
                    <a:pt x="3911333" y="421830"/>
                  </a:lnTo>
                  <a:lnTo>
                    <a:pt x="3912451" y="421360"/>
                  </a:lnTo>
                  <a:lnTo>
                    <a:pt x="3914317" y="419506"/>
                  </a:lnTo>
                  <a:lnTo>
                    <a:pt x="3914775" y="418376"/>
                  </a:lnTo>
                  <a:lnTo>
                    <a:pt x="3914775" y="415747"/>
                  </a:lnTo>
                  <a:close/>
                </a:path>
                <a:path w="10629900" h="2895600">
                  <a:moveTo>
                    <a:pt x="3914775" y="3454"/>
                  </a:moveTo>
                  <a:lnTo>
                    <a:pt x="3914317" y="2336"/>
                  </a:lnTo>
                  <a:lnTo>
                    <a:pt x="3912451" y="469"/>
                  </a:lnTo>
                  <a:lnTo>
                    <a:pt x="3911333" y="0"/>
                  </a:lnTo>
                  <a:lnTo>
                    <a:pt x="3908704" y="0"/>
                  </a:lnTo>
                  <a:lnTo>
                    <a:pt x="3907574" y="469"/>
                  </a:lnTo>
                  <a:lnTo>
                    <a:pt x="3905720" y="2336"/>
                  </a:lnTo>
                  <a:lnTo>
                    <a:pt x="3905250" y="3454"/>
                  </a:lnTo>
                  <a:lnTo>
                    <a:pt x="3905250" y="6083"/>
                  </a:lnTo>
                  <a:lnTo>
                    <a:pt x="3905720" y="7200"/>
                  </a:lnTo>
                  <a:lnTo>
                    <a:pt x="3907574" y="9067"/>
                  </a:lnTo>
                  <a:lnTo>
                    <a:pt x="3908704" y="9525"/>
                  </a:lnTo>
                  <a:lnTo>
                    <a:pt x="3911333" y="9525"/>
                  </a:lnTo>
                  <a:lnTo>
                    <a:pt x="3912451" y="9067"/>
                  </a:lnTo>
                  <a:lnTo>
                    <a:pt x="3914317" y="7200"/>
                  </a:lnTo>
                  <a:lnTo>
                    <a:pt x="3914775" y="6083"/>
                  </a:lnTo>
                  <a:lnTo>
                    <a:pt x="3914775" y="3454"/>
                  </a:lnTo>
                  <a:close/>
                </a:path>
                <a:path w="10629900" h="2895600">
                  <a:moveTo>
                    <a:pt x="3962400" y="2889529"/>
                  </a:moveTo>
                  <a:lnTo>
                    <a:pt x="3961942" y="2888411"/>
                  </a:lnTo>
                  <a:lnTo>
                    <a:pt x="3960076" y="2886545"/>
                  </a:lnTo>
                  <a:lnTo>
                    <a:pt x="3958958" y="2886075"/>
                  </a:lnTo>
                  <a:lnTo>
                    <a:pt x="3956329" y="2886075"/>
                  </a:lnTo>
                  <a:lnTo>
                    <a:pt x="3955211" y="2886545"/>
                  </a:lnTo>
                  <a:lnTo>
                    <a:pt x="3953345" y="2888411"/>
                  </a:lnTo>
                  <a:lnTo>
                    <a:pt x="3952875" y="2889529"/>
                  </a:lnTo>
                  <a:lnTo>
                    <a:pt x="3952875" y="2892158"/>
                  </a:lnTo>
                  <a:lnTo>
                    <a:pt x="3953345" y="2893276"/>
                  </a:lnTo>
                  <a:lnTo>
                    <a:pt x="3955211" y="2895142"/>
                  </a:lnTo>
                  <a:lnTo>
                    <a:pt x="3956329" y="2895600"/>
                  </a:lnTo>
                  <a:lnTo>
                    <a:pt x="3958958" y="2895600"/>
                  </a:lnTo>
                  <a:lnTo>
                    <a:pt x="3960076" y="2895142"/>
                  </a:lnTo>
                  <a:lnTo>
                    <a:pt x="3961942" y="2893276"/>
                  </a:lnTo>
                  <a:lnTo>
                    <a:pt x="3962400" y="2892158"/>
                  </a:lnTo>
                  <a:lnTo>
                    <a:pt x="3962400" y="2889529"/>
                  </a:lnTo>
                  <a:close/>
                </a:path>
                <a:path w="10629900" h="2895600">
                  <a:moveTo>
                    <a:pt x="3962400" y="2477236"/>
                  </a:moveTo>
                  <a:lnTo>
                    <a:pt x="3961942" y="2476106"/>
                  </a:lnTo>
                  <a:lnTo>
                    <a:pt x="3960076" y="2474252"/>
                  </a:lnTo>
                  <a:lnTo>
                    <a:pt x="3958958" y="2473782"/>
                  </a:lnTo>
                  <a:lnTo>
                    <a:pt x="3956329" y="2473782"/>
                  </a:lnTo>
                  <a:lnTo>
                    <a:pt x="3955211" y="2474252"/>
                  </a:lnTo>
                  <a:lnTo>
                    <a:pt x="3953345" y="2476106"/>
                  </a:lnTo>
                  <a:lnTo>
                    <a:pt x="3952875" y="2477236"/>
                  </a:lnTo>
                  <a:lnTo>
                    <a:pt x="3952875" y="2479865"/>
                  </a:lnTo>
                  <a:lnTo>
                    <a:pt x="3953345" y="2480983"/>
                  </a:lnTo>
                  <a:lnTo>
                    <a:pt x="3955211" y="2482850"/>
                  </a:lnTo>
                  <a:lnTo>
                    <a:pt x="3956329" y="2483307"/>
                  </a:lnTo>
                  <a:lnTo>
                    <a:pt x="3958958" y="2483307"/>
                  </a:lnTo>
                  <a:lnTo>
                    <a:pt x="3960076" y="2482850"/>
                  </a:lnTo>
                  <a:lnTo>
                    <a:pt x="3961942" y="2480983"/>
                  </a:lnTo>
                  <a:lnTo>
                    <a:pt x="3962400" y="2479865"/>
                  </a:lnTo>
                  <a:lnTo>
                    <a:pt x="3962400" y="2477236"/>
                  </a:lnTo>
                  <a:close/>
                </a:path>
                <a:path w="10629900" h="2895600">
                  <a:moveTo>
                    <a:pt x="3962400" y="2064931"/>
                  </a:moveTo>
                  <a:lnTo>
                    <a:pt x="3961942" y="2063813"/>
                  </a:lnTo>
                  <a:lnTo>
                    <a:pt x="3960076" y="2061959"/>
                  </a:lnTo>
                  <a:lnTo>
                    <a:pt x="3958958" y="2061489"/>
                  </a:lnTo>
                  <a:lnTo>
                    <a:pt x="3956329" y="2061489"/>
                  </a:lnTo>
                  <a:lnTo>
                    <a:pt x="3955211" y="2061959"/>
                  </a:lnTo>
                  <a:lnTo>
                    <a:pt x="3953345" y="2063813"/>
                  </a:lnTo>
                  <a:lnTo>
                    <a:pt x="3952875" y="2064931"/>
                  </a:lnTo>
                  <a:lnTo>
                    <a:pt x="3952875" y="2067560"/>
                  </a:lnTo>
                  <a:lnTo>
                    <a:pt x="3953345" y="2068690"/>
                  </a:lnTo>
                  <a:lnTo>
                    <a:pt x="3955211" y="2070544"/>
                  </a:lnTo>
                  <a:lnTo>
                    <a:pt x="3956329" y="2071014"/>
                  </a:lnTo>
                  <a:lnTo>
                    <a:pt x="3958958" y="2071014"/>
                  </a:lnTo>
                  <a:lnTo>
                    <a:pt x="3960076" y="2070544"/>
                  </a:lnTo>
                  <a:lnTo>
                    <a:pt x="3961942" y="2068690"/>
                  </a:lnTo>
                  <a:lnTo>
                    <a:pt x="3962400" y="2067560"/>
                  </a:lnTo>
                  <a:lnTo>
                    <a:pt x="3962400" y="2064931"/>
                  </a:lnTo>
                  <a:close/>
                </a:path>
                <a:path w="10629900" h="2895600">
                  <a:moveTo>
                    <a:pt x="3962400" y="1652638"/>
                  </a:moveTo>
                  <a:lnTo>
                    <a:pt x="3961942" y="1651520"/>
                  </a:lnTo>
                  <a:lnTo>
                    <a:pt x="3960076" y="1649653"/>
                  </a:lnTo>
                  <a:lnTo>
                    <a:pt x="3958958" y="1649196"/>
                  </a:lnTo>
                  <a:lnTo>
                    <a:pt x="3956329" y="1649196"/>
                  </a:lnTo>
                  <a:lnTo>
                    <a:pt x="3955211" y="1649653"/>
                  </a:lnTo>
                  <a:lnTo>
                    <a:pt x="3953345" y="1651520"/>
                  </a:lnTo>
                  <a:lnTo>
                    <a:pt x="3952875" y="1652638"/>
                  </a:lnTo>
                  <a:lnTo>
                    <a:pt x="3952875" y="1655267"/>
                  </a:lnTo>
                  <a:lnTo>
                    <a:pt x="3953345" y="1656397"/>
                  </a:lnTo>
                  <a:lnTo>
                    <a:pt x="3955211" y="1658251"/>
                  </a:lnTo>
                  <a:lnTo>
                    <a:pt x="3956329" y="1658721"/>
                  </a:lnTo>
                  <a:lnTo>
                    <a:pt x="3958958" y="1658721"/>
                  </a:lnTo>
                  <a:lnTo>
                    <a:pt x="3960076" y="1658251"/>
                  </a:lnTo>
                  <a:lnTo>
                    <a:pt x="3961942" y="1656397"/>
                  </a:lnTo>
                  <a:lnTo>
                    <a:pt x="3962400" y="1655267"/>
                  </a:lnTo>
                  <a:lnTo>
                    <a:pt x="3962400" y="1652638"/>
                  </a:lnTo>
                  <a:close/>
                </a:path>
                <a:path w="10629900" h="2895600">
                  <a:moveTo>
                    <a:pt x="3962400" y="1240345"/>
                  </a:moveTo>
                  <a:lnTo>
                    <a:pt x="3961942" y="1239215"/>
                  </a:lnTo>
                  <a:lnTo>
                    <a:pt x="3960076" y="1237361"/>
                  </a:lnTo>
                  <a:lnTo>
                    <a:pt x="3958958" y="1236891"/>
                  </a:lnTo>
                  <a:lnTo>
                    <a:pt x="3956329" y="1236891"/>
                  </a:lnTo>
                  <a:lnTo>
                    <a:pt x="3955211" y="1237361"/>
                  </a:lnTo>
                  <a:lnTo>
                    <a:pt x="3953345" y="1239215"/>
                  </a:lnTo>
                  <a:lnTo>
                    <a:pt x="3952875" y="1240345"/>
                  </a:lnTo>
                  <a:lnTo>
                    <a:pt x="3952875" y="1242974"/>
                  </a:lnTo>
                  <a:lnTo>
                    <a:pt x="3953345" y="1244092"/>
                  </a:lnTo>
                  <a:lnTo>
                    <a:pt x="3955211" y="1245958"/>
                  </a:lnTo>
                  <a:lnTo>
                    <a:pt x="3956329" y="1246416"/>
                  </a:lnTo>
                  <a:lnTo>
                    <a:pt x="3958958" y="1246416"/>
                  </a:lnTo>
                  <a:lnTo>
                    <a:pt x="3960076" y="1245958"/>
                  </a:lnTo>
                  <a:lnTo>
                    <a:pt x="3961942" y="1244092"/>
                  </a:lnTo>
                  <a:lnTo>
                    <a:pt x="3962400" y="1242974"/>
                  </a:lnTo>
                  <a:lnTo>
                    <a:pt x="3962400" y="1240345"/>
                  </a:lnTo>
                  <a:close/>
                </a:path>
                <a:path w="10629900" h="2895600">
                  <a:moveTo>
                    <a:pt x="3962400" y="828040"/>
                  </a:moveTo>
                  <a:lnTo>
                    <a:pt x="3961942" y="826922"/>
                  </a:lnTo>
                  <a:lnTo>
                    <a:pt x="3960076" y="825068"/>
                  </a:lnTo>
                  <a:lnTo>
                    <a:pt x="3958958" y="824598"/>
                  </a:lnTo>
                  <a:lnTo>
                    <a:pt x="3956329" y="824598"/>
                  </a:lnTo>
                  <a:lnTo>
                    <a:pt x="3955211" y="825068"/>
                  </a:lnTo>
                  <a:lnTo>
                    <a:pt x="3953345" y="826922"/>
                  </a:lnTo>
                  <a:lnTo>
                    <a:pt x="3952875" y="828040"/>
                  </a:lnTo>
                  <a:lnTo>
                    <a:pt x="3952875" y="830681"/>
                  </a:lnTo>
                  <a:lnTo>
                    <a:pt x="3953345" y="831799"/>
                  </a:lnTo>
                  <a:lnTo>
                    <a:pt x="3955211" y="833653"/>
                  </a:lnTo>
                  <a:lnTo>
                    <a:pt x="3956329" y="834123"/>
                  </a:lnTo>
                  <a:lnTo>
                    <a:pt x="3958958" y="834123"/>
                  </a:lnTo>
                  <a:lnTo>
                    <a:pt x="3960076" y="833653"/>
                  </a:lnTo>
                  <a:lnTo>
                    <a:pt x="3961942" y="831799"/>
                  </a:lnTo>
                  <a:lnTo>
                    <a:pt x="3962400" y="830681"/>
                  </a:lnTo>
                  <a:lnTo>
                    <a:pt x="3962400" y="828040"/>
                  </a:lnTo>
                  <a:close/>
                </a:path>
                <a:path w="10629900" h="2895600">
                  <a:moveTo>
                    <a:pt x="3962400" y="415747"/>
                  </a:moveTo>
                  <a:lnTo>
                    <a:pt x="3961942" y="414629"/>
                  </a:lnTo>
                  <a:lnTo>
                    <a:pt x="3960076" y="412762"/>
                  </a:lnTo>
                  <a:lnTo>
                    <a:pt x="3958958" y="412305"/>
                  </a:lnTo>
                  <a:lnTo>
                    <a:pt x="3956329" y="412305"/>
                  </a:lnTo>
                  <a:lnTo>
                    <a:pt x="3955211" y="412762"/>
                  </a:lnTo>
                  <a:lnTo>
                    <a:pt x="3953345" y="414629"/>
                  </a:lnTo>
                  <a:lnTo>
                    <a:pt x="3952875" y="415747"/>
                  </a:lnTo>
                  <a:lnTo>
                    <a:pt x="3952875" y="418376"/>
                  </a:lnTo>
                  <a:lnTo>
                    <a:pt x="3953345" y="419506"/>
                  </a:lnTo>
                  <a:lnTo>
                    <a:pt x="3955211" y="421360"/>
                  </a:lnTo>
                  <a:lnTo>
                    <a:pt x="3956329" y="421830"/>
                  </a:lnTo>
                  <a:lnTo>
                    <a:pt x="3958958" y="421830"/>
                  </a:lnTo>
                  <a:lnTo>
                    <a:pt x="3960076" y="421360"/>
                  </a:lnTo>
                  <a:lnTo>
                    <a:pt x="3961942" y="419506"/>
                  </a:lnTo>
                  <a:lnTo>
                    <a:pt x="3962400" y="418376"/>
                  </a:lnTo>
                  <a:lnTo>
                    <a:pt x="3962400" y="415747"/>
                  </a:lnTo>
                  <a:close/>
                </a:path>
                <a:path w="10629900" h="2895600">
                  <a:moveTo>
                    <a:pt x="3962400" y="3454"/>
                  </a:moveTo>
                  <a:lnTo>
                    <a:pt x="3961942" y="2336"/>
                  </a:lnTo>
                  <a:lnTo>
                    <a:pt x="3960076" y="469"/>
                  </a:lnTo>
                  <a:lnTo>
                    <a:pt x="3958958" y="0"/>
                  </a:lnTo>
                  <a:lnTo>
                    <a:pt x="3956329" y="0"/>
                  </a:lnTo>
                  <a:lnTo>
                    <a:pt x="3955211" y="469"/>
                  </a:lnTo>
                  <a:lnTo>
                    <a:pt x="3953345" y="2336"/>
                  </a:lnTo>
                  <a:lnTo>
                    <a:pt x="3952875" y="3454"/>
                  </a:lnTo>
                  <a:lnTo>
                    <a:pt x="3952875" y="6083"/>
                  </a:lnTo>
                  <a:lnTo>
                    <a:pt x="3953345" y="7200"/>
                  </a:lnTo>
                  <a:lnTo>
                    <a:pt x="3955211" y="9067"/>
                  </a:lnTo>
                  <a:lnTo>
                    <a:pt x="3956329" y="9525"/>
                  </a:lnTo>
                  <a:lnTo>
                    <a:pt x="3958958" y="9525"/>
                  </a:lnTo>
                  <a:lnTo>
                    <a:pt x="3960076" y="9067"/>
                  </a:lnTo>
                  <a:lnTo>
                    <a:pt x="3961942" y="7200"/>
                  </a:lnTo>
                  <a:lnTo>
                    <a:pt x="3962400" y="6083"/>
                  </a:lnTo>
                  <a:lnTo>
                    <a:pt x="3962400" y="3454"/>
                  </a:lnTo>
                  <a:close/>
                </a:path>
                <a:path w="10629900" h="2895600">
                  <a:moveTo>
                    <a:pt x="4010025" y="2889529"/>
                  </a:moveTo>
                  <a:lnTo>
                    <a:pt x="4009567" y="2888411"/>
                  </a:lnTo>
                  <a:lnTo>
                    <a:pt x="4007701" y="2886545"/>
                  </a:lnTo>
                  <a:lnTo>
                    <a:pt x="4006583" y="2886075"/>
                  </a:lnTo>
                  <a:lnTo>
                    <a:pt x="4003954" y="2886075"/>
                  </a:lnTo>
                  <a:lnTo>
                    <a:pt x="4002836" y="2886545"/>
                  </a:lnTo>
                  <a:lnTo>
                    <a:pt x="4000970" y="2888411"/>
                  </a:lnTo>
                  <a:lnTo>
                    <a:pt x="4000500" y="2889529"/>
                  </a:lnTo>
                  <a:lnTo>
                    <a:pt x="4000500" y="2892158"/>
                  </a:lnTo>
                  <a:lnTo>
                    <a:pt x="4000970" y="2893276"/>
                  </a:lnTo>
                  <a:lnTo>
                    <a:pt x="4002836" y="2895142"/>
                  </a:lnTo>
                  <a:lnTo>
                    <a:pt x="4003954" y="2895600"/>
                  </a:lnTo>
                  <a:lnTo>
                    <a:pt x="4006583" y="2895600"/>
                  </a:lnTo>
                  <a:lnTo>
                    <a:pt x="4007701" y="2895142"/>
                  </a:lnTo>
                  <a:lnTo>
                    <a:pt x="4009567" y="2893276"/>
                  </a:lnTo>
                  <a:lnTo>
                    <a:pt x="4010025" y="2892158"/>
                  </a:lnTo>
                  <a:lnTo>
                    <a:pt x="4010025" y="2889529"/>
                  </a:lnTo>
                  <a:close/>
                </a:path>
                <a:path w="10629900" h="2895600">
                  <a:moveTo>
                    <a:pt x="4010025" y="2477236"/>
                  </a:moveTo>
                  <a:lnTo>
                    <a:pt x="4009567" y="2476106"/>
                  </a:lnTo>
                  <a:lnTo>
                    <a:pt x="4007701" y="2474252"/>
                  </a:lnTo>
                  <a:lnTo>
                    <a:pt x="4006583" y="2473782"/>
                  </a:lnTo>
                  <a:lnTo>
                    <a:pt x="4003954" y="2473782"/>
                  </a:lnTo>
                  <a:lnTo>
                    <a:pt x="4002836" y="2474252"/>
                  </a:lnTo>
                  <a:lnTo>
                    <a:pt x="4000970" y="2476106"/>
                  </a:lnTo>
                  <a:lnTo>
                    <a:pt x="4000500" y="2477236"/>
                  </a:lnTo>
                  <a:lnTo>
                    <a:pt x="4000500" y="2479865"/>
                  </a:lnTo>
                  <a:lnTo>
                    <a:pt x="4000970" y="2480983"/>
                  </a:lnTo>
                  <a:lnTo>
                    <a:pt x="4002836" y="2482850"/>
                  </a:lnTo>
                  <a:lnTo>
                    <a:pt x="4003954" y="2483307"/>
                  </a:lnTo>
                  <a:lnTo>
                    <a:pt x="4006583" y="2483307"/>
                  </a:lnTo>
                  <a:lnTo>
                    <a:pt x="4007701" y="2482850"/>
                  </a:lnTo>
                  <a:lnTo>
                    <a:pt x="4009567" y="2480983"/>
                  </a:lnTo>
                  <a:lnTo>
                    <a:pt x="4010025" y="2479865"/>
                  </a:lnTo>
                  <a:lnTo>
                    <a:pt x="4010025" y="2477236"/>
                  </a:lnTo>
                  <a:close/>
                </a:path>
                <a:path w="10629900" h="2895600">
                  <a:moveTo>
                    <a:pt x="4010025" y="2064931"/>
                  </a:moveTo>
                  <a:lnTo>
                    <a:pt x="4009567" y="2063813"/>
                  </a:lnTo>
                  <a:lnTo>
                    <a:pt x="4007701" y="2061959"/>
                  </a:lnTo>
                  <a:lnTo>
                    <a:pt x="4006583" y="2061489"/>
                  </a:lnTo>
                  <a:lnTo>
                    <a:pt x="4003954" y="2061489"/>
                  </a:lnTo>
                  <a:lnTo>
                    <a:pt x="4002836" y="2061959"/>
                  </a:lnTo>
                  <a:lnTo>
                    <a:pt x="4000970" y="2063813"/>
                  </a:lnTo>
                  <a:lnTo>
                    <a:pt x="4000500" y="2064931"/>
                  </a:lnTo>
                  <a:lnTo>
                    <a:pt x="4000500" y="2067560"/>
                  </a:lnTo>
                  <a:lnTo>
                    <a:pt x="4000970" y="2068690"/>
                  </a:lnTo>
                  <a:lnTo>
                    <a:pt x="4002836" y="2070544"/>
                  </a:lnTo>
                  <a:lnTo>
                    <a:pt x="4003954" y="2071014"/>
                  </a:lnTo>
                  <a:lnTo>
                    <a:pt x="4006583" y="2071014"/>
                  </a:lnTo>
                  <a:lnTo>
                    <a:pt x="4007701" y="2070544"/>
                  </a:lnTo>
                  <a:lnTo>
                    <a:pt x="4009567" y="2068690"/>
                  </a:lnTo>
                  <a:lnTo>
                    <a:pt x="4010025" y="2067560"/>
                  </a:lnTo>
                  <a:lnTo>
                    <a:pt x="4010025" y="2064931"/>
                  </a:lnTo>
                  <a:close/>
                </a:path>
                <a:path w="10629900" h="2895600">
                  <a:moveTo>
                    <a:pt x="4010025" y="1652638"/>
                  </a:moveTo>
                  <a:lnTo>
                    <a:pt x="4009567" y="1651520"/>
                  </a:lnTo>
                  <a:lnTo>
                    <a:pt x="4007701" y="1649653"/>
                  </a:lnTo>
                  <a:lnTo>
                    <a:pt x="4006583" y="1649196"/>
                  </a:lnTo>
                  <a:lnTo>
                    <a:pt x="4003954" y="1649196"/>
                  </a:lnTo>
                  <a:lnTo>
                    <a:pt x="4002836" y="1649653"/>
                  </a:lnTo>
                  <a:lnTo>
                    <a:pt x="4000970" y="1651520"/>
                  </a:lnTo>
                  <a:lnTo>
                    <a:pt x="4000500" y="1652638"/>
                  </a:lnTo>
                  <a:lnTo>
                    <a:pt x="4000500" y="1655267"/>
                  </a:lnTo>
                  <a:lnTo>
                    <a:pt x="4000970" y="1656397"/>
                  </a:lnTo>
                  <a:lnTo>
                    <a:pt x="4002836" y="1658251"/>
                  </a:lnTo>
                  <a:lnTo>
                    <a:pt x="4003954" y="1658721"/>
                  </a:lnTo>
                  <a:lnTo>
                    <a:pt x="4006583" y="1658721"/>
                  </a:lnTo>
                  <a:lnTo>
                    <a:pt x="4007701" y="1658251"/>
                  </a:lnTo>
                  <a:lnTo>
                    <a:pt x="4009567" y="1656397"/>
                  </a:lnTo>
                  <a:lnTo>
                    <a:pt x="4010025" y="1655267"/>
                  </a:lnTo>
                  <a:lnTo>
                    <a:pt x="4010025" y="1652638"/>
                  </a:lnTo>
                  <a:close/>
                </a:path>
                <a:path w="10629900" h="2895600">
                  <a:moveTo>
                    <a:pt x="4010025" y="1240345"/>
                  </a:moveTo>
                  <a:lnTo>
                    <a:pt x="4009567" y="1239215"/>
                  </a:lnTo>
                  <a:lnTo>
                    <a:pt x="4007701" y="1237361"/>
                  </a:lnTo>
                  <a:lnTo>
                    <a:pt x="4006583" y="1236891"/>
                  </a:lnTo>
                  <a:lnTo>
                    <a:pt x="4003954" y="1236891"/>
                  </a:lnTo>
                  <a:lnTo>
                    <a:pt x="4002836" y="1237361"/>
                  </a:lnTo>
                  <a:lnTo>
                    <a:pt x="4000970" y="1239215"/>
                  </a:lnTo>
                  <a:lnTo>
                    <a:pt x="4000500" y="1240345"/>
                  </a:lnTo>
                  <a:lnTo>
                    <a:pt x="4000500" y="1242974"/>
                  </a:lnTo>
                  <a:lnTo>
                    <a:pt x="4000970" y="1244092"/>
                  </a:lnTo>
                  <a:lnTo>
                    <a:pt x="4002836" y="1245958"/>
                  </a:lnTo>
                  <a:lnTo>
                    <a:pt x="4003954" y="1246416"/>
                  </a:lnTo>
                  <a:lnTo>
                    <a:pt x="4006583" y="1246416"/>
                  </a:lnTo>
                  <a:lnTo>
                    <a:pt x="4007701" y="1245958"/>
                  </a:lnTo>
                  <a:lnTo>
                    <a:pt x="4009567" y="1244092"/>
                  </a:lnTo>
                  <a:lnTo>
                    <a:pt x="4010025" y="1242974"/>
                  </a:lnTo>
                  <a:lnTo>
                    <a:pt x="4010025" y="1240345"/>
                  </a:lnTo>
                  <a:close/>
                </a:path>
                <a:path w="10629900" h="2895600">
                  <a:moveTo>
                    <a:pt x="4010025" y="828040"/>
                  </a:moveTo>
                  <a:lnTo>
                    <a:pt x="4009567" y="826922"/>
                  </a:lnTo>
                  <a:lnTo>
                    <a:pt x="4007701" y="825068"/>
                  </a:lnTo>
                  <a:lnTo>
                    <a:pt x="4006583" y="824598"/>
                  </a:lnTo>
                  <a:lnTo>
                    <a:pt x="4003954" y="824598"/>
                  </a:lnTo>
                  <a:lnTo>
                    <a:pt x="4002836" y="825068"/>
                  </a:lnTo>
                  <a:lnTo>
                    <a:pt x="4000970" y="826922"/>
                  </a:lnTo>
                  <a:lnTo>
                    <a:pt x="4000500" y="828040"/>
                  </a:lnTo>
                  <a:lnTo>
                    <a:pt x="4000500" y="830681"/>
                  </a:lnTo>
                  <a:lnTo>
                    <a:pt x="4000970" y="831799"/>
                  </a:lnTo>
                  <a:lnTo>
                    <a:pt x="4002836" y="833653"/>
                  </a:lnTo>
                  <a:lnTo>
                    <a:pt x="4003954" y="834123"/>
                  </a:lnTo>
                  <a:lnTo>
                    <a:pt x="4006583" y="834123"/>
                  </a:lnTo>
                  <a:lnTo>
                    <a:pt x="4007701" y="833653"/>
                  </a:lnTo>
                  <a:lnTo>
                    <a:pt x="4009567" y="831799"/>
                  </a:lnTo>
                  <a:lnTo>
                    <a:pt x="4010025" y="830681"/>
                  </a:lnTo>
                  <a:lnTo>
                    <a:pt x="4010025" y="828040"/>
                  </a:lnTo>
                  <a:close/>
                </a:path>
                <a:path w="10629900" h="2895600">
                  <a:moveTo>
                    <a:pt x="4010025" y="415747"/>
                  </a:moveTo>
                  <a:lnTo>
                    <a:pt x="4009567" y="414629"/>
                  </a:lnTo>
                  <a:lnTo>
                    <a:pt x="4007701" y="412762"/>
                  </a:lnTo>
                  <a:lnTo>
                    <a:pt x="4006583" y="412305"/>
                  </a:lnTo>
                  <a:lnTo>
                    <a:pt x="4003954" y="412305"/>
                  </a:lnTo>
                  <a:lnTo>
                    <a:pt x="4002836" y="412762"/>
                  </a:lnTo>
                  <a:lnTo>
                    <a:pt x="4000970" y="414629"/>
                  </a:lnTo>
                  <a:lnTo>
                    <a:pt x="4000500" y="415747"/>
                  </a:lnTo>
                  <a:lnTo>
                    <a:pt x="4000500" y="418376"/>
                  </a:lnTo>
                  <a:lnTo>
                    <a:pt x="4000970" y="419506"/>
                  </a:lnTo>
                  <a:lnTo>
                    <a:pt x="4002836" y="421360"/>
                  </a:lnTo>
                  <a:lnTo>
                    <a:pt x="4003954" y="421830"/>
                  </a:lnTo>
                  <a:lnTo>
                    <a:pt x="4006583" y="421830"/>
                  </a:lnTo>
                  <a:lnTo>
                    <a:pt x="4007701" y="421360"/>
                  </a:lnTo>
                  <a:lnTo>
                    <a:pt x="4009567" y="419506"/>
                  </a:lnTo>
                  <a:lnTo>
                    <a:pt x="4010025" y="418376"/>
                  </a:lnTo>
                  <a:lnTo>
                    <a:pt x="4010025" y="415747"/>
                  </a:lnTo>
                  <a:close/>
                </a:path>
                <a:path w="10629900" h="2895600">
                  <a:moveTo>
                    <a:pt x="4010025" y="3454"/>
                  </a:moveTo>
                  <a:lnTo>
                    <a:pt x="4009567" y="2336"/>
                  </a:lnTo>
                  <a:lnTo>
                    <a:pt x="4007701" y="469"/>
                  </a:lnTo>
                  <a:lnTo>
                    <a:pt x="4006583" y="0"/>
                  </a:lnTo>
                  <a:lnTo>
                    <a:pt x="4003954" y="0"/>
                  </a:lnTo>
                  <a:lnTo>
                    <a:pt x="4002836" y="469"/>
                  </a:lnTo>
                  <a:lnTo>
                    <a:pt x="4000970" y="2336"/>
                  </a:lnTo>
                  <a:lnTo>
                    <a:pt x="4000500" y="3454"/>
                  </a:lnTo>
                  <a:lnTo>
                    <a:pt x="4000500" y="6083"/>
                  </a:lnTo>
                  <a:lnTo>
                    <a:pt x="4000970" y="7200"/>
                  </a:lnTo>
                  <a:lnTo>
                    <a:pt x="4002836" y="9067"/>
                  </a:lnTo>
                  <a:lnTo>
                    <a:pt x="4003954" y="9525"/>
                  </a:lnTo>
                  <a:lnTo>
                    <a:pt x="4006583" y="9525"/>
                  </a:lnTo>
                  <a:lnTo>
                    <a:pt x="4007701" y="9067"/>
                  </a:lnTo>
                  <a:lnTo>
                    <a:pt x="4009567" y="7200"/>
                  </a:lnTo>
                  <a:lnTo>
                    <a:pt x="4010025" y="6083"/>
                  </a:lnTo>
                  <a:lnTo>
                    <a:pt x="4010025" y="3454"/>
                  </a:lnTo>
                  <a:close/>
                </a:path>
                <a:path w="10629900" h="2895600">
                  <a:moveTo>
                    <a:pt x="4057650" y="2889529"/>
                  </a:moveTo>
                  <a:lnTo>
                    <a:pt x="4057192" y="2888411"/>
                  </a:lnTo>
                  <a:lnTo>
                    <a:pt x="4055326" y="2886545"/>
                  </a:lnTo>
                  <a:lnTo>
                    <a:pt x="4054208" y="2886075"/>
                  </a:lnTo>
                  <a:lnTo>
                    <a:pt x="4051579" y="2886075"/>
                  </a:lnTo>
                  <a:lnTo>
                    <a:pt x="4050461" y="2886545"/>
                  </a:lnTo>
                  <a:lnTo>
                    <a:pt x="4048595" y="2888411"/>
                  </a:lnTo>
                  <a:lnTo>
                    <a:pt x="4048125" y="2889529"/>
                  </a:lnTo>
                  <a:lnTo>
                    <a:pt x="4048125" y="2892158"/>
                  </a:lnTo>
                  <a:lnTo>
                    <a:pt x="4048595" y="2893276"/>
                  </a:lnTo>
                  <a:lnTo>
                    <a:pt x="4050461" y="2895142"/>
                  </a:lnTo>
                  <a:lnTo>
                    <a:pt x="4051579" y="2895600"/>
                  </a:lnTo>
                  <a:lnTo>
                    <a:pt x="4054208" y="2895600"/>
                  </a:lnTo>
                  <a:lnTo>
                    <a:pt x="4055326" y="2895142"/>
                  </a:lnTo>
                  <a:lnTo>
                    <a:pt x="4057192" y="2893276"/>
                  </a:lnTo>
                  <a:lnTo>
                    <a:pt x="4057650" y="2892158"/>
                  </a:lnTo>
                  <a:lnTo>
                    <a:pt x="4057650" y="2889529"/>
                  </a:lnTo>
                  <a:close/>
                </a:path>
                <a:path w="10629900" h="2895600">
                  <a:moveTo>
                    <a:pt x="4057650" y="2477236"/>
                  </a:moveTo>
                  <a:lnTo>
                    <a:pt x="4057192" y="2476106"/>
                  </a:lnTo>
                  <a:lnTo>
                    <a:pt x="4055326" y="2474252"/>
                  </a:lnTo>
                  <a:lnTo>
                    <a:pt x="4054208" y="2473782"/>
                  </a:lnTo>
                  <a:lnTo>
                    <a:pt x="4051579" y="2473782"/>
                  </a:lnTo>
                  <a:lnTo>
                    <a:pt x="4050461" y="2474252"/>
                  </a:lnTo>
                  <a:lnTo>
                    <a:pt x="4048595" y="2476106"/>
                  </a:lnTo>
                  <a:lnTo>
                    <a:pt x="4048125" y="2477236"/>
                  </a:lnTo>
                  <a:lnTo>
                    <a:pt x="4048125" y="2479865"/>
                  </a:lnTo>
                  <a:lnTo>
                    <a:pt x="4048595" y="2480983"/>
                  </a:lnTo>
                  <a:lnTo>
                    <a:pt x="4050461" y="2482850"/>
                  </a:lnTo>
                  <a:lnTo>
                    <a:pt x="4051579" y="2483307"/>
                  </a:lnTo>
                  <a:lnTo>
                    <a:pt x="4054208" y="2483307"/>
                  </a:lnTo>
                  <a:lnTo>
                    <a:pt x="4055326" y="2482850"/>
                  </a:lnTo>
                  <a:lnTo>
                    <a:pt x="4057192" y="2480983"/>
                  </a:lnTo>
                  <a:lnTo>
                    <a:pt x="4057650" y="2479865"/>
                  </a:lnTo>
                  <a:lnTo>
                    <a:pt x="4057650" y="2477236"/>
                  </a:lnTo>
                  <a:close/>
                </a:path>
                <a:path w="10629900" h="2895600">
                  <a:moveTo>
                    <a:pt x="4057650" y="2064931"/>
                  </a:moveTo>
                  <a:lnTo>
                    <a:pt x="4057192" y="2063813"/>
                  </a:lnTo>
                  <a:lnTo>
                    <a:pt x="4055326" y="2061959"/>
                  </a:lnTo>
                  <a:lnTo>
                    <a:pt x="4054208" y="2061489"/>
                  </a:lnTo>
                  <a:lnTo>
                    <a:pt x="4051579" y="2061489"/>
                  </a:lnTo>
                  <a:lnTo>
                    <a:pt x="4050461" y="2061959"/>
                  </a:lnTo>
                  <a:lnTo>
                    <a:pt x="4048595" y="2063813"/>
                  </a:lnTo>
                  <a:lnTo>
                    <a:pt x="4048125" y="2064931"/>
                  </a:lnTo>
                  <a:lnTo>
                    <a:pt x="4048125" y="2067560"/>
                  </a:lnTo>
                  <a:lnTo>
                    <a:pt x="4048595" y="2068690"/>
                  </a:lnTo>
                  <a:lnTo>
                    <a:pt x="4050461" y="2070544"/>
                  </a:lnTo>
                  <a:lnTo>
                    <a:pt x="4051579" y="2071014"/>
                  </a:lnTo>
                  <a:lnTo>
                    <a:pt x="4054208" y="2071014"/>
                  </a:lnTo>
                  <a:lnTo>
                    <a:pt x="4055326" y="2070544"/>
                  </a:lnTo>
                  <a:lnTo>
                    <a:pt x="4057192" y="2068690"/>
                  </a:lnTo>
                  <a:lnTo>
                    <a:pt x="4057650" y="2067560"/>
                  </a:lnTo>
                  <a:lnTo>
                    <a:pt x="4057650" y="2064931"/>
                  </a:lnTo>
                  <a:close/>
                </a:path>
                <a:path w="10629900" h="2895600">
                  <a:moveTo>
                    <a:pt x="4057650" y="1652638"/>
                  </a:moveTo>
                  <a:lnTo>
                    <a:pt x="4057192" y="1651520"/>
                  </a:lnTo>
                  <a:lnTo>
                    <a:pt x="4055326" y="1649653"/>
                  </a:lnTo>
                  <a:lnTo>
                    <a:pt x="4054208" y="1649196"/>
                  </a:lnTo>
                  <a:lnTo>
                    <a:pt x="4051579" y="1649196"/>
                  </a:lnTo>
                  <a:lnTo>
                    <a:pt x="4050461" y="1649653"/>
                  </a:lnTo>
                  <a:lnTo>
                    <a:pt x="4048595" y="1651520"/>
                  </a:lnTo>
                  <a:lnTo>
                    <a:pt x="4048125" y="1652638"/>
                  </a:lnTo>
                  <a:lnTo>
                    <a:pt x="4048125" y="1655267"/>
                  </a:lnTo>
                  <a:lnTo>
                    <a:pt x="4048595" y="1656397"/>
                  </a:lnTo>
                  <a:lnTo>
                    <a:pt x="4050461" y="1658251"/>
                  </a:lnTo>
                  <a:lnTo>
                    <a:pt x="4051579" y="1658721"/>
                  </a:lnTo>
                  <a:lnTo>
                    <a:pt x="4054208" y="1658721"/>
                  </a:lnTo>
                  <a:lnTo>
                    <a:pt x="4055326" y="1658251"/>
                  </a:lnTo>
                  <a:lnTo>
                    <a:pt x="4057192" y="1656397"/>
                  </a:lnTo>
                  <a:lnTo>
                    <a:pt x="4057650" y="1655267"/>
                  </a:lnTo>
                  <a:lnTo>
                    <a:pt x="4057650" y="1652638"/>
                  </a:lnTo>
                  <a:close/>
                </a:path>
                <a:path w="10629900" h="2895600">
                  <a:moveTo>
                    <a:pt x="4057650" y="1240345"/>
                  </a:moveTo>
                  <a:lnTo>
                    <a:pt x="4057192" y="1239215"/>
                  </a:lnTo>
                  <a:lnTo>
                    <a:pt x="4055326" y="1237361"/>
                  </a:lnTo>
                  <a:lnTo>
                    <a:pt x="4054208" y="1236891"/>
                  </a:lnTo>
                  <a:lnTo>
                    <a:pt x="4051579" y="1236891"/>
                  </a:lnTo>
                  <a:lnTo>
                    <a:pt x="4050461" y="1237361"/>
                  </a:lnTo>
                  <a:lnTo>
                    <a:pt x="4048595" y="1239215"/>
                  </a:lnTo>
                  <a:lnTo>
                    <a:pt x="4048125" y="1240345"/>
                  </a:lnTo>
                  <a:lnTo>
                    <a:pt x="4048125" y="1242974"/>
                  </a:lnTo>
                  <a:lnTo>
                    <a:pt x="4048595" y="1244092"/>
                  </a:lnTo>
                  <a:lnTo>
                    <a:pt x="4050461" y="1245958"/>
                  </a:lnTo>
                  <a:lnTo>
                    <a:pt x="4051579" y="1246416"/>
                  </a:lnTo>
                  <a:lnTo>
                    <a:pt x="4054208" y="1246416"/>
                  </a:lnTo>
                  <a:lnTo>
                    <a:pt x="4055326" y="1245958"/>
                  </a:lnTo>
                  <a:lnTo>
                    <a:pt x="4057192" y="1244092"/>
                  </a:lnTo>
                  <a:lnTo>
                    <a:pt x="4057650" y="1242974"/>
                  </a:lnTo>
                  <a:lnTo>
                    <a:pt x="4057650" y="1240345"/>
                  </a:lnTo>
                  <a:close/>
                </a:path>
                <a:path w="10629900" h="2895600">
                  <a:moveTo>
                    <a:pt x="4057650" y="828040"/>
                  </a:moveTo>
                  <a:lnTo>
                    <a:pt x="4057192" y="826922"/>
                  </a:lnTo>
                  <a:lnTo>
                    <a:pt x="4055326" y="825068"/>
                  </a:lnTo>
                  <a:lnTo>
                    <a:pt x="4054208" y="824598"/>
                  </a:lnTo>
                  <a:lnTo>
                    <a:pt x="4051579" y="824598"/>
                  </a:lnTo>
                  <a:lnTo>
                    <a:pt x="4050461" y="825068"/>
                  </a:lnTo>
                  <a:lnTo>
                    <a:pt x="4048595" y="826922"/>
                  </a:lnTo>
                  <a:lnTo>
                    <a:pt x="4048125" y="828040"/>
                  </a:lnTo>
                  <a:lnTo>
                    <a:pt x="4048125" y="830681"/>
                  </a:lnTo>
                  <a:lnTo>
                    <a:pt x="4048595" y="831799"/>
                  </a:lnTo>
                  <a:lnTo>
                    <a:pt x="4050461" y="833653"/>
                  </a:lnTo>
                  <a:lnTo>
                    <a:pt x="4051579" y="834123"/>
                  </a:lnTo>
                  <a:lnTo>
                    <a:pt x="4054208" y="834123"/>
                  </a:lnTo>
                  <a:lnTo>
                    <a:pt x="4055326" y="833653"/>
                  </a:lnTo>
                  <a:lnTo>
                    <a:pt x="4057192" y="831799"/>
                  </a:lnTo>
                  <a:lnTo>
                    <a:pt x="4057650" y="830681"/>
                  </a:lnTo>
                  <a:lnTo>
                    <a:pt x="4057650" y="828040"/>
                  </a:lnTo>
                  <a:close/>
                </a:path>
                <a:path w="10629900" h="2895600">
                  <a:moveTo>
                    <a:pt x="4057650" y="415747"/>
                  </a:moveTo>
                  <a:lnTo>
                    <a:pt x="4057192" y="414629"/>
                  </a:lnTo>
                  <a:lnTo>
                    <a:pt x="4055326" y="412762"/>
                  </a:lnTo>
                  <a:lnTo>
                    <a:pt x="4054208" y="412305"/>
                  </a:lnTo>
                  <a:lnTo>
                    <a:pt x="4051579" y="412305"/>
                  </a:lnTo>
                  <a:lnTo>
                    <a:pt x="4050461" y="412762"/>
                  </a:lnTo>
                  <a:lnTo>
                    <a:pt x="4048595" y="414629"/>
                  </a:lnTo>
                  <a:lnTo>
                    <a:pt x="4048125" y="415747"/>
                  </a:lnTo>
                  <a:lnTo>
                    <a:pt x="4048125" y="418376"/>
                  </a:lnTo>
                  <a:lnTo>
                    <a:pt x="4048595" y="419506"/>
                  </a:lnTo>
                  <a:lnTo>
                    <a:pt x="4050461" y="421360"/>
                  </a:lnTo>
                  <a:lnTo>
                    <a:pt x="4051579" y="421830"/>
                  </a:lnTo>
                  <a:lnTo>
                    <a:pt x="4054208" y="421830"/>
                  </a:lnTo>
                  <a:lnTo>
                    <a:pt x="4055326" y="421360"/>
                  </a:lnTo>
                  <a:lnTo>
                    <a:pt x="4057192" y="419506"/>
                  </a:lnTo>
                  <a:lnTo>
                    <a:pt x="4057650" y="418376"/>
                  </a:lnTo>
                  <a:lnTo>
                    <a:pt x="4057650" y="415747"/>
                  </a:lnTo>
                  <a:close/>
                </a:path>
                <a:path w="10629900" h="2895600">
                  <a:moveTo>
                    <a:pt x="4057650" y="3454"/>
                  </a:moveTo>
                  <a:lnTo>
                    <a:pt x="4057192" y="2336"/>
                  </a:lnTo>
                  <a:lnTo>
                    <a:pt x="4055326" y="469"/>
                  </a:lnTo>
                  <a:lnTo>
                    <a:pt x="4054208" y="0"/>
                  </a:lnTo>
                  <a:lnTo>
                    <a:pt x="4051579" y="0"/>
                  </a:lnTo>
                  <a:lnTo>
                    <a:pt x="4050461" y="469"/>
                  </a:lnTo>
                  <a:lnTo>
                    <a:pt x="4048595" y="2336"/>
                  </a:lnTo>
                  <a:lnTo>
                    <a:pt x="4048125" y="3454"/>
                  </a:lnTo>
                  <a:lnTo>
                    <a:pt x="4048125" y="6083"/>
                  </a:lnTo>
                  <a:lnTo>
                    <a:pt x="4048595" y="7200"/>
                  </a:lnTo>
                  <a:lnTo>
                    <a:pt x="4050461" y="9067"/>
                  </a:lnTo>
                  <a:lnTo>
                    <a:pt x="4051579" y="9525"/>
                  </a:lnTo>
                  <a:lnTo>
                    <a:pt x="4054208" y="9525"/>
                  </a:lnTo>
                  <a:lnTo>
                    <a:pt x="4055326" y="9067"/>
                  </a:lnTo>
                  <a:lnTo>
                    <a:pt x="4057192" y="7200"/>
                  </a:lnTo>
                  <a:lnTo>
                    <a:pt x="4057650" y="6083"/>
                  </a:lnTo>
                  <a:lnTo>
                    <a:pt x="4057650" y="3454"/>
                  </a:lnTo>
                  <a:close/>
                </a:path>
                <a:path w="10629900" h="2895600">
                  <a:moveTo>
                    <a:pt x="4105275" y="2889529"/>
                  </a:moveTo>
                  <a:lnTo>
                    <a:pt x="4104817" y="2888411"/>
                  </a:lnTo>
                  <a:lnTo>
                    <a:pt x="4102951" y="2886545"/>
                  </a:lnTo>
                  <a:lnTo>
                    <a:pt x="4101833" y="2886075"/>
                  </a:lnTo>
                  <a:lnTo>
                    <a:pt x="4099204" y="2886075"/>
                  </a:lnTo>
                  <a:lnTo>
                    <a:pt x="4098086" y="2886545"/>
                  </a:lnTo>
                  <a:lnTo>
                    <a:pt x="4096220" y="2888411"/>
                  </a:lnTo>
                  <a:lnTo>
                    <a:pt x="4095750" y="2889529"/>
                  </a:lnTo>
                  <a:lnTo>
                    <a:pt x="4095750" y="2892158"/>
                  </a:lnTo>
                  <a:lnTo>
                    <a:pt x="4096220" y="2893276"/>
                  </a:lnTo>
                  <a:lnTo>
                    <a:pt x="4098086" y="2895142"/>
                  </a:lnTo>
                  <a:lnTo>
                    <a:pt x="4099204" y="2895600"/>
                  </a:lnTo>
                  <a:lnTo>
                    <a:pt x="4101833" y="2895600"/>
                  </a:lnTo>
                  <a:lnTo>
                    <a:pt x="4102951" y="2895142"/>
                  </a:lnTo>
                  <a:lnTo>
                    <a:pt x="4104817" y="2893276"/>
                  </a:lnTo>
                  <a:lnTo>
                    <a:pt x="4105275" y="2892158"/>
                  </a:lnTo>
                  <a:lnTo>
                    <a:pt x="4105275" y="2889529"/>
                  </a:lnTo>
                  <a:close/>
                </a:path>
                <a:path w="10629900" h="2895600">
                  <a:moveTo>
                    <a:pt x="4105275" y="2477236"/>
                  </a:moveTo>
                  <a:lnTo>
                    <a:pt x="4104817" y="2476106"/>
                  </a:lnTo>
                  <a:lnTo>
                    <a:pt x="4102951" y="2474252"/>
                  </a:lnTo>
                  <a:lnTo>
                    <a:pt x="4101833" y="2473782"/>
                  </a:lnTo>
                  <a:lnTo>
                    <a:pt x="4099204" y="2473782"/>
                  </a:lnTo>
                  <a:lnTo>
                    <a:pt x="4098086" y="2474252"/>
                  </a:lnTo>
                  <a:lnTo>
                    <a:pt x="4096220" y="2476106"/>
                  </a:lnTo>
                  <a:lnTo>
                    <a:pt x="4095750" y="2477236"/>
                  </a:lnTo>
                  <a:lnTo>
                    <a:pt x="4095750" y="2479865"/>
                  </a:lnTo>
                  <a:lnTo>
                    <a:pt x="4096220" y="2480983"/>
                  </a:lnTo>
                  <a:lnTo>
                    <a:pt x="4098086" y="2482850"/>
                  </a:lnTo>
                  <a:lnTo>
                    <a:pt x="4099204" y="2483307"/>
                  </a:lnTo>
                  <a:lnTo>
                    <a:pt x="4101833" y="2483307"/>
                  </a:lnTo>
                  <a:lnTo>
                    <a:pt x="4102951" y="2482850"/>
                  </a:lnTo>
                  <a:lnTo>
                    <a:pt x="4104817" y="2480983"/>
                  </a:lnTo>
                  <a:lnTo>
                    <a:pt x="4105275" y="2479865"/>
                  </a:lnTo>
                  <a:lnTo>
                    <a:pt x="4105275" y="2477236"/>
                  </a:lnTo>
                  <a:close/>
                </a:path>
                <a:path w="10629900" h="2895600">
                  <a:moveTo>
                    <a:pt x="4105275" y="2064931"/>
                  </a:moveTo>
                  <a:lnTo>
                    <a:pt x="4104817" y="2063813"/>
                  </a:lnTo>
                  <a:lnTo>
                    <a:pt x="4102951" y="2061959"/>
                  </a:lnTo>
                  <a:lnTo>
                    <a:pt x="4101833" y="2061489"/>
                  </a:lnTo>
                  <a:lnTo>
                    <a:pt x="4099204" y="2061489"/>
                  </a:lnTo>
                  <a:lnTo>
                    <a:pt x="4098086" y="2061959"/>
                  </a:lnTo>
                  <a:lnTo>
                    <a:pt x="4096220" y="2063813"/>
                  </a:lnTo>
                  <a:lnTo>
                    <a:pt x="4095750" y="2064931"/>
                  </a:lnTo>
                  <a:lnTo>
                    <a:pt x="4095750" y="2067560"/>
                  </a:lnTo>
                  <a:lnTo>
                    <a:pt x="4096220" y="2068690"/>
                  </a:lnTo>
                  <a:lnTo>
                    <a:pt x="4098086" y="2070544"/>
                  </a:lnTo>
                  <a:lnTo>
                    <a:pt x="4099204" y="2071014"/>
                  </a:lnTo>
                  <a:lnTo>
                    <a:pt x="4101833" y="2071014"/>
                  </a:lnTo>
                  <a:lnTo>
                    <a:pt x="4102951" y="2070544"/>
                  </a:lnTo>
                  <a:lnTo>
                    <a:pt x="4104817" y="2068690"/>
                  </a:lnTo>
                  <a:lnTo>
                    <a:pt x="4105275" y="2067560"/>
                  </a:lnTo>
                  <a:lnTo>
                    <a:pt x="4105275" y="2064931"/>
                  </a:lnTo>
                  <a:close/>
                </a:path>
                <a:path w="10629900" h="2895600">
                  <a:moveTo>
                    <a:pt x="4105275" y="1652638"/>
                  </a:moveTo>
                  <a:lnTo>
                    <a:pt x="4104817" y="1651520"/>
                  </a:lnTo>
                  <a:lnTo>
                    <a:pt x="4102951" y="1649653"/>
                  </a:lnTo>
                  <a:lnTo>
                    <a:pt x="4101833" y="1649196"/>
                  </a:lnTo>
                  <a:lnTo>
                    <a:pt x="4099204" y="1649196"/>
                  </a:lnTo>
                  <a:lnTo>
                    <a:pt x="4098086" y="1649653"/>
                  </a:lnTo>
                  <a:lnTo>
                    <a:pt x="4096220" y="1651520"/>
                  </a:lnTo>
                  <a:lnTo>
                    <a:pt x="4095750" y="1652638"/>
                  </a:lnTo>
                  <a:lnTo>
                    <a:pt x="4095750" y="1655267"/>
                  </a:lnTo>
                  <a:lnTo>
                    <a:pt x="4096220" y="1656397"/>
                  </a:lnTo>
                  <a:lnTo>
                    <a:pt x="4098086" y="1658251"/>
                  </a:lnTo>
                  <a:lnTo>
                    <a:pt x="4099204" y="1658721"/>
                  </a:lnTo>
                  <a:lnTo>
                    <a:pt x="4101833" y="1658721"/>
                  </a:lnTo>
                  <a:lnTo>
                    <a:pt x="4102951" y="1658251"/>
                  </a:lnTo>
                  <a:lnTo>
                    <a:pt x="4104817" y="1656397"/>
                  </a:lnTo>
                  <a:lnTo>
                    <a:pt x="4105275" y="1655267"/>
                  </a:lnTo>
                  <a:lnTo>
                    <a:pt x="4105275" y="1652638"/>
                  </a:lnTo>
                  <a:close/>
                </a:path>
                <a:path w="10629900" h="2895600">
                  <a:moveTo>
                    <a:pt x="4105275" y="1240345"/>
                  </a:moveTo>
                  <a:lnTo>
                    <a:pt x="4104817" y="1239215"/>
                  </a:lnTo>
                  <a:lnTo>
                    <a:pt x="4102951" y="1237361"/>
                  </a:lnTo>
                  <a:lnTo>
                    <a:pt x="4101833" y="1236891"/>
                  </a:lnTo>
                  <a:lnTo>
                    <a:pt x="4099204" y="1236891"/>
                  </a:lnTo>
                  <a:lnTo>
                    <a:pt x="4098086" y="1237361"/>
                  </a:lnTo>
                  <a:lnTo>
                    <a:pt x="4096220" y="1239215"/>
                  </a:lnTo>
                  <a:lnTo>
                    <a:pt x="4095750" y="1240345"/>
                  </a:lnTo>
                  <a:lnTo>
                    <a:pt x="4095750" y="1242974"/>
                  </a:lnTo>
                  <a:lnTo>
                    <a:pt x="4096220" y="1244092"/>
                  </a:lnTo>
                  <a:lnTo>
                    <a:pt x="4098086" y="1245958"/>
                  </a:lnTo>
                  <a:lnTo>
                    <a:pt x="4099204" y="1246416"/>
                  </a:lnTo>
                  <a:lnTo>
                    <a:pt x="4101833" y="1246416"/>
                  </a:lnTo>
                  <a:lnTo>
                    <a:pt x="4102951" y="1245958"/>
                  </a:lnTo>
                  <a:lnTo>
                    <a:pt x="4104817" y="1244092"/>
                  </a:lnTo>
                  <a:lnTo>
                    <a:pt x="4105275" y="1242974"/>
                  </a:lnTo>
                  <a:lnTo>
                    <a:pt x="4105275" y="1240345"/>
                  </a:lnTo>
                  <a:close/>
                </a:path>
                <a:path w="10629900" h="2895600">
                  <a:moveTo>
                    <a:pt x="4105275" y="828040"/>
                  </a:moveTo>
                  <a:lnTo>
                    <a:pt x="4104817" y="826922"/>
                  </a:lnTo>
                  <a:lnTo>
                    <a:pt x="4102951" y="825068"/>
                  </a:lnTo>
                  <a:lnTo>
                    <a:pt x="4101833" y="824598"/>
                  </a:lnTo>
                  <a:lnTo>
                    <a:pt x="4099204" y="824598"/>
                  </a:lnTo>
                  <a:lnTo>
                    <a:pt x="4098086" y="825068"/>
                  </a:lnTo>
                  <a:lnTo>
                    <a:pt x="4096220" y="826922"/>
                  </a:lnTo>
                  <a:lnTo>
                    <a:pt x="4095750" y="828040"/>
                  </a:lnTo>
                  <a:lnTo>
                    <a:pt x="4095750" y="830681"/>
                  </a:lnTo>
                  <a:lnTo>
                    <a:pt x="4096220" y="831799"/>
                  </a:lnTo>
                  <a:lnTo>
                    <a:pt x="4098086" y="833653"/>
                  </a:lnTo>
                  <a:lnTo>
                    <a:pt x="4099204" y="834123"/>
                  </a:lnTo>
                  <a:lnTo>
                    <a:pt x="4101833" y="834123"/>
                  </a:lnTo>
                  <a:lnTo>
                    <a:pt x="4102951" y="833653"/>
                  </a:lnTo>
                  <a:lnTo>
                    <a:pt x="4104817" y="831799"/>
                  </a:lnTo>
                  <a:lnTo>
                    <a:pt x="4105275" y="830681"/>
                  </a:lnTo>
                  <a:lnTo>
                    <a:pt x="4105275" y="828040"/>
                  </a:lnTo>
                  <a:close/>
                </a:path>
                <a:path w="10629900" h="2895600">
                  <a:moveTo>
                    <a:pt x="4105275" y="415747"/>
                  </a:moveTo>
                  <a:lnTo>
                    <a:pt x="4104817" y="414629"/>
                  </a:lnTo>
                  <a:lnTo>
                    <a:pt x="4102951" y="412762"/>
                  </a:lnTo>
                  <a:lnTo>
                    <a:pt x="4101833" y="412305"/>
                  </a:lnTo>
                  <a:lnTo>
                    <a:pt x="4099204" y="412305"/>
                  </a:lnTo>
                  <a:lnTo>
                    <a:pt x="4098086" y="412762"/>
                  </a:lnTo>
                  <a:lnTo>
                    <a:pt x="4096220" y="414629"/>
                  </a:lnTo>
                  <a:lnTo>
                    <a:pt x="4095750" y="415747"/>
                  </a:lnTo>
                  <a:lnTo>
                    <a:pt x="4095750" y="418376"/>
                  </a:lnTo>
                  <a:lnTo>
                    <a:pt x="4096220" y="419506"/>
                  </a:lnTo>
                  <a:lnTo>
                    <a:pt x="4098086" y="421360"/>
                  </a:lnTo>
                  <a:lnTo>
                    <a:pt x="4099204" y="421830"/>
                  </a:lnTo>
                  <a:lnTo>
                    <a:pt x="4101833" y="421830"/>
                  </a:lnTo>
                  <a:lnTo>
                    <a:pt x="4102951" y="421360"/>
                  </a:lnTo>
                  <a:lnTo>
                    <a:pt x="4104817" y="419506"/>
                  </a:lnTo>
                  <a:lnTo>
                    <a:pt x="4105275" y="418376"/>
                  </a:lnTo>
                  <a:lnTo>
                    <a:pt x="4105275" y="415747"/>
                  </a:lnTo>
                  <a:close/>
                </a:path>
                <a:path w="10629900" h="2895600">
                  <a:moveTo>
                    <a:pt x="4105275" y="3454"/>
                  </a:moveTo>
                  <a:lnTo>
                    <a:pt x="4104817" y="2336"/>
                  </a:lnTo>
                  <a:lnTo>
                    <a:pt x="4102951" y="469"/>
                  </a:lnTo>
                  <a:lnTo>
                    <a:pt x="4101833" y="0"/>
                  </a:lnTo>
                  <a:lnTo>
                    <a:pt x="4099204" y="0"/>
                  </a:lnTo>
                  <a:lnTo>
                    <a:pt x="4098086" y="469"/>
                  </a:lnTo>
                  <a:lnTo>
                    <a:pt x="4096220" y="2336"/>
                  </a:lnTo>
                  <a:lnTo>
                    <a:pt x="4095750" y="3454"/>
                  </a:lnTo>
                  <a:lnTo>
                    <a:pt x="4095750" y="6083"/>
                  </a:lnTo>
                  <a:lnTo>
                    <a:pt x="4096220" y="7200"/>
                  </a:lnTo>
                  <a:lnTo>
                    <a:pt x="4098086" y="9067"/>
                  </a:lnTo>
                  <a:lnTo>
                    <a:pt x="4099204" y="9525"/>
                  </a:lnTo>
                  <a:lnTo>
                    <a:pt x="4101833" y="9525"/>
                  </a:lnTo>
                  <a:lnTo>
                    <a:pt x="4102951" y="9067"/>
                  </a:lnTo>
                  <a:lnTo>
                    <a:pt x="4104817" y="7200"/>
                  </a:lnTo>
                  <a:lnTo>
                    <a:pt x="4105275" y="6083"/>
                  </a:lnTo>
                  <a:lnTo>
                    <a:pt x="4105275" y="3454"/>
                  </a:lnTo>
                  <a:close/>
                </a:path>
                <a:path w="10629900" h="2895600">
                  <a:moveTo>
                    <a:pt x="4152900" y="2889529"/>
                  </a:moveTo>
                  <a:lnTo>
                    <a:pt x="4152442" y="2888411"/>
                  </a:lnTo>
                  <a:lnTo>
                    <a:pt x="4150576" y="2886545"/>
                  </a:lnTo>
                  <a:lnTo>
                    <a:pt x="4149458" y="2886075"/>
                  </a:lnTo>
                  <a:lnTo>
                    <a:pt x="4146829" y="2886075"/>
                  </a:lnTo>
                  <a:lnTo>
                    <a:pt x="4145711" y="2886545"/>
                  </a:lnTo>
                  <a:lnTo>
                    <a:pt x="4143845" y="2888411"/>
                  </a:lnTo>
                  <a:lnTo>
                    <a:pt x="4143375" y="2889529"/>
                  </a:lnTo>
                  <a:lnTo>
                    <a:pt x="4143375" y="2892158"/>
                  </a:lnTo>
                  <a:lnTo>
                    <a:pt x="4143845" y="2893276"/>
                  </a:lnTo>
                  <a:lnTo>
                    <a:pt x="4145711" y="2895142"/>
                  </a:lnTo>
                  <a:lnTo>
                    <a:pt x="4146829" y="2895600"/>
                  </a:lnTo>
                  <a:lnTo>
                    <a:pt x="4149458" y="2895600"/>
                  </a:lnTo>
                  <a:lnTo>
                    <a:pt x="4150576" y="2895142"/>
                  </a:lnTo>
                  <a:lnTo>
                    <a:pt x="4152442" y="2893276"/>
                  </a:lnTo>
                  <a:lnTo>
                    <a:pt x="4152900" y="2892158"/>
                  </a:lnTo>
                  <a:lnTo>
                    <a:pt x="4152900" y="2889529"/>
                  </a:lnTo>
                  <a:close/>
                </a:path>
                <a:path w="10629900" h="2895600">
                  <a:moveTo>
                    <a:pt x="4152900" y="2477236"/>
                  </a:moveTo>
                  <a:lnTo>
                    <a:pt x="4152442" y="2476106"/>
                  </a:lnTo>
                  <a:lnTo>
                    <a:pt x="4150576" y="2474252"/>
                  </a:lnTo>
                  <a:lnTo>
                    <a:pt x="4149458" y="2473782"/>
                  </a:lnTo>
                  <a:lnTo>
                    <a:pt x="4146829" y="2473782"/>
                  </a:lnTo>
                  <a:lnTo>
                    <a:pt x="4145711" y="2474252"/>
                  </a:lnTo>
                  <a:lnTo>
                    <a:pt x="4143845" y="2476106"/>
                  </a:lnTo>
                  <a:lnTo>
                    <a:pt x="4143375" y="2477236"/>
                  </a:lnTo>
                  <a:lnTo>
                    <a:pt x="4143375" y="2479865"/>
                  </a:lnTo>
                  <a:lnTo>
                    <a:pt x="4143845" y="2480983"/>
                  </a:lnTo>
                  <a:lnTo>
                    <a:pt x="4145711" y="2482850"/>
                  </a:lnTo>
                  <a:lnTo>
                    <a:pt x="4146829" y="2483307"/>
                  </a:lnTo>
                  <a:lnTo>
                    <a:pt x="4149458" y="2483307"/>
                  </a:lnTo>
                  <a:lnTo>
                    <a:pt x="4150576" y="2482850"/>
                  </a:lnTo>
                  <a:lnTo>
                    <a:pt x="4152442" y="2480983"/>
                  </a:lnTo>
                  <a:lnTo>
                    <a:pt x="4152900" y="2479865"/>
                  </a:lnTo>
                  <a:lnTo>
                    <a:pt x="4152900" y="2477236"/>
                  </a:lnTo>
                  <a:close/>
                </a:path>
                <a:path w="10629900" h="2895600">
                  <a:moveTo>
                    <a:pt x="4152900" y="2064931"/>
                  </a:moveTo>
                  <a:lnTo>
                    <a:pt x="4152442" y="2063813"/>
                  </a:lnTo>
                  <a:lnTo>
                    <a:pt x="4150576" y="2061959"/>
                  </a:lnTo>
                  <a:lnTo>
                    <a:pt x="4149458" y="2061489"/>
                  </a:lnTo>
                  <a:lnTo>
                    <a:pt x="4146829" y="2061489"/>
                  </a:lnTo>
                  <a:lnTo>
                    <a:pt x="4145711" y="2061959"/>
                  </a:lnTo>
                  <a:lnTo>
                    <a:pt x="4143845" y="2063813"/>
                  </a:lnTo>
                  <a:lnTo>
                    <a:pt x="4143375" y="2064931"/>
                  </a:lnTo>
                  <a:lnTo>
                    <a:pt x="4143375" y="2067560"/>
                  </a:lnTo>
                  <a:lnTo>
                    <a:pt x="4143845" y="2068690"/>
                  </a:lnTo>
                  <a:lnTo>
                    <a:pt x="4145711" y="2070544"/>
                  </a:lnTo>
                  <a:lnTo>
                    <a:pt x="4146829" y="2071014"/>
                  </a:lnTo>
                  <a:lnTo>
                    <a:pt x="4149458" y="2071014"/>
                  </a:lnTo>
                  <a:lnTo>
                    <a:pt x="4150576" y="2070544"/>
                  </a:lnTo>
                  <a:lnTo>
                    <a:pt x="4152442" y="2068690"/>
                  </a:lnTo>
                  <a:lnTo>
                    <a:pt x="4152900" y="2067560"/>
                  </a:lnTo>
                  <a:lnTo>
                    <a:pt x="4152900" y="2064931"/>
                  </a:lnTo>
                  <a:close/>
                </a:path>
                <a:path w="10629900" h="2895600">
                  <a:moveTo>
                    <a:pt x="4152900" y="1652638"/>
                  </a:moveTo>
                  <a:lnTo>
                    <a:pt x="4152442" y="1651520"/>
                  </a:lnTo>
                  <a:lnTo>
                    <a:pt x="4150576" y="1649653"/>
                  </a:lnTo>
                  <a:lnTo>
                    <a:pt x="4149458" y="1649196"/>
                  </a:lnTo>
                  <a:lnTo>
                    <a:pt x="4146829" y="1649196"/>
                  </a:lnTo>
                  <a:lnTo>
                    <a:pt x="4145711" y="1649653"/>
                  </a:lnTo>
                  <a:lnTo>
                    <a:pt x="4143845" y="1651520"/>
                  </a:lnTo>
                  <a:lnTo>
                    <a:pt x="4143375" y="1652638"/>
                  </a:lnTo>
                  <a:lnTo>
                    <a:pt x="4143375" y="1655267"/>
                  </a:lnTo>
                  <a:lnTo>
                    <a:pt x="4143845" y="1656397"/>
                  </a:lnTo>
                  <a:lnTo>
                    <a:pt x="4145711" y="1658251"/>
                  </a:lnTo>
                  <a:lnTo>
                    <a:pt x="4146829" y="1658721"/>
                  </a:lnTo>
                  <a:lnTo>
                    <a:pt x="4149458" y="1658721"/>
                  </a:lnTo>
                  <a:lnTo>
                    <a:pt x="4150576" y="1658251"/>
                  </a:lnTo>
                  <a:lnTo>
                    <a:pt x="4152442" y="1656397"/>
                  </a:lnTo>
                  <a:lnTo>
                    <a:pt x="4152900" y="1655267"/>
                  </a:lnTo>
                  <a:lnTo>
                    <a:pt x="4152900" y="1652638"/>
                  </a:lnTo>
                  <a:close/>
                </a:path>
                <a:path w="10629900" h="2895600">
                  <a:moveTo>
                    <a:pt x="4152900" y="1240345"/>
                  </a:moveTo>
                  <a:lnTo>
                    <a:pt x="4152442" y="1239215"/>
                  </a:lnTo>
                  <a:lnTo>
                    <a:pt x="4150576" y="1237361"/>
                  </a:lnTo>
                  <a:lnTo>
                    <a:pt x="4149458" y="1236891"/>
                  </a:lnTo>
                  <a:lnTo>
                    <a:pt x="4146829" y="1236891"/>
                  </a:lnTo>
                  <a:lnTo>
                    <a:pt x="4145711" y="1237361"/>
                  </a:lnTo>
                  <a:lnTo>
                    <a:pt x="4143845" y="1239215"/>
                  </a:lnTo>
                  <a:lnTo>
                    <a:pt x="4143375" y="1240345"/>
                  </a:lnTo>
                  <a:lnTo>
                    <a:pt x="4143375" y="1242974"/>
                  </a:lnTo>
                  <a:lnTo>
                    <a:pt x="4143845" y="1244092"/>
                  </a:lnTo>
                  <a:lnTo>
                    <a:pt x="4145711" y="1245958"/>
                  </a:lnTo>
                  <a:lnTo>
                    <a:pt x="4146829" y="1246416"/>
                  </a:lnTo>
                  <a:lnTo>
                    <a:pt x="4149458" y="1246416"/>
                  </a:lnTo>
                  <a:lnTo>
                    <a:pt x="4150576" y="1245958"/>
                  </a:lnTo>
                  <a:lnTo>
                    <a:pt x="4152442" y="1244092"/>
                  </a:lnTo>
                  <a:lnTo>
                    <a:pt x="4152900" y="1242974"/>
                  </a:lnTo>
                  <a:lnTo>
                    <a:pt x="4152900" y="1240345"/>
                  </a:lnTo>
                  <a:close/>
                </a:path>
                <a:path w="10629900" h="2895600">
                  <a:moveTo>
                    <a:pt x="4152900" y="828040"/>
                  </a:moveTo>
                  <a:lnTo>
                    <a:pt x="4152442" y="826922"/>
                  </a:lnTo>
                  <a:lnTo>
                    <a:pt x="4150576" y="825068"/>
                  </a:lnTo>
                  <a:lnTo>
                    <a:pt x="4149458" y="824598"/>
                  </a:lnTo>
                  <a:lnTo>
                    <a:pt x="4146829" y="824598"/>
                  </a:lnTo>
                  <a:lnTo>
                    <a:pt x="4145711" y="825068"/>
                  </a:lnTo>
                  <a:lnTo>
                    <a:pt x="4143845" y="826922"/>
                  </a:lnTo>
                  <a:lnTo>
                    <a:pt x="4143375" y="828040"/>
                  </a:lnTo>
                  <a:lnTo>
                    <a:pt x="4143375" y="830681"/>
                  </a:lnTo>
                  <a:lnTo>
                    <a:pt x="4143845" y="831799"/>
                  </a:lnTo>
                  <a:lnTo>
                    <a:pt x="4145711" y="833653"/>
                  </a:lnTo>
                  <a:lnTo>
                    <a:pt x="4146829" y="834123"/>
                  </a:lnTo>
                  <a:lnTo>
                    <a:pt x="4149458" y="834123"/>
                  </a:lnTo>
                  <a:lnTo>
                    <a:pt x="4150576" y="833653"/>
                  </a:lnTo>
                  <a:lnTo>
                    <a:pt x="4152442" y="831799"/>
                  </a:lnTo>
                  <a:lnTo>
                    <a:pt x="4152900" y="830681"/>
                  </a:lnTo>
                  <a:lnTo>
                    <a:pt x="4152900" y="828040"/>
                  </a:lnTo>
                  <a:close/>
                </a:path>
                <a:path w="10629900" h="2895600">
                  <a:moveTo>
                    <a:pt x="4152900" y="415747"/>
                  </a:moveTo>
                  <a:lnTo>
                    <a:pt x="4152442" y="414629"/>
                  </a:lnTo>
                  <a:lnTo>
                    <a:pt x="4150576" y="412762"/>
                  </a:lnTo>
                  <a:lnTo>
                    <a:pt x="4149458" y="412305"/>
                  </a:lnTo>
                  <a:lnTo>
                    <a:pt x="4146829" y="412305"/>
                  </a:lnTo>
                  <a:lnTo>
                    <a:pt x="4145711" y="412762"/>
                  </a:lnTo>
                  <a:lnTo>
                    <a:pt x="4143845" y="414629"/>
                  </a:lnTo>
                  <a:lnTo>
                    <a:pt x="4143375" y="415747"/>
                  </a:lnTo>
                  <a:lnTo>
                    <a:pt x="4143375" y="418376"/>
                  </a:lnTo>
                  <a:lnTo>
                    <a:pt x="4143845" y="419506"/>
                  </a:lnTo>
                  <a:lnTo>
                    <a:pt x="4145711" y="421360"/>
                  </a:lnTo>
                  <a:lnTo>
                    <a:pt x="4146829" y="421830"/>
                  </a:lnTo>
                  <a:lnTo>
                    <a:pt x="4149458" y="421830"/>
                  </a:lnTo>
                  <a:lnTo>
                    <a:pt x="4150576" y="421360"/>
                  </a:lnTo>
                  <a:lnTo>
                    <a:pt x="4152442" y="419506"/>
                  </a:lnTo>
                  <a:lnTo>
                    <a:pt x="4152900" y="418376"/>
                  </a:lnTo>
                  <a:lnTo>
                    <a:pt x="4152900" y="415747"/>
                  </a:lnTo>
                  <a:close/>
                </a:path>
                <a:path w="10629900" h="2895600">
                  <a:moveTo>
                    <a:pt x="4152900" y="3454"/>
                  </a:moveTo>
                  <a:lnTo>
                    <a:pt x="4152442" y="2336"/>
                  </a:lnTo>
                  <a:lnTo>
                    <a:pt x="4150576" y="469"/>
                  </a:lnTo>
                  <a:lnTo>
                    <a:pt x="4149458" y="0"/>
                  </a:lnTo>
                  <a:lnTo>
                    <a:pt x="4146829" y="0"/>
                  </a:lnTo>
                  <a:lnTo>
                    <a:pt x="4145711" y="469"/>
                  </a:lnTo>
                  <a:lnTo>
                    <a:pt x="4143845" y="2336"/>
                  </a:lnTo>
                  <a:lnTo>
                    <a:pt x="4143375" y="3454"/>
                  </a:lnTo>
                  <a:lnTo>
                    <a:pt x="4143375" y="6083"/>
                  </a:lnTo>
                  <a:lnTo>
                    <a:pt x="4143845" y="7200"/>
                  </a:lnTo>
                  <a:lnTo>
                    <a:pt x="4145711" y="9067"/>
                  </a:lnTo>
                  <a:lnTo>
                    <a:pt x="4146829" y="9525"/>
                  </a:lnTo>
                  <a:lnTo>
                    <a:pt x="4149458" y="9525"/>
                  </a:lnTo>
                  <a:lnTo>
                    <a:pt x="4150576" y="9067"/>
                  </a:lnTo>
                  <a:lnTo>
                    <a:pt x="4152442" y="7200"/>
                  </a:lnTo>
                  <a:lnTo>
                    <a:pt x="4152900" y="6083"/>
                  </a:lnTo>
                  <a:lnTo>
                    <a:pt x="4152900" y="3454"/>
                  </a:lnTo>
                  <a:close/>
                </a:path>
                <a:path w="10629900" h="2895600">
                  <a:moveTo>
                    <a:pt x="4200525" y="2889529"/>
                  </a:moveTo>
                  <a:lnTo>
                    <a:pt x="4200067" y="2888411"/>
                  </a:lnTo>
                  <a:lnTo>
                    <a:pt x="4198201" y="2886545"/>
                  </a:lnTo>
                  <a:lnTo>
                    <a:pt x="4197083" y="2886075"/>
                  </a:lnTo>
                  <a:lnTo>
                    <a:pt x="4194454" y="2886075"/>
                  </a:lnTo>
                  <a:lnTo>
                    <a:pt x="4193336" y="2886545"/>
                  </a:lnTo>
                  <a:lnTo>
                    <a:pt x="4191470" y="2888411"/>
                  </a:lnTo>
                  <a:lnTo>
                    <a:pt x="4191000" y="2889529"/>
                  </a:lnTo>
                  <a:lnTo>
                    <a:pt x="4191000" y="2892158"/>
                  </a:lnTo>
                  <a:lnTo>
                    <a:pt x="4191470" y="2893276"/>
                  </a:lnTo>
                  <a:lnTo>
                    <a:pt x="4193336" y="2895142"/>
                  </a:lnTo>
                  <a:lnTo>
                    <a:pt x="4194454" y="2895600"/>
                  </a:lnTo>
                  <a:lnTo>
                    <a:pt x="4197083" y="2895600"/>
                  </a:lnTo>
                  <a:lnTo>
                    <a:pt x="4198201" y="2895142"/>
                  </a:lnTo>
                  <a:lnTo>
                    <a:pt x="4200067" y="2893276"/>
                  </a:lnTo>
                  <a:lnTo>
                    <a:pt x="4200525" y="2892158"/>
                  </a:lnTo>
                  <a:lnTo>
                    <a:pt x="4200525" y="2889529"/>
                  </a:lnTo>
                  <a:close/>
                </a:path>
                <a:path w="10629900" h="2895600">
                  <a:moveTo>
                    <a:pt x="4200525" y="2477236"/>
                  </a:moveTo>
                  <a:lnTo>
                    <a:pt x="4200067" y="2476106"/>
                  </a:lnTo>
                  <a:lnTo>
                    <a:pt x="4198201" y="2474252"/>
                  </a:lnTo>
                  <a:lnTo>
                    <a:pt x="4197083" y="2473782"/>
                  </a:lnTo>
                  <a:lnTo>
                    <a:pt x="4194454" y="2473782"/>
                  </a:lnTo>
                  <a:lnTo>
                    <a:pt x="4193336" y="2474252"/>
                  </a:lnTo>
                  <a:lnTo>
                    <a:pt x="4191470" y="2476106"/>
                  </a:lnTo>
                  <a:lnTo>
                    <a:pt x="4191000" y="2477236"/>
                  </a:lnTo>
                  <a:lnTo>
                    <a:pt x="4191000" y="2479865"/>
                  </a:lnTo>
                  <a:lnTo>
                    <a:pt x="4191470" y="2480983"/>
                  </a:lnTo>
                  <a:lnTo>
                    <a:pt x="4193336" y="2482850"/>
                  </a:lnTo>
                  <a:lnTo>
                    <a:pt x="4194454" y="2483307"/>
                  </a:lnTo>
                  <a:lnTo>
                    <a:pt x="4197083" y="2483307"/>
                  </a:lnTo>
                  <a:lnTo>
                    <a:pt x="4198201" y="2482850"/>
                  </a:lnTo>
                  <a:lnTo>
                    <a:pt x="4200067" y="2480983"/>
                  </a:lnTo>
                  <a:lnTo>
                    <a:pt x="4200525" y="2479865"/>
                  </a:lnTo>
                  <a:lnTo>
                    <a:pt x="4200525" y="2477236"/>
                  </a:lnTo>
                  <a:close/>
                </a:path>
                <a:path w="10629900" h="2895600">
                  <a:moveTo>
                    <a:pt x="4200525" y="2064931"/>
                  </a:moveTo>
                  <a:lnTo>
                    <a:pt x="4200067" y="2063813"/>
                  </a:lnTo>
                  <a:lnTo>
                    <a:pt x="4198201" y="2061959"/>
                  </a:lnTo>
                  <a:lnTo>
                    <a:pt x="4197083" y="2061489"/>
                  </a:lnTo>
                  <a:lnTo>
                    <a:pt x="4194454" y="2061489"/>
                  </a:lnTo>
                  <a:lnTo>
                    <a:pt x="4193336" y="2061959"/>
                  </a:lnTo>
                  <a:lnTo>
                    <a:pt x="4191470" y="2063813"/>
                  </a:lnTo>
                  <a:lnTo>
                    <a:pt x="4191000" y="2064931"/>
                  </a:lnTo>
                  <a:lnTo>
                    <a:pt x="4191000" y="2067560"/>
                  </a:lnTo>
                  <a:lnTo>
                    <a:pt x="4191470" y="2068690"/>
                  </a:lnTo>
                  <a:lnTo>
                    <a:pt x="4193336" y="2070544"/>
                  </a:lnTo>
                  <a:lnTo>
                    <a:pt x="4194454" y="2071014"/>
                  </a:lnTo>
                  <a:lnTo>
                    <a:pt x="4197083" y="2071014"/>
                  </a:lnTo>
                  <a:lnTo>
                    <a:pt x="4198201" y="2070544"/>
                  </a:lnTo>
                  <a:lnTo>
                    <a:pt x="4200067" y="2068690"/>
                  </a:lnTo>
                  <a:lnTo>
                    <a:pt x="4200525" y="2067560"/>
                  </a:lnTo>
                  <a:lnTo>
                    <a:pt x="4200525" y="2064931"/>
                  </a:lnTo>
                  <a:close/>
                </a:path>
                <a:path w="10629900" h="2895600">
                  <a:moveTo>
                    <a:pt x="4200525" y="1652638"/>
                  </a:moveTo>
                  <a:lnTo>
                    <a:pt x="4200067" y="1651520"/>
                  </a:lnTo>
                  <a:lnTo>
                    <a:pt x="4198201" y="1649653"/>
                  </a:lnTo>
                  <a:lnTo>
                    <a:pt x="4197083" y="1649196"/>
                  </a:lnTo>
                  <a:lnTo>
                    <a:pt x="4194454" y="1649196"/>
                  </a:lnTo>
                  <a:lnTo>
                    <a:pt x="4193336" y="1649653"/>
                  </a:lnTo>
                  <a:lnTo>
                    <a:pt x="4191470" y="1651520"/>
                  </a:lnTo>
                  <a:lnTo>
                    <a:pt x="4191000" y="1652638"/>
                  </a:lnTo>
                  <a:lnTo>
                    <a:pt x="4191000" y="1655267"/>
                  </a:lnTo>
                  <a:lnTo>
                    <a:pt x="4191470" y="1656397"/>
                  </a:lnTo>
                  <a:lnTo>
                    <a:pt x="4193336" y="1658251"/>
                  </a:lnTo>
                  <a:lnTo>
                    <a:pt x="4194454" y="1658721"/>
                  </a:lnTo>
                  <a:lnTo>
                    <a:pt x="4197083" y="1658721"/>
                  </a:lnTo>
                  <a:lnTo>
                    <a:pt x="4198201" y="1658251"/>
                  </a:lnTo>
                  <a:lnTo>
                    <a:pt x="4200067" y="1656397"/>
                  </a:lnTo>
                  <a:lnTo>
                    <a:pt x="4200525" y="1655267"/>
                  </a:lnTo>
                  <a:lnTo>
                    <a:pt x="4200525" y="1652638"/>
                  </a:lnTo>
                  <a:close/>
                </a:path>
                <a:path w="10629900" h="2895600">
                  <a:moveTo>
                    <a:pt x="4200525" y="1240345"/>
                  </a:moveTo>
                  <a:lnTo>
                    <a:pt x="4200067" y="1239215"/>
                  </a:lnTo>
                  <a:lnTo>
                    <a:pt x="4198201" y="1237361"/>
                  </a:lnTo>
                  <a:lnTo>
                    <a:pt x="4197083" y="1236891"/>
                  </a:lnTo>
                  <a:lnTo>
                    <a:pt x="4194454" y="1236891"/>
                  </a:lnTo>
                  <a:lnTo>
                    <a:pt x="4193336" y="1237361"/>
                  </a:lnTo>
                  <a:lnTo>
                    <a:pt x="4191470" y="1239215"/>
                  </a:lnTo>
                  <a:lnTo>
                    <a:pt x="4191000" y="1240345"/>
                  </a:lnTo>
                  <a:lnTo>
                    <a:pt x="4191000" y="1242974"/>
                  </a:lnTo>
                  <a:lnTo>
                    <a:pt x="4191470" y="1244092"/>
                  </a:lnTo>
                  <a:lnTo>
                    <a:pt x="4193336" y="1245958"/>
                  </a:lnTo>
                  <a:lnTo>
                    <a:pt x="4194454" y="1246416"/>
                  </a:lnTo>
                  <a:lnTo>
                    <a:pt x="4197083" y="1246416"/>
                  </a:lnTo>
                  <a:lnTo>
                    <a:pt x="4198201" y="1245958"/>
                  </a:lnTo>
                  <a:lnTo>
                    <a:pt x="4200067" y="1244092"/>
                  </a:lnTo>
                  <a:lnTo>
                    <a:pt x="4200525" y="1242974"/>
                  </a:lnTo>
                  <a:lnTo>
                    <a:pt x="4200525" y="1240345"/>
                  </a:lnTo>
                  <a:close/>
                </a:path>
                <a:path w="10629900" h="2895600">
                  <a:moveTo>
                    <a:pt x="4200525" y="828040"/>
                  </a:moveTo>
                  <a:lnTo>
                    <a:pt x="4200067" y="826922"/>
                  </a:lnTo>
                  <a:lnTo>
                    <a:pt x="4198201" y="825068"/>
                  </a:lnTo>
                  <a:lnTo>
                    <a:pt x="4197083" y="824598"/>
                  </a:lnTo>
                  <a:lnTo>
                    <a:pt x="4194454" y="824598"/>
                  </a:lnTo>
                  <a:lnTo>
                    <a:pt x="4193336" y="825068"/>
                  </a:lnTo>
                  <a:lnTo>
                    <a:pt x="4191470" y="826922"/>
                  </a:lnTo>
                  <a:lnTo>
                    <a:pt x="4191000" y="828040"/>
                  </a:lnTo>
                  <a:lnTo>
                    <a:pt x="4191000" y="830681"/>
                  </a:lnTo>
                  <a:lnTo>
                    <a:pt x="4191470" y="831799"/>
                  </a:lnTo>
                  <a:lnTo>
                    <a:pt x="4193336" y="833653"/>
                  </a:lnTo>
                  <a:lnTo>
                    <a:pt x="4194454" y="834123"/>
                  </a:lnTo>
                  <a:lnTo>
                    <a:pt x="4197083" y="834123"/>
                  </a:lnTo>
                  <a:lnTo>
                    <a:pt x="4198201" y="833653"/>
                  </a:lnTo>
                  <a:lnTo>
                    <a:pt x="4200067" y="831799"/>
                  </a:lnTo>
                  <a:lnTo>
                    <a:pt x="4200525" y="830681"/>
                  </a:lnTo>
                  <a:lnTo>
                    <a:pt x="4200525" y="828040"/>
                  </a:lnTo>
                  <a:close/>
                </a:path>
                <a:path w="10629900" h="2895600">
                  <a:moveTo>
                    <a:pt x="4200525" y="415747"/>
                  </a:moveTo>
                  <a:lnTo>
                    <a:pt x="4200067" y="414629"/>
                  </a:lnTo>
                  <a:lnTo>
                    <a:pt x="4198201" y="412762"/>
                  </a:lnTo>
                  <a:lnTo>
                    <a:pt x="4197083" y="412305"/>
                  </a:lnTo>
                  <a:lnTo>
                    <a:pt x="4194454" y="412305"/>
                  </a:lnTo>
                  <a:lnTo>
                    <a:pt x="4193336" y="412762"/>
                  </a:lnTo>
                  <a:lnTo>
                    <a:pt x="4191470" y="414629"/>
                  </a:lnTo>
                  <a:lnTo>
                    <a:pt x="4191000" y="415747"/>
                  </a:lnTo>
                  <a:lnTo>
                    <a:pt x="4191000" y="418376"/>
                  </a:lnTo>
                  <a:lnTo>
                    <a:pt x="4191470" y="419506"/>
                  </a:lnTo>
                  <a:lnTo>
                    <a:pt x="4193336" y="421360"/>
                  </a:lnTo>
                  <a:lnTo>
                    <a:pt x="4194454" y="421830"/>
                  </a:lnTo>
                  <a:lnTo>
                    <a:pt x="4197083" y="421830"/>
                  </a:lnTo>
                  <a:lnTo>
                    <a:pt x="4198201" y="421360"/>
                  </a:lnTo>
                  <a:lnTo>
                    <a:pt x="4200067" y="419506"/>
                  </a:lnTo>
                  <a:lnTo>
                    <a:pt x="4200525" y="418376"/>
                  </a:lnTo>
                  <a:lnTo>
                    <a:pt x="4200525" y="415747"/>
                  </a:lnTo>
                  <a:close/>
                </a:path>
                <a:path w="10629900" h="2895600">
                  <a:moveTo>
                    <a:pt x="4200525" y="3454"/>
                  </a:moveTo>
                  <a:lnTo>
                    <a:pt x="4200067" y="2336"/>
                  </a:lnTo>
                  <a:lnTo>
                    <a:pt x="4198201" y="469"/>
                  </a:lnTo>
                  <a:lnTo>
                    <a:pt x="4197083" y="0"/>
                  </a:lnTo>
                  <a:lnTo>
                    <a:pt x="4194454" y="0"/>
                  </a:lnTo>
                  <a:lnTo>
                    <a:pt x="4193336" y="469"/>
                  </a:lnTo>
                  <a:lnTo>
                    <a:pt x="4191470" y="2336"/>
                  </a:lnTo>
                  <a:lnTo>
                    <a:pt x="4191000" y="3454"/>
                  </a:lnTo>
                  <a:lnTo>
                    <a:pt x="4191000" y="6083"/>
                  </a:lnTo>
                  <a:lnTo>
                    <a:pt x="4191470" y="7200"/>
                  </a:lnTo>
                  <a:lnTo>
                    <a:pt x="4193336" y="9067"/>
                  </a:lnTo>
                  <a:lnTo>
                    <a:pt x="4194454" y="9525"/>
                  </a:lnTo>
                  <a:lnTo>
                    <a:pt x="4197083" y="9525"/>
                  </a:lnTo>
                  <a:lnTo>
                    <a:pt x="4198201" y="9067"/>
                  </a:lnTo>
                  <a:lnTo>
                    <a:pt x="4200067" y="7200"/>
                  </a:lnTo>
                  <a:lnTo>
                    <a:pt x="4200525" y="6083"/>
                  </a:lnTo>
                  <a:lnTo>
                    <a:pt x="4200525" y="3454"/>
                  </a:lnTo>
                  <a:close/>
                </a:path>
                <a:path w="10629900" h="2895600">
                  <a:moveTo>
                    <a:pt x="4248150" y="2889529"/>
                  </a:moveTo>
                  <a:lnTo>
                    <a:pt x="4247693" y="2888411"/>
                  </a:lnTo>
                  <a:lnTo>
                    <a:pt x="4245826" y="2886545"/>
                  </a:lnTo>
                  <a:lnTo>
                    <a:pt x="4244708" y="2886075"/>
                  </a:lnTo>
                  <a:lnTo>
                    <a:pt x="4242079" y="2886075"/>
                  </a:lnTo>
                  <a:lnTo>
                    <a:pt x="4240962" y="2886545"/>
                  </a:lnTo>
                  <a:lnTo>
                    <a:pt x="4239095" y="2888411"/>
                  </a:lnTo>
                  <a:lnTo>
                    <a:pt x="4238625" y="2889529"/>
                  </a:lnTo>
                  <a:lnTo>
                    <a:pt x="4238625" y="2892158"/>
                  </a:lnTo>
                  <a:lnTo>
                    <a:pt x="4239095" y="2893276"/>
                  </a:lnTo>
                  <a:lnTo>
                    <a:pt x="4240962" y="2895142"/>
                  </a:lnTo>
                  <a:lnTo>
                    <a:pt x="4242079" y="2895600"/>
                  </a:lnTo>
                  <a:lnTo>
                    <a:pt x="4244708" y="2895600"/>
                  </a:lnTo>
                  <a:lnTo>
                    <a:pt x="4245826" y="2895142"/>
                  </a:lnTo>
                  <a:lnTo>
                    <a:pt x="4247693" y="2893276"/>
                  </a:lnTo>
                  <a:lnTo>
                    <a:pt x="4248150" y="2892158"/>
                  </a:lnTo>
                  <a:lnTo>
                    <a:pt x="4248150" y="2889529"/>
                  </a:lnTo>
                  <a:close/>
                </a:path>
                <a:path w="10629900" h="2895600">
                  <a:moveTo>
                    <a:pt x="4248150" y="2477236"/>
                  </a:moveTo>
                  <a:lnTo>
                    <a:pt x="4247693" y="2476106"/>
                  </a:lnTo>
                  <a:lnTo>
                    <a:pt x="4245826" y="2474252"/>
                  </a:lnTo>
                  <a:lnTo>
                    <a:pt x="4244708" y="2473782"/>
                  </a:lnTo>
                  <a:lnTo>
                    <a:pt x="4242079" y="2473782"/>
                  </a:lnTo>
                  <a:lnTo>
                    <a:pt x="4240962" y="2474252"/>
                  </a:lnTo>
                  <a:lnTo>
                    <a:pt x="4239095" y="2476106"/>
                  </a:lnTo>
                  <a:lnTo>
                    <a:pt x="4238625" y="2477236"/>
                  </a:lnTo>
                  <a:lnTo>
                    <a:pt x="4238625" y="2479865"/>
                  </a:lnTo>
                  <a:lnTo>
                    <a:pt x="4239095" y="2480983"/>
                  </a:lnTo>
                  <a:lnTo>
                    <a:pt x="4240962" y="2482850"/>
                  </a:lnTo>
                  <a:lnTo>
                    <a:pt x="4242079" y="2483307"/>
                  </a:lnTo>
                  <a:lnTo>
                    <a:pt x="4244708" y="2483307"/>
                  </a:lnTo>
                  <a:lnTo>
                    <a:pt x="4245826" y="2482850"/>
                  </a:lnTo>
                  <a:lnTo>
                    <a:pt x="4247693" y="2480983"/>
                  </a:lnTo>
                  <a:lnTo>
                    <a:pt x="4248150" y="2479865"/>
                  </a:lnTo>
                  <a:lnTo>
                    <a:pt x="4248150" y="2477236"/>
                  </a:lnTo>
                  <a:close/>
                </a:path>
                <a:path w="10629900" h="2895600">
                  <a:moveTo>
                    <a:pt x="4248150" y="2064931"/>
                  </a:moveTo>
                  <a:lnTo>
                    <a:pt x="4247693" y="2063813"/>
                  </a:lnTo>
                  <a:lnTo>
                    <a:pt x="4245826" y="2061959"/>
                  </a:lnTo>
                  <a:lnTo>
                    <a:pt x="4244708" y="2061489"/>
                  </a:lnTo>
                  <a:lnTo>
                    <a:pt x="4242079" y="2061489"/>
                  </a:lnTo>
                  <a:lnTo>
                    <a:pt x="4240962" y="2061959"/>
                  </a:lnTo>
                  <a:lnTo>
                    <a:pt x="4239095" y="2063813"/>
                  </a:lnTo>
                  <a:lnTo>
                    <a:pt x="4238625" y="2064931"/>
                  </a:lnTo>
                  <a:lnTo>
                    <a:pt x="4238625" y="2067560"/>
                  </a:lnTo>
                  <a:lnTo>
                    <a:pt x="4239095" y="2068690"/>
                  </a:lnTo>
                  <a:lnTo>
                    <a:pt x="4240962" y="2070544"/>
                  </a:lnTo>
                  <a:lnTo>
                    <a:pt x="4242079" y="2071014"/>
                  </a:lnTo>
                  <a:lnTo>
                    <a:pt x="4244708" y="2071014"/>
                  </a:lnTo>
                  <a:lnTo>
                    <a:pt x="4245826" y="2070544"/>
                  </a:lnTo>
                  <a:lnTo>
                    <a:pt x="4247693" y="2068690"/>
                  </a:lnTo>
                  <a:lnTo>
                    <a:pt x="4248150" y="2067560"/>
                  </a:lnTo>
                  <a:lnTo>
                    <a:pt x="4248150" y="2064931"/>
                  </a:lnTo>
                  <a:close/>
                </a:path>
                <a:path w="10629900" h="2895600">
                  <a:moveTo>
                    <a:pt x="4248150" y="1652638"/>
                  </a:moveTo>
                  <a:lnTo>
                    <a:pt x="4247693" y="1651520"/>
                  </a:lnTo>
                  <a:lnTo>
                    <a:pt x="4245826" y="1649653"/>
                  </a:lnTo>
                  <a:lnTo>
                    <a:pt x="4244708" y="1649196"/>
                  </a:lnTo>
                  <a:lnTo>
                    <a:pt x="4242079" y="1649196"/>
                  </a:lnTo>
                  <a:lnTo>
                    <a:pt x="4240962" y="1649653"/>
                  </a:lnTo>
                  <a:lnTo>
                    <a:pt x="4239095" y="1651520"/>
                  </a:lnTo>
                  <a:lnTo>
                    <a:pt x="4238625" y="1652638"/>
                  </a:lnTo>
                  <a:lnTo>
                    <a:pt x="4238625" y="1655267"/>
                  </a:lnTo>
                  <a:lnTo>
                    <a:pt x="4239095" y="1656397"/>
                  </a:lnTo>
                  <a:lnTo>
                    <a:pt x="4240962" y="1658251"/>
                  </a:lnTo>
                  <a:lnTo>
                    <a:pt x="4242079" y="1658721"/>
                  </a:lnTo>
                  <a:lnTo>
                    <a:pt x="4244708" y="1658721"/>
                  </a:lnTo>
                  <a:lnTo>
                    <a:pt x="4245826" y="1658251"/>
                  </a:lnTo>
                  <a:lnTo>
                    <a:pt x="4247693" y="1656397"/>
                  </a:lnTo>
                  <a:lnTo>
                    <a:pt x="4248150" y="1655267"/>
                  </a:lnTo>
                  <a:lnTo>
                    <a:pt x="4248150" y="1652638"/>
                  </a:lnTo>
                  <a:close/>
                </a:path>
                <a:path w="10629900" h="2895600">
                  <a:moveTo>
                    <a:pt x="4248150" y="1240345"/>
                  </a:moveTo>
                  <a:lnTo>
                    <a:pt x="4247693" y="1239215"/>
                  </a:lnTo>
                  <a:lnTo>
                    <a:pt x="4245826" y="1237361"/>
                  </a:lnTo>
                  <a:lnTo>
                    <a:pt x="4244708" y="1236891"/>
                  </a:lnTo>
                  <a:lnTo>
                    <a:pt x="4242079" y="1236891"/>
                  </a:lnTo>
                  <a:lnTo>
                    <a:pt x="4240962" y="1237361"/>
                  </a:lnTo>
                  <a:lnTo>
                    <a:pt x="4239095" y="1239215"/>
                  </a:lnTo>
                  <a:lnTo>
                    <a:pt x="4238625" y="1240345"/>
                  </a:lnTo>
                  <a:lnTo>
                    <a:pt x="4238625" y="1242974"/>
                  </a:lnTo>
                  <a:lnTo>
                    <a:pt x="4239095" y="1244092"/>
                  </a:lnTo>
                  <a:lnTo>
                    <a:pt x="4240962" y="1245958"/>
                  </a:lnTo>
                  <a:lnTo>
                    <a:pt x="4242079" y="1246416"/>
                  </a:lnTo>
                  <a:lnTo>
                    <a:pt x="4244708" y="1246416"/>
                  </a:lnTo>
                  <a:lnTo>
                    <a:pt x="4245826" y="1245958"/>
                  </a:lnTo>
                  <a:lnTo>
                    <a:pt x="4247693" y="1244092"/>
                  </a:lnTo>
                  <a:lnTo>
                    <a:pt x="4248150" y="1242974"/>
                  </a:lnTo>
                  <a:lnTo>
                    <a:pt x="4248150" y="1240345"/>
                  </a:lnTo>
                  <a:close/>
                </a:path>
                <a:path w="10629900" h="2895600">
                  <a:moveTo>
                    <a:pt x="4248150" y="828040"/>
                  </a:moveTo>
                  <a:lnTo>
                    <a:pt x="4247693" y="826922"/>
                  </a:lnTo>
                  <a:lnTo>
                    <a:pt x="4245826" y="825068"/>
                  </a:lnTo>
                  <a:lnTo>
                    <a:pt x="4244708" y="824598"/>
                  </a:lnTo>
                  <a:lnTo>
                    <a:pt x="4242079" y="824598"/>
                  </a:lnTo>
                  <a:lnTo>
                    <a:pt x="4240962" y="825068"/>
                  </a:lnTo>
                  <a:lnTo>
                    <a:pt x="4239095" y="826922"/>
                  </a:lnTo>
                  <a:lnTo>
                    <a:pt x="4238625" y="828040"/>
                  </a:lnTo>
                  <a:lnTo>
                    <a:pt x="4238625" y="830681"/>
                  </a:lnTo>
                  <a:lnTo>
                    <a:pt x="4239095" y="831799"/>
                  </a:lnTo>
                  <a:lnTo>
                    <a:pt x="4240962" y="833653"/>
                  </a:lnTo>
                  <a:lnTo>
                    <a:pt x="4242079" y="834123"/>
                  </a:lnTo>
                  <a:lnTo>
                    <a:pt x="4244708" y="834123"/>
                  </a:lnTo>
                  <a:lnTo>
                    <a:pt x="4245826" y="833653"/>
                  </a:lnTo>
                  <a:lnTo>
                    <a:pt x="4247693" y="831799"/>
                  </a:lnTo>
                  <a:lnTo>
                    <a:pt x="4248150" y="830681"/>
                  </a:lnTo>
                  <a:lnTo>
                    <a:pt x="4248150" y="828040"/>
                  </a:lnTo>
                  <a:close/>
                </a:path>
                <a:path w="10629900" h="2895600">
                  <a:moveTo>
                    <a:pt x="4248150" y="415747"/>
                  </a:moveTo>
                  <a:lnTo>
                    <a:pt x="4247693" y="414629"/>
                  </a:lnTo>
                  <a:lnTo>
                    <a:pt x="4245826" y="412762"/>
                  </a:lnTo>
                  <a:lnTo>
                    <a:pt x="4244708" y="412305"/>
                  </a:lnTo>
                  <a:lnTo>
                    <a:pt x="4242079" y="412305"/>
                  </a:lnTo>
                  <a:lnTo>
                    <a:pt x="4240962" y="412762"/>
                  </a:lnTo>
                  <a:lnTo>
                    <a:pt x="4239095" y="414629"/>
                  </a:lnTo>
                  <a:lnTo>
                    <a:pt x="4238625" y="415747"/>
                  </a:lnTo>
                  <a:lnTo>
                    <a:pt x="4238625" y="418376"/>
                  </a:lnTo>
                  <a:lnTo>
                    <a:pt x="4239095" y="419506"/>
                  </a:lnTo>
                  <a:lnTo>
                    <a:pt x="4240962" y="421360"/>
                  </a:lnTo>
                  <a:lnTo>
                    <a:pt x="4242079" y="421830"/>
                  </a:lnTo>
                  <a:lnTo>
                    <a:pt x="4244708" y="421830"/>
                  </a:lnTo>
                  <a:lnTo>
                    <a:pt x="4245826" y="421360"/>
                  </a:lnTo>
                  <a:lnTo>
                    <a:pt x="4247693" y="419506"/>
                  </a:lnTo>
                  <a:lnTo>
                    <a:pt x="4248150" y="418376"/>
                  </a:lnTo>
                  <a:lnTo>
                    <a:pt x="4248150" y="415747"/>
                  </a:lnTo>
                  <a:close/>
                </a:path>
                <a:path w="10629900" h="2895600">
                  <a:moveTo>
                    <a:pt x="4248150" y="3454"/>
                  </a:moveTo>
                  <a:lnTo>
                    <a:pt x="4247693" y="2336"/>
                  </a:lnTo>
                  <a:lnTo>
                    <a:pt x="4245826" y="469"/>
                  </a:lnTo>
                  <a:lnTo>
                    <a:pt x="4244708" y="0"/>
                  </a:lnTo>
                  <a:lnTo>
                    <a:pt x="4242079" y="0"/>
                  </a:lnTo>
                  <a:lnTo>
                    <a:pt x="4240962" y="469"/>
                  </a:lnTo>
                  <a:lnTo>
                    <a:pt x="4239095" y="2336"/>
                  </a:lnTo>
                  <a:lnTo>
                    <a:pt x="4238625" y="3454"/>
                  </a:lnTo>
                  <a:lnTo>
                    <a:pt x="4238625" y="6083"/>
                  </a:lnTo>
                  <a:lnTo>
                    <a:pt x="4239095" y="7200"/>
                  </a:lnTo>
                  <a:lnTo>
                    <a:pt x="4240962" y="9067"/>
                  </a:lnTo>
                  <a:lnTo>
                    <a:pt x="4242079" y="9525"/>
                  </a:lnTo>
                  <a:lnTo>
                    <a:pt x="4244708" y="9525"/>
                  </a:lnTo>
                  <a:lnTo>
                    <a:pt x="4245826" y="9067"/>
                  </a:lnTo>
                  <a:lnTo>
                    <a:pt x="4247693" y="7200"/>
                  </a:lnTo>
                  <a:lnTo>
                    <a:pt x="4248150" y="6083"/>
                  </a:lnTo>
                  <a:lnTo>
                    <a:pt x="4248150" y="3454"/>
                  </a:lnTo>
                  <a:close/>
                </a:path>
                <a:path w="10629900" h="2895600">
                  <a:moveTo>
                    <a:pt x="4295775" y="2889529"/>
                  </a:moveTo>
                  <a:lnTo>
                    <a:pt x="4295318" y="2888411"/>
                  </a:lnTo>
                  <a:lnTo>
                    <a:pt x="4293451" y="2886545"/>
                  </a:lnTo>
                  <a:lnTo>
                    <a:pt x="4292333" y="2886075"/>
                  </a:lnTo>
                  <a:lnTo>
                    <a:pt x="4289704" y="2886075"/>
                  </a:lnTo>
                  <a:lnTo>
                    <a:pt x="4288587" y="2886545"/>
                  </a:lnTo>
                  <a:lnTo>
                    <a:pt x="4286720" y="2888411"/>
                  </a:lnTo>
                  <a:lnTo>
                    <a:pt x="4286250" y="2889529"/>
                  </a:lnTo>
                  <a:lnTo>
                    <a:pt x="4286250" y="2892158"/>
                  </a:lnTo>
                  <a:lnTo>
                    <a:pt x="4286720" y="2893276"/>
                  </a:lnTo>
                  <a:lnTo>
                    <a:pt x="4288587" y="2895142"/>
                  </a:lnTo>
                  <a:lnTo>
                    <a:pt x="4289704" y="2895600"/>
                  </a:lnTo>
                  <a:lnTo>
                    <a:pt x="4292333" y="2895600"/>
                  </a:lnTo>
                  <a:lnTo>
                    <a:pt x="4293451" y="2895142"/>
                  </a:lnTo>
                  <a:lnTo>
                    <a:pt x="4295318" y="2893276"/>
                  </a:lnTo>
                  <a:lnTo>
                    <a:pt x="4295775" y="2892158"/>
                  </a:lnTo>
                  <a:lnTo>
                    <a:pt x="4295775" y="2889529"/>
                  </a:lnTo>
                  <a:close/>
                </a:path>
                <a:path w="10629900" h="2895600">
                  <a:moveTo>
                    <a:pt x="4295775" y="2477236"/>
                  </a:moveTo>
                  <a:lnTo>
                    <a:pt x="4295318" y="2476106"/>
                  </a:lnTo>
                  <a:lnTo>
                    <a:pt x="4293451" y="2474252"/>
                  </a:lnTo>
                  <a:lnTo>
                    <a:pt x="4292333" y="2473782"/>
                  </a:lnTo>
                  <a:lnTo>
                    <a:pt x="4289704" y="2473782"/>
                  </a:lnTo>
                  <a:lnTo>
                    <a:pt x="4288587" y="2474252"/>
                  </a:lnTo>
                  <a:lnTo>
                    <a:pt x="4286720" y="2476106"/>
                  </a:lnTo>
                  <a:lnTo>
                    <a:pt x="4286250" y="2477236"/>
                  </a:lnTo>
                  <a:lnTo>
                    <a:pt x="4286250" y="2479865"/>
                  </a:lnTo>
                  <a:lnTo>
                    <a:pt x="4286720" y="2480983"/>
                  </a:lnTo>
                  <a:lnTo>
                    <a:pt x="4288587" y="2482850"/>
                  </a:lnTo>
                  <a:lnTo>
                    <a:pt x="4289704" y="2483307"/>
                  </a:lnTo>
                  <a:lnTo>
                    <a:pt x="4292333" y="2483307"/>
                  </a:lnTo>
                  <a:lnTo>
                    <a:pt x="4293451" y="2482850"/>
                  </a:lnTo>
                  <a:lnTo>
                    <a:pt x="4295318" y="2480983"/>
                  </a:lnTo>
                  <a:lnTo>
                    <a:pt x="4295775" y="2479865"/>
                  </a:lnTo>
                  <a:lnTo>
                    <a:pt x="4295775" y="2477236"/>
                  </a:lnTo>
                  <a:close/>
                </a:path>
                <a:path w="10629900" h="2895600">
                  <a:moveTo>
                    <a:pt x="4295775" y="2064931"/>
                  </a:moveTo>
                  <a:lnTo>
                    <a:pt x="4295318" y="2063813"/>
                  </a:lnTo>
                  <a:lnTo>
                    <a:pt x="4293451" y="2061959"/>
                  </a:lnTo>
                  <a:lnTo>
                    <a:pt x="4292333" y="2061489"/>
                  </a:lnTo>
                  <a:lnTo>
                    <a:pt x="4289704" y="2061489"/>
                  </a:lnTo>
                  <a:lnTo>
                    <a:pt x="4288587" y="2061959"/>
                  </a:lnTo>
                  <a:lnTo>
                    <a:pt x="4286720" y="2063813"/>
                  </a:lnTo>
                  <a:lnTo>
                    <a:pt x="4286250" y="2064931"/>
                  </a:lnTo>
                  <a:lnTo>
                    <a:pt x="4286250" y="2067560"/>
                  </a:lnTo>
                  <a:lnTo>
                    <a:pt x="4286720" y="2068690"/>
                  </a:lnTo>
                  <a:lnTo>
                    <a:pt x="4288587" y="2070544"/>
                  </a:lnTo>
                  <a:lnTo>
                    <a:pt x="4289704" y="2071014"/>
                  </a:lnTo>
                  <a:lnTo>
                    <a:pt x="4292333" y="2071014"/>
                  </a:lnTo>
                  <a:lnTo>
                    <a:pt x="4293451" y="2070544"/>
                  </a:lnTo>
                  <a:lnTo>
                    <a:pt x="4295318" y="2068690"/>
                  </a:lnTo>
                  <a:lnTo>
                    <a:pt x="4295775" y="2067560"/>
                  </a:lnTo>
                  <a:lnTo>
                    <a:pt x="4295775" y="2064931"/>
                  </a:lnTo>
                  <a:close/>
                </a:path>
                <a:path w="10629900" h="2895600">
                  <a:moveTo>
                    <a:pt x="4295775" y="1652638"/>
                  </a:moveTo>
                  <a:lnTo>
                    <a:pt x="4295318" y="1651520"/>
                  </a:lnTo>
                  <a:lnTo>
                    <a:pt x="4293451" y="1649653"/>
                  </a:lnTo>
                  <a:lnTo>
                    <a:pt x="4292333" y="1649196"/>
                  </a:lnTo>
                  <a:lnTo>
                    <a:pt x="4289704" y="1649196"/>
                  </a:lnTo>
                  <a:lnTo>
                    <a:pt x="4288587" y="1649653"/>
                  </a:lnTo>
                  <a:lnTo>
                    <a:pt x="4286720" y="1651520"/>
                  </a:lnTo>
                  <a:lnTo>
                    <a:pt x="4286250" y="1652638"/>
                  </a:lnTo>
                  <a:lnTo>
                    <a:pt x="4286250" y="1655267"/>
                  </a:lnTo>
                  <a:lnTo>
                    <a:pt x="4286720" y="1656397"/>
                  </a:lnTo>
                  <a:lnTo>
                    <a:pt x="4288587" y="1658251"/>
                  </a:lnTo>
                  <a:lnTo>
                    <a:pt x="4289704" y="1658721"/>
                  </a:lnTo>
                  <a:lnTo>
                    <a:pt x="4292333" y="1658721"/>
                  </a:lnTo>
                  <a:lnTo>
                    <a:pt x="4293451" y="1658251"/>
                  </a:lnTo>
                  <a:lnTo>
                    <a:pt x="4295318" y="1656397"/>
                  </a:lnTo>
                  <a:lnTo>
                    <a:pt x="4295775" y="1655267"/>
                  </a:lnTo>
                  <a:lnTo>
                    <a:pt x="4295775" y="1652638"/>
                  </a:lnTo>
                  <a:close/>
                </a:path>
                <a:path w="10629900" h="2895600">
                  <a:moveTo>
                    <a:pt x="4295775" y="1240345"/>
                  </a:moveTo>
                  <a:lnTo>
                    <a:pt x="4295318" y="1239215"/>
                  </a:lnTo>
                  <a:lnTo>
                    <a:pt x="4293451" y="1237361"/>
                  </a:lnTo>
                  <a:lnTo>
                    <a:pt x="4292333" y="1236891"/>
                  </a:lnTo>
                  <a:lnTo>
                    <a:pt x="4289704" y="1236891"/>
                  </a:lnTo>
                  <a:lnTo>
                    <a:pt x="4288587" y="1237361"/>
                  </a:lnTo>
                  <a:lnTo>
                    <a:pt x="4286720" y="1239215"/>
                  </a:lnTo>
                  <a:lnTo>
                    <a:pt x="4286250" y="1240345"/>
                  </a:lnTo>
                  <a:lnTo>
                    <a:pt x="4286250" y="1242974"/>
                  </a:lnTo>
                  <a:lnTo>
                    <a:pt x="4286720" y="1244092"/>
                  </a:lnTo>
                  <a:lnTo>
                    <a:pt x="4288587" y="1245958"/>
                  </a:lnTo>
                  <a:lnTo>
                    <a:pt x="4289704" y="1246416"/>
                  </a:lnTo>
                  <a:lnTo>
                    <a:pt x="4292333" y="1246416"/>
                  </a:lnTo>
                  <a:lnTo>
                    <a:pt x="4293451" y="1245958"/>
                  </a:lnTo>
                  <a:lnTo>
                    <a:pt x="4295318" y="1244092"/>
                  </a:lnTo>
                  <a:lnTo>
                    <a:pt x="4295775" y="1242974"/>
                  </a:lnTo>
                  <a:lnTo>
                    <a:pt x="4295775" y="1240345"/>
                  </a:lnTo>
                  <a:close/>
                </a:path>
                <a:path w="10629900" h="2895600">
                  <a:moveTo>
                    <a:pt x="4295775" y="828040"/>
                  </a:moveTo>
                  <a:lnTo>
                    <a:pt x="4295318" y="826922"/>
                  </a:lnTo>
                  <a:lnTo>
                    <a:pt x="4293451" y="825068"/>
                  </a:lnTo>
                  <a:lnTo>
                    <a:pt x="4292333" y="824598"/>
                  </a:lnTo>
                  <a:lnTo>
                    <a:pt x="4289704" y="824598"/>
                  </a:lnTo>
                  <a:lnTo>
                    <a:pt x="4288587" y="825068"/>
                  </a:lnTo>
                  <a:lnTo>
                    <a:pt x="4286720" y="826922"/>
                  </a:lnTo>
                  <a:lnTo>
                    <a:pt x="4286250" y="828040"/>
                  </a:lnTo>
                  <a:lnTo>
                    <a:pt x="4286250" y="830681"/>
                  </a:lnTo>
                  <a:lnTo>
                    <a:pt x="4286720" y="831799"/>
                  </a:lnTo>
                  <a:lnTo>
                    <a:pt x="4288587" y="833653"/>
                  </a:lnTo>
                  <a:lnTo>
                    <a:pt x="4289704" y="834123"/>
                  </a:lnTo>
                  <a:lnTo>
                    <a:pt x="4292333" y="834123"/>
                  </a:lnTo>
                  <a:lnTo>
                    <a:pt x="4293451" y="833653"/>
                  </a:lnTo>
                  <a:lnTo>
                    <a:pt x="4295318" y="831799"/>
                  </a:lnTo>
                  <a:lnTo>
                    <a:pt x="4295775" y="830681"/>
                  </a:lnTo>
                  <a:lnTo>
                    <a:pt x="4295775" y="828040"/>
                  </a:lnTo>
                  <a:close/>
                </a:path>
                <a:path w="10629900" h="2895600">
                  <a:moveTo>
                    <a:pt x="4295775" y="415747"/>
                  </a:moveTo>
                  <a:lnTo>
                    <a:pt x="4295318" y="414629"/>
                  </a:lnTo>
                  <a:lnTo>
                    <a:pt x="4293451" y="412762"/>
                  </a:lnTo>
                  <a:lnTo>
                    <a:pt x="4292333" y="412305"/>
                  </a:lnTo>
                  <a:lnTo>
                    <a:pt x="4289704" y="412305"/>
                  </a:lnTo>
                  <a:lnTo>
                    <a:pt x="4288587" y="412762"/>
                  </a:lnTo>
                  <a:lnTo>
                    <a:pt x="4286720" y="414629"/>
                  </a:lnTo>
                  <a:lnTo>
                    <a:pt x="4286250" y="415747"/>
                  </a:lnTo>
                  <a:lnTo>
                    <a:pt x="4286250" y="418376"/>
                  </a:lnTo>
                  <a:lnTo>
                    <a:pt x="4286720" y="419506"/>
                  </a:lnTo>
                  <a:lnTo>
                    <a:pt x="4288587" y="421360"/>
                  </a:lnTo>
                  <a:lnTo>
                    <a:pt x="4289704" y="421830"/>
                  </a:lnTo>
                  <a:lnTo>
                    <a:pt x="4292333" y="421830"/>
                  </a:lnTo>
                  <a:lnTo>
                    <a:pt x="4293451" y="421360"/>
                  </a:lnTo>
                  <a:lnTo>
                    <a:pt x="4295318" y="419506"/>
                  </a:lnTo>
                  <a:lnTo>
                    <a:pt x="4295775" y="418376"/>
                  </a:lnTo>
                  <a:lnTo>
                    <a:pt x="4295775" y="415747"/>
                  </a:lnTo>
                  <a:close/>
                </a:path>
                <a:path w="10629900" h="2895600">
                  <a:moveTo>
                    <a:pt x="4295775" y="3454"/>
                  </a:moveTo>
                  <a:lnTo>
                    <a:pt x="4295318" y="2336"/>
                  </a:lnTo>
                  <a:lnTo>
                    <a:pt x="4293451" y="469"/>
                  </a:lnTo>
                  <a:lnTo>
                    <a:pt x="4292333" y="0"/>
                  </a:lnTo>
                  <a:lnTo>
                    <a:pt x="4289704" y="0"/>
                  </a:lnTo>
                  <a:lnTo>
                    <a:pt x="4288587" y="469"/>
                  </a:lnTo>
                  <a:lnTo>
                    <a:pt x="4286720" y="2336"/>
                  </a:lnTo>
                  <a:lnTo>
                    <a:pt x="4286250" y="3454"/>
                  </a:lnTo>
                  <a:lnTo>
                    <a:pt x="4286250" y="6083"/>
                  </a:lnTo>
                  <a:lnTo>
                    <a:pt x="4286720" y="7200"/>
                  </a:lnTo>
                  <a:lnTo>
                    <a:pt x="4288587" y="9067"/>
                  </a:lnTo>
                  <a:lnTo>
                    <a:pt x="4289704" y="9525"/>
                  </a:lnTo>
                  <a:lnTo>
                    <a:pt x="4292333" y="9525"/>
                  </a:lnTo>
                  <a:lnTo>
                    <a:pt x="4293451" y="9067"/>
                  </a:lnTo>
                  <a:lnTo>
                    <a:pt x="4295318" y="7200"/>
                  </a:lnTo>
                  <a:lnTo>
                    <a:pt x="4295775" y="6083"/>
                  </a:lnTo>
                  <a:lnTo>
                    <a:pt x="4295775" y="3454"/>
                  </a:lnTo>
                  <a:close/>
                </a:path>
                <a:path w="10629900" h="2895600">
                  <a:moveTo>
                    <a:pt x="4343400" y="2889529"/>
                  </a:moveTo>
                  <a:lnTo>
                    <a:pt x="4342943" y="2888411"/>
                  </a:lnTo>
                  <a:lnTo>
                    <a:pt x="4341076" y="2886545"/>
                  </a:lnTo>
                  <a:lnTo>
                    <a:pt x="4339958" y="2886075"/>
                  </a:lnTo>
                  <a:lnTo>
                    <a:pt x="4337329" y="2886075"/>
                  </a:lnTo>
                  <a:lnTo>
                    <a:pt x="4336199" y="2886545"/>
                  </a:lnTo>
                  <a:lnTo>
                    <a:pt x="4334345" y="2888411"/>
                  </a:lnTo>
                  <a:lnTo>
                    <a:pt x="4333875" y="2889529"/>
                  </a:lnTo>
                  <a:lnTo>
                    <a:pt x="4333875" y="2892158"/>
                  </a:lnTo>
                  <a:lnTo>
                    <a:pt x="4334345" y="2893276"/>
                  </a:lnTo>
                  <a:lnTo>
                    <a:pt x="4336199" y="2895142"/>
                  </a:lnTo>
                  <a:lnTo>
                    <a:pt x="4337329" y="2895600"/>
                  </a:lnTo>
                  <a:lnTo>
                    <a:pt x="4339958" y="2895600"/>
                  </a:lnTo>
                  <a:lnTo>
                    <a:pt x="4341076" y="2895142"/>
                  </a:lnTo>
                  <a:lnTo>
                    <a:pt x="4342943" y="2893276"/>
                  </a:lnTo>
                  <a:lnTo>
                    <a:pt x="4343400" y="2892158"/>
                  </a:lnTo>
                  <a:lnTo>
                    <a:pt x="4343400" y="2889529"/>
                  </a:lnTo>
                  <a:close/>
                </a:path>
                <a:path w="10629900" h="2895600">
                  <a:moveTo>
                    <a:pt x="4343400" y="2477236"/>
                  </a:moveTo>
                  <a:lnTo>
                    <a:pt x="4342943" y="2476106"/>
                  </a:lnTo>
                  <a:lnTo>
                    <a:pt x="4341076" y="2474252"/>
                  </a:lnTo>
                  <a:lnTo>
                    <a:pt x="4339958" y="2473782"/>
                  </a:lnTo>
                  <a:lnTo>
                    <a:pt x="4337329" y="2473782"/>
                  </a:lnTo>
                  <a:lnTo>
                    <a:pt x="4336199" y="2474252"/>
                  </a:lnTo>
                  <a:lnTo>
                    <a:pt x="4334345" y="2476106"/>
                  </a:lnTo>
                  <a:lnTo>
                    <a:pt x="4333875" y="2477236"/>
                  </a:lnTo>
                  <a:lnTo>
                    <a:pt x="4333875" y="2479865"/>
                  </a:lnTo>
                  <a:lnTo>
                    <a:pt x="4334345" y="2480983"/>
                  </a:lnTo>
                  <a:lnTo>
                    <a:pt x="4336199" y="2482850"/>
                  </a:lnTo>
                  <a:lnTo>
                    <a:pt x="4337329" y="2483307"/>
                  </a:lnTo>
                  <a:lnTo>
                    <a:pt x="4339958" y="2483307"/>
                  </a:lnTo>
                  <a:lnTo>
                    <a:pt x="4341076" y="2482850"/>
                  </a:lnTo>
                  <a:lnTo>
                    <a:pt x="4342943" y="2480983"/>
                  </a:lnTo>
                  <a:lnTo>
                    <a:pt x="4343400" y="2479865"/>
                  </a:lnTo>
                  <a:lnTo>
                    <a:pt x="4343400" y="2477236"/>
                  </a:lnTo>
                  <a:close/>
                </a:path>
                <a:path w="10629900" h="2895600">
                  <a:moveTo>
                    <a:pt x="4343400" y="2064931"/>
                  </a:moveTo>
                  <a:lnTo>
                    <a:pt x="4342943" y="2063813"/>
                  </a:lnTo>
                  <a:lnTo>
                    <a:pt x="4341076" y="2061959"/>
                  </a:lnTo>
                  <a:lnTo>
                    <a:pt x="4339958" y="2061489"/>
                  </a:lnTo>
                  <a:lnTo>
                    <a:pt x="4337329" y="2061489"/>
                  </a:lnTo>
                  <a:lnTo>
                    <a:pt x="4336199" y="2061959"/>
                  </a:lnTo>
                  <a:lnTo>
                    <a:pt x="4334345" y="2063813"/>
                  </a:lnTo>
                  <a:lnTo>
                    <a:pt x="4333875" y="2064931"/>
                  </a:lnTo>
                  <a:lnTo>
                    <a:pt x="4333875" y="2067560"/>
                  </a:lnTo>
                  <a:lnTo>
                    <a:pt x="4334345" y="2068690"/>
                  </a:lnTo>
                  <a:lnTo>
                    <a:pt x="4336199" y="2070544"/>
                  </a:lnTo>
                  <a:lnTo>
                    <a:pt x="4337329" y="2071014"/>
                  </a:lnTo>
                  <a:lnTo>
                    <a:pt x="4339958" y="2071014"/>
                  </a:lnTo>
                  <a:lnTo>
                    <a:pt x="4341076" y="2070544"/>
                  </a:lnTo>
                  <a:lnTo>
                    <a:pt x="4342943" y="2068690"/>
                  </a:lnTo>
                  <a:lnTo>
                    <a:pt x="4343400" y="2067560"/>
                  </a:lnTo>
                  <a:lnTo>
                    <a:pt x="4343400" y="2064931"/>
                  </a:lnTo>
                  <a:close/>
                </a:path>
                <a:path w="10629900" h="2895600">
                  <a:moveTo>
                    <a:pt x="4343400" y="1652638"/>
                  </a:moveTo>
                  <a:lnTo>
                    <a:pt x="4342943" y="1651520"/>
                  </a:lnTo>
                  <a:lnTo>
                    <a:pt x="4341076" y="1649653"/>
                  </a:lnTo>
                  <a:lnTo>
                    <a:pt x="4339958" y="1649196"/>
                  </a:lnTo>
                  <a:lnTo>
                    <a:pt x="4337329" y="1649196"/>
                  </a:lnTo>
                  <a:lnTo>
                    <a:pt x="4336199" y="1649653"/>
                  </a:lnTo>
                  <a:lnTo>
                    <a:pt x="4334345" y="1651520"/>
                  </a:lnTo>
                  <a:lnTo>
                    <a:pt x="4333875" y="1652638"/>
                  </a:lnTo>
                  <a:lnTo>
                    <a:pt x="4333875" y="1655267"/>
                  </a:lnTo>
                  <a:lnTo>
                    <a:pt x="4334345" y="1656397"/>
                  </a:lnTo>
                  <a:lnTo>
                    <a:pt x="4336199" y="1658251"/>
                  </a:lnTo>
                  <a:lnTo>
                    <a:pt x="4337329" y="1658721"/>
                  </a:lnTo>
                  <a:lnTo>
                    <a:pt x="4339958" y="1658721"/>
                  </a:lnTo>
                  <a:lnTo>
                    <a:pt x="4341076" y="1658251"/>
                  </a:lnTo>
                  <a:lnTo>
                    <a:pt x="4342943" y="1656397"/>
                  </a:lnTo>
                  <a:lnTo>
                    <a:pt x="4343400" y="1655267"/>
                  </a:lnTo>
                  <a:lnTo>
                    <a:pt x="4343400" y="1652638"/>
                  </a:lnTo>
                  <a:close/>
                </a:path>
                <a:path w="10629900" h="2895600">
                  <a:moveTo>
                    <a:pt x="4343400" y="1240345"/>
                  </a:moveTo>
                  <a:lnTo>
                    <a:pt x="4342943" y="1239215"/>
                  </a:lnTo>
                  <a:lnTo>
                    <a:pt x="4341076" y="1237361"/>
                  </a:lnTo>
                  <a:lnTo>
                    <a:pt x="4339958" y="1236891"/>
                  </a:lnTo>
                  <a:lnTo>
                    <a:pt x="4337329" y="1236891"/>
                  </a:lnTo>
                  <a:lnTo>
                    <a:pt x="4336199" y="1237361"/>
                  </a:lnTo>
                  <a:lnTo>
                    <a:pt x="4334345" y="1239215"/>
                  </a:lnTo>
                  <a:lnTo>
                    <a:pt x="4333875" y="1240345"/>
                  </a:lnTo>
                  <a:lnTo>
                    <a:pt x="4333875" y="1242974"/>
                  </a:lnTo>
                  <a:lnTo>
                    <a:pt x="4334345" y="1244092"/>
                  </a:lnTo>
                  <a:lnTo>
                    <a:pt x="4336199" y="1245958"/>
                  </a:lnTo>
                  <a:lnTo>
                    <a:pt x="4337329" y="1246416"/>
                  </a:lnTo>
                  <a:lnTo>
                    <a:pt x="4339958" y="1246416"/>
                  </a:lnTo>
                  <a:lnTo>
                    <a:pt x="4341076" y="1245958"/>
                  </a:lnTo>
                  <a:lnTo>
                    <a:pt x="4342943" y="1244092"/>
                  </a:lnTo>
                  <a:lnTo>
                    <a:pt x="4343400" y="1242974"/>
                  </a:lnTo>
                  <a:lnTo>
                    <a:pt x="4343400" y="1240345"/>
                  </a:lnTo>
                  <a:close/>
                </a:path>
                <a:path w="10629900" h="2895600">
                  <a:moveTo>
                    <a:pt x="4343400" y="828040"/>
                  </a:moveTo>
                  <a:lnTo>
                    <a:pt x="4342943" y="826922"/>
                  </a:lnTo>
                  <a:lnTo>
                    <a:pt x="4341076" y="825068"/>
                  </a:lnTo>
                  <a:lnTo>
                    <a:pt x="4339958" y="824598"/>
                  </a:lnTo>
                  <a:lnTo>
                    <a:pt x="4337329" y="824598"/>
                  </a:lnTo>
                  <a:lnTo>
                    <a:pt x="4336199" y="825068"/>
                  </a:lnTo>
                  <a:lnTo>
                    <a:pt x="4334345" y="826922"/>
                  </a:lnTo>
                  <a:lnTo>
                    <a:pt x="4333875" y="828040"/>
                  </a:lnTo>
                  <a:lnTo>
                    <a:pt x="4333875" y="830681"/>
                  </a:lnTo>
                  <a:lnTo>
                    <a:pt x="4334345" y="831799"/>
                  </a:lnTo>
                  <a:lnTo>
                    <a:pt x="4336199" y="833653"/>
                  </a:lnTo>
                  <a:lnTo>
                    <a:pt x="4337329" y="834123"/>
                  </a:lnTo>
                  <a:lnTo>
                    <a:pt x="4339958" y="834123"/>
                  </a:lnTo>
                  <a:lnTo>
                    <a:pt x="4341076" y="833653"/>
                  </a:lnTo>
                  <a:lnTo>
                    <a:pt x="4342943" y="831799"/>
                  </a:lnTo>
                  <a:lnTo>
                    <a:pt x="4343400" y="830681"/>
                  </a:lnTo>
                  <a:lnTo>
                    <a:pt x="4343400" y="828040"/>
                  </a:lnTo>
                  <a:close/>
                </a:path>
                <a:path w="10629900" h="2895600">
                  <a:moveTo>
                    <a:pt x="4343400" y="415747"/>
                  </a:moveTo>
                  <a:lnTo>
                    <a:pt x="4342943" y="414629"/>
                  </a:lnTo>
                  <a:lnTo>
                    <a:pt x="4341076" y="412762"/>
                  </a:lnTo>
                  <a:lnTo>
                    <a:pt x="4339958" y="412305"/>
                  </a:lnTo>
                  <a:lnTo>
                    <a:pt x="4337329" y="412305"/>
                  </a:lnTo>
                  <a:lnTo>
                    <a:pt x="4336199" y="412762"/>
                  </a:lnTo>
                  <a:lnTo>
                    <a:pt x="4334345" y="414629"/>
                  </a:lnTo>
                  <a:lnTo>
                    <a:pt x="4333875" y="415747"/>
                  </a:lnTo>
                  <a:lnTo>
                    <a:pt x="4333875" y="418376"/>
                  </a:lnTo>
                  <a:lnTo>
                    <a:pt x="4334345" y="419506"/>
                  </a:lnTo>
                  <a:lnTo>
                    <a:pt x="4336199" y="421360"/>
                  </a:lnTo>
                  <a:lnTo>
                    <a:pt x="4337329" y="421830"/>
                  </a:lnTo>
                  <a:lnTo>
                    <a:pt x="4339958" y="421830"/>
                  </a:lnTo>
                  <a:lnTo>
                    <a:pt x="4341076" y="421360"/>
                  </a:lnTo>
                  <a:lnTo>
                    <a:pt x="4342943" y="419506"/>
                  </a:lnTo>
                  <a:lnTo>
                    <a:pt x="4343400" y="418376"/>
                  </a:lnTo>
                  <a:lnTo>
                    <a:pt x="4343400" y="415747"/>
                  </a:lnTo>
                  <a:close/>
                </a:path>
                <a:path w="10629900" h="2895600">
                  <a:moveTo>
                    <a:pt x="4343400" y="3454"/>
                  </a:moveTo>
                  <a:lnTo>
                    <a:pt x="4342943" y="2336"/>
                  </a:lnTo>
                  <a:lnTo>
                    <a:pt x="4341076" y="469"/>
                  </a:lnTo>
                  <a:lnTo>
                    <a:pt x="4339958" y="0"/>
                  </a:lnTo>
                  <a:lnTo>
                    <a:pt x="4337329" y="0"/>
                  </a:lnTo>
                  <a:lnTo>
                    <a:pt x="4336199" y="469"/>
                  </a:lnTo>
                  <a:lnTo>
                    <a:pt x="4334345" y="2336"/>
                  </a:lnTo>
                  <a:lnTo>
                    <a:pt x="4333875" y="3454"/>
                  </a:lnTo>
                  <a:lnTo>
                    <a:pt x="4333875" y="6083"/>
                  </a:lnTo>
                  <a:lnTo>
                    <a:pt x="4334345" y="7200"/>
                  </a:lnTo>
                  <a:lnTo>
                    <a:pt x="4336199" y="9067"/>
                  </a:lnTo>
                  <a:lnTo>
                    <a:pt x="4337329" y="9525"/>
                  </a:lnTo>
                  <a:lnTo>
                    <a:pt x="4339958" y="9525"/>
                  </a:lnTo>
                  <a:lnTo>
                    <a:pt x="4341076" y="9067"/>
                  </a:lnTo>
                  <a:lnTo>
                    <a:pt x="4342943" y="7200"/>
                  </a:lnTo>
                  <a:lnTo>
                    <a:pt x="4343400" y="6083"/>
                  </a:lnTo>
                  <a:lnTo>
                    <a:pt x="4343400" y="3454"/>
                  </a:lnTo>
                  <a:close/>
                </a:path>
                <a:path w="10629900" h="2895600">
                  <a:moveTo>
                    <a:pt x="4391025" y="2889529"/>
                  </a:moveTo>
                  <a:lnTo>
                    <a:pt x="4390568" y="2888411"/>
                  </a:lnTo>
                  <a:lnTo>
                    <a:pt x="4388701" y="2886545"/>
                  </a:lnTo>
                  <a:lnTo>
                    <a:pt x="4387583" y="2886075"/>
                  </a:lnTo>
                  <a:lnTo>
                    <a:pt x="4384954" y="2886075"/>
                  </a:lnTo>
                  <a:lnTo>
                    <a:pt x="4383824" y="2886545"/>
                  </a:lnTo>
                  <a:lnTo>
                    <a:pt x="4381970" y="2888411"/>
                  </a:lnTo>
                  <a:lnTo>
                    <a:pt x="4381500" y="2889529"/>
                  </a:lnTo>
                  <a:lnTo>
                    <a:pt x="4381500" y="2892158"/>
                  </a:lnTo>
                  <a:lnTo>
                    <a:pt x="4381970" y="2893276"/>
                  </a:lnTo>
                  <a:lnTo>
                    <a:pt x="4383824" y="2895142"/>
                  </a:lnTo>
                  <a:lnTo>
                    <a:pt x="4384954" y="2895600"/>
                  </a:lnTo>
                  <a:lnTo>
                    <a:pt x="4387583" y="2895600"/>
                  </a:lnTo>
                  <a:lnTo>
                    <a:pt x="4388701" y="2895142"/>
                  </a:lnTo>
                  <a:lnTo>
                    <a:pt x="4390568" y="2893276"/>
                  </a:lnTo>
                  <a:lnTo>
                    <a:pt x="4391025" y="2892158"/>
                  </a:lnTo>
                  <a:lnTo>
                    <a:pt x="4391025" y="2889529"/>
                  </a:lnTo>
                  <a:close/>
                </a:path>
                <a:path w="10629900" h="2895600">
                  <a:moveTo>
                    <a:pt x="4391025" y="2477236"/>
                  </a:moveTo>
                  <a:lnTo>
                    <a:pt x="4390568" y="2476106"/>
                  </a:lnTo>
                  <a:lnTo>
                    <a:pt x="4388701" y="2474252"/>
                  </a:lnTo>
                  <a:lnTo>
                    <a:pt x="4387583" y="2473782"/>
                  </a:lnTo>
                  <a:lnTo>
                    <a:pt x="4384954" y="2473782"/>
                  </a:lnTo>
                  <a:lnTo>
                    <a:pt x="4383824" y="2474252"/>
                  </a:lnTo>
                  <a:lnTo>
                    <a:pt x="4381970" y="2476106"/>
                  </a:lnTo>
                  <a:lnTo>
                    <a:pt x="4381500" y="2477236"/>
                  </a:lnTo>
                  <a:lnTo>
                    <a:pt x="4381500" y="2479865"/>
                  </a:lnTo>
                  <a:lnTo>
                    <a:pt x="4381970" y="2480983"/>
                  </a:lnTo>
                  <a:lnTo>
                    <a:pt x="4383824" y="2482850"/>
                  </a:lnTo>
                  <a:lnTo>
                    <a:pt x="4384954" y="2483307"/>
                  </a:lnTo>
                  <a:lnTo>
                    <a:pt x="4387583" y="2483307"/>
                  </a:lnTo>
                  <a:lnTo>
                    <a:pt x="4388701" y="2482850"/>
                  </a:lnTo>
                  <a:lnTo>
                    <a:pt x="4390568" y="2480983"/>
                  </a:lnTo>
                  <a:lnTo>
                    <a:pt x="4391025" y="2479865"/>
                  </a:lnTo>
                  <a:lnTo>
                    <a:pt x="4391025" y="2477236"/>
                  </a:lnTo>
                  <a:close/>
                </a:path>
                <a:path w="10629900" h="2895600">
                  <a:moveTo>
                    <a:pt x="4391025" y="2064931"/>
                  </a:moveTo>
                  <a:lnTo>
                    <a:pt x="4390568" y="2063813"/>
                  </a:lnTo>
                  <a:lnTo>
                    <a:pt x="4388701" y="2061959"/>
                  </a:lnTo>
                  <a:lnTo>
                    <a:pt x="4387583" y="2061489"/>
                  </a:lnTo>
                  <a:lnTo>
                    <a:pt x="4384954" y="2061489"/>
                  </a:lnTo>
                  <a:lnTo>
                    <a:pt x="4383824" y="2061959"/>
                  </a:lnTo>
                  <a:lnTo>
                    <a:pt x="4381970" y="2063813"/>
                  </a:lnTo>
                  <a:lnTo>
                    <a:pt x="4381500" y="2064931"/>
                  </a:lnTo>
                  <a:lnTo>
                    <a:pt x="4381500" y="2067560"/>
                  </a:lnTo>
                  <a:lnTo>
                    <a:pt x="4381970" y="2068690"/>
                  </a:lnTo>
                  <a:lnTo>
                    <a:pt x="4383824" y="2070544"/>
                  </a:lnTo>
                  <a:lnTo>
                    <a:pt x="4384954" y="2071014"/>
                  </a:lnTo>
                  <a:lnTo>
                    <a:pt x="4387583" y="2071014"/>
                  </a:lnTo>
                  <a:lnTo>
                    <a:pt x="4388701" y="2070544"/>
                  </a:lnTo>
                  <a:lnTo>
                    <a:pt x="4390568" y="2068690"/>
                  </a:lnTo>
                  <a:lnTo>
                    <a:pt x="4391025" y="2067560"/>
                  </a:lnTo>
                  <a:lnTo>
                    <a:pt x="4391025" y="2064931"/>
                  </a:lnTo>
                  <a:close/>
                </a:path>
                <a:path w="10629900" h="2895600">
                  <a:moveTo>
                    <a:pt x="4391025" y="1652638"/>
                  </a:moveTo>
                  <a:lnTo>
                    <a:pt x="4390568" y="1651520"/>
                  </a:lnTo>
                  <a:lnTo>
                    <a:pt x="4388701" y="1649653"/>
                  </a:lnTo>
                  <a:lnTo>
                    <a:pt x="4387583" y="1649196"/>
                  </a:lnTo>
                  <a:lnTo>
                    <a:pt x="4384954" y="1649196"/>
                  </a:lnTo>
                  <a:lnTo>
                    <a:pt x="4383824" y="1649653"/>
                  </a:lnTo>
                  <a:lnTo>
                    <a:pt x="4381970" y="1651520"/>
                  </a:lnTo>
                  <a:lnTo>
                    <a:pt x="4381500" y="1652638"/>
                  </a:lnTo>
                  <a:lnTo>
                    <a:pt x="4381500" y="1655267"/>
                  </a:lnTo>
                  <a:lnTo>
                    <a:pt x="4381970" y="1656397"/>
                  </a:lnTo>
                  <a:lnTo>
                    <a:pt x="4383824" y="1658251"/>
                  </a:lnTo>
                  <a:lnTo>
                    <a:pt x="4384954" y="1658721"/>
                  </a:lnTo>
                  <a:lnTo>
                    <a:pt x="4387583" y="1658721"/>
                  </a:lnTo>
                  <a:lnTo>
                    <a:pt x="4388701" y="1658251"/>
                  </a:lnTo>
                  <a:lnTo>
                    <a:pt x="4390568" y="1656397"/>
                  </a:lnTo>
                  <a:lnTo>
                    <a:pt x="4391025" y="1655267"/>
                  </a:lnTo>
                  <a:lnTo>
                    <a:pt x="4391025" y="1652638"/>
                  </a:lnTo>
                  <a:close/>
                </a:path>
                <a:path w="10629900" h="2895600">
                  <a:moveTo>
                    <a:pt x="4391025" y="1240345"/>
                  </a:moveTo>
                  <a:lnTo>
                    <a:pt x="4390568" y="1239215"/>
                  </a:lnTo>
                  <a:lnTo>
                    <a:pt x="4388701" y="1237361"/>
                  </a:lnTo>
                  <a:lnTo>
                    <a:pt x="4387583" y="1236891"/>
                  </a:lnTo>
                  <a:lnTo>
                    <a:pt x="4384954" y="1236891"/>
                  </a:lnTo>
                  <a:lnTo>
                    <a:pt x="4383824" y="1237361"/>
                  </a:lnTo>
                  <a:lnTo>
                    <a:pt x="4381970" y="1239215"/>
                  </a:lnTo>
                  <a:lnTo>
                    <a:pt x="4381500" y="1240345"/>
                  </a:lnTo>
                  <a:lnTo>
                    <a:pt x="4381500" y="1242974"/>
                  </a:lnTo>
                  <a:lnTo>
                    <a:pt x="4381970" y="1244092"/>
                  </a:lnTo>
                  <a:lnTo>
                    <a:pt x="4383824" y="1245958"/>
                  </a:lnTo>
                  <a:lnTo>
                    <a:pt x="4384954" y="1246416"/>
                  </a:lnTo>
                  <a:lnTo>
                    <a:pt x="4387583" y="1246416"/>
                  </a:lnTo>
                  <a:lnTo>
                    <a:pt x="4388701" y="1245958"/>
                  </a:lnTo>
                  <a:lnTo>
                    <a:pt x="4390568" y="1244092"/>
                  </a:lnTo>
                  <a:lnTo>
                    <a:pt x="4391025" y="1242974"/>
                  </a:lnTo>
                  <a:lnTo>
                    <a:pt x="4391025" y="1240345"/>
                  </a:lnTo>
                  <a:close/>
                </a:path>
                <a:path w="10629900" h="2895600">
                  <a:moveTo>
                    <a:pt x="4391025" y="828040"/>
                  </a:moveTo>
                  <a:lnTo>
                    <a:pt x="4390568" y="826922"/>
                  </a:lnTo>
                  <a:lnTo>
                    <a:pt x="4388701" y="825068"/>
                  </a:lnTo>
                  <a:lnTo>
                    <a:pt x="4387583" y="824598"/>
                  </a:lnTo>
                  <a:lnTo>
                    <a:pt x="4384954" y="824598"/>
                  </a:lnTo>
                  <a:lnTo>
                    <a:pt x="4383824" y="825068"/>
                  </a:lnTo>
                  <a:lnTo>
                    <a:pt x="4381970" y="826922"/>
                  </a:lnTo>
                  <a:lnTo>
                    <a:pt x="4381500" y="828040"/>
                  </a:lnTo>
                  <a:lnTo>
                    <a:pt x="4381500" y="830681"/>
                  </a:lnTo>
                  <a:lnTo>
                    <a:pt x="4381970" y="831799"/>
                  </a:lnTo>
                  <a:lnTo>
                    <a:pt x="4383824" y="833653"/>
                  </a:lnTo>
                  <a:lnTo>
                    <a:pt x="4384954" y="834123"/>
                  </a:lnTo>
                  <a:lnTo>
                    <a:pt x="4387583" y="834123"/>
                  </a:lnTo>
                  <a:lnTo>
                    <a:pt x="4388701" y="833653"/>
                  </a:lnTo>
                  <a:lnTo>
                    <a:pt x="4390568" y="831799"/>
                  </a:lnTo>
                  <a:lnTo>
                    <a:pt x="4391025" y="830681"/>
                  </a:lnTo>
                  <a:lnTo>
                    <a:pt x="4391025" y="828040"/>
                  </a:lnTo>
                  <a:close/>
                </a:path>
                <a:path w="10629900" h="2895600">
                  <a:moveTo>
                    <a:pt x="4391025" y="415747"/>
                  </a:moveTo>
                  <a:lnTo>
                    <a:pt x="4390568" y="414629"/>
                  </a:lnTo>
                  <a:lnTo>
                    <a:pt x="4388701" y="412762"/>
                  </a:lnTo>
                  <a:lnTo>
                    <a:pt x="4387583" y="412305"/>
                  </a:lnTo>
                  <a:lnTo>
                    <a:pt x="4384954" y="412305"/>
                  </a:lnTo>
                  <a:lnTo>
                    <a:pt x="4383824" y="412762"/>
                  </a:lnTo>
                  <a:lnTo>
                    <a:pt x="4381970" y="414629"/>
                  </a:lnTo>
                  <a:lnTo>
                    <a:pt x="4381500" y="415747"/>
                  </a:lnTo>
                  <a:lnTo>
                    <a:pt x="4381500" y="418376"/>
                  </a:lnTo>
                  <a:lnTo>
                    <a:pt x="4381970" y="419506"/>
                  </a:lnTo>
                  <a:lnTo>
                    <a:pt x="4383824" y="421360"/>
                  </a:lnTo>
                  <a:lnTo>
                    <a:pt x="4384954" y="421830"/>
                  </a:lnTo>
                  <a:lnTo>
                    <a:pt x="4387583" y="421830"/>
                  </a:lnTo>
                  <a:lnTo>
                    <a:pt x="4388701" y="421360"/>
                  </a:lnTo>
                  <a:lnTo>
                    <a:pt x="4390568" y="419506"/>
                  </a:lnTo>
                  <a:lnTo>
                    <a:pt x="4391025" y="418376"/>
                  </a:lnTo>
                  <a:lnTo>
                    <a:pt x="4391025" y="415747"/>
                  </a:lnTo>
                  <a:close/>
                </a:path>
                <a:path w="10629900" h="2895600">
                  <a:moveTo>
                    <a:pt x="4391025" y="3454"/>
                  </a:moveTo>
                  <a:lnTo>
                    <a:pt x="4390568" y="2336"/>
                  </a:lnTo>
                  <a:lnTo>
                    <a:pt x="4388701" y="469"/>
                  </a:lnTo>
                  <a:lnTo>
                    <a:pt x="4387583" y="0"/>
                  </a:lnTo>
                  <a:lnTo>
                    <a:pt x="4384954" y="0"/>
                  </a:lnTo>
                  <a:lnTo>
                    <a:pt x="4383824" y="469"/>
                  </a:lnTo>
                  <a:lnTo>
                    <a:pt x="4381970" y="2336"/>
                  </a:lnTo>
                  <a:lnTo>
                    <a:pt x="4381500" y="3454"/>
                  </a:lnTo>
                  <a:lnTo>
                    <a:pt x="4381500" y="6083"/>
                  </a:lnTo>
                  <a:lnTo>
                    <a:pt x="4381970" y="7200"/>
                  </a:lnTo>
                  <a:lnTo>
                    <a:pt x="4383824" y="9067"/>
                  </a:lnTo>
                  <a:lnTo>
                    <a:pt x="4384954" y="9525"/>
                  </a:lnTo>
                  <a:lnTo>
                    <a:pt x="4387583" y="9525"/>
                  </a:lnTo>
                  <a:lnTo>
                    <a:pt x="4388701" y="9067"/>
                  </a:lnTo>
                  <a:lnTo>
                    <a:pt x="4390568" y="7200"/>
                  </a:lnTo>
                  <a:lnTo>
                    <a:pt x="4391025" y="6083"/>
                  </a:lnTo>
                  <a:lnTo>
                    <a:pt x="4391025" y="3454"/>
                  </a:lnTo>
                  <a:close/>
                </a:path>
                <a:path w="10629900" h="2895600">
                  <a:moveTo>
                    <a:pt x="4438650" y="2889529"/>
                  </a:moveTo>
                  <a:lnTo>
                    <a:pt x="4438193" y="2888411"/>
                  </a:lnTo>
                  <a:lnTo>
                    <a:pt x="4436326" y="2886545"/>
                  </a:lnTo>
                  <a:lnTo>
                    <a:pt x="4435208" y="2886075"/>
                  </a:lnTo>
                  <a:lnTo>
                    <a:pt x="4432579" y="2886075"/>
                  </a:lnTo>
                  <a:lnTo>
                    <a:pt x="4431449" y="2886545"/>
                  </a:lnTo>
                  <a:lnTo>
                    <a:pt x="4429595" y="2888411"/>
                  </a:lnTo>
                  <a:lnTo>
                    <a:pt x="4429125" y="2889529"/>
                  </a:lnTo>
                  <a:lnTo>
                    <a:pt x="4429125" y="2892158"/>
                  </a:lnTo>
                  <a:lnTo>
                    <a:pt x="4429595" y="2893276"/>
                  </a:lnTo>
                  <a:lnTo>
                    <a:pt x="4431449" y="2895142"/>
                  </a:lnTo>
                  <a:lnTo>
                    <a:pt x="4432579" y="2895600"/>
                  </a:lnTo>
                  <a:lnTo>
                    <a:pt x="4435208" y="2895600"/>
                  </a:lnTo>
                  <a:lnTo>
                    <a:pt x="4436326" y="2895142"/>
                  </a:lnTo>
                  <a:lnTo>
                    <a:pt x="4438193" y="2893276"/>
                  </a:lnTo>
                  <a:lnTo>
                    <a:pt x="4438650" y="2892158"/>
                  </a:lnTo>
                  <a:lnTo>
                    <a:pt x="4438650" y="2889529"/>
                  </a:lnTo>
                  <a:close/>
                </a:path>
                <a:path w="10629900" h="2895600">
                  <a:moveTo>
                    <a:pt x="4438650" y="2477236"/>
                  </a:moveTo>
                  <a:lnTo>
                    <a:pt x="4438193" y="2476106"/>
                  </a:lnTo>
                  <a:lnTo>
                    <a:pt x="4436326" y="2474252"/>
                  </a:lnTo>
                  <a:lnTo>
                    <a:pt x="4435208" y="2473782"/>
                  </a:lnTo>
                  <a:lnTo>
                    <a:pt x="4432579" y="2473782"/>
                  </a:lnTo>
                  <a:lnTo>
                    <a:pt x="4431449" y="2474252"/>
                  </a:lnTo>
                  <a:lnTo>
                    <a:pt x="4429595" y="2476106"/>
                  </a:lnTo>
                  <a:lnTo>
                    <a:pt x="4429125" y="2477236"/>
                  </a:lnTo>
                  <a:lnTo>
                    <a:pt x="4429125" y="2479865"/>
                  </a:lnTo>
                  <a:lnTo>
                    <a:pt x="4429595" y="2480983"/>
                  </a:lnTo>
                  <a:lnTo>
                    <a:pt x="4431449" y="2482850"/>
                  </a:lnTo>
                  <a:lnTo>
                    <a:pt x="4432579" y="2483307"/>
                  </a:lnTo>
                  <a:lnTo>
                    <a:pt x="4435208" y="2483307"/>
                  </a:lnTo>
                  <a:lnTo>
                    <a:pt x="4436326" y="2482850"/>
                  </a:lnTo>
                  <a:lnTo>
                    <a:pt x="4438193" y="2480983"/>
                  </a:lnTo>
                  <a:lnTo>
                    <a:pt x="4438650" y="2479865"/>
                  </a:lnTo>
                  <a:lnTo>
                    <a:pt x="4438650" y="2477236"/>
                  </a:lnTo>
                  <a:close/>
                </a:path>
                <a:path w="10629900" h="2895600">
                  <a:moveTo>
                    <a:pt x="4438650" y="2064931"/>
                  </a:moveTo>
                  <a:lnTo>
                    <a:pt x="4438193" y="2063813"/>
                  </a:lnTo>
                  <a:lnTo>
                    <a:pt x="4436326" y="2061959"/>
                  </a:lnTo>
                  <a:lnTo>
                    <a:pt x="4435208" y="2061489"/>
                  </a:lnTo>
                  <a:lnTo>
                    <a:pt x="4432579" y="2061489"/>
                  </a:lnTo>
                  <a:lnTo>
                    <a:pt x="4431449" y="2061959"/>
                  </a:lnTo>
                  <a:lnTo>
                    <a:pt x="4429595" y="2063813"/>
                  </a:lnTo>
                  <a:lnTo>
                    <a:pt x="4429125" y="2064931"/>
                  </a:lnTo>
                  <a:lnTo>
                    <a:pt x="4429125" y="2067560"/>
                  </a:lnTo>
                  <a:lnTo>
                    <a:pt x="4429595" y="2068690"/>
                  </a:lnTo>
                  <a:lnTo>
                    <a:pt x="4431449" y="2070544"/>
                  </a:lnTo>
                  <a:lnTo>
                    <a:pt x="4432579" y="2071014"/>
                  </a:lnTo>
                  <a:lnTo>
                    <a:pt x="4435208" y="2071014"/>
                  </a:lnTo>
                  <a:lnTo>
                    <a:pt x="4436326" y="2070544"/>
                  </a:lnTo>
                  <a:lnTo>
                    <a:pt x="4438193" y="2068690"/>
                  </a:lnTo>
                  <a:lnTo>
                    <a:pt x="4438650" y="2067560"/>
                  </a:lnTo>
                  <a:lnTo>
                    <a:pt x="4438650" y="2064931"/>
                  </a:lnTo>
                  <a:close/>
                </a:path>
                <a:path w="10629900" h="2895600">
                  <a:moveTo>
                    <a:pt x="4438650" y="1652638"/>
                  </a:moveTo>
                  <a:lnTo>
                    <a:pt x="4438193" y="1651520"/>
                  </a:lnTo>
                  <a:lnTo>
                    <a:pt x="4436326" y="1649653"/>
                  </a:lnTo>
                  <a:lnTo>
                    <a:pt x="4435208" y="1649196"/>
                  </a:lnTo>
                  <a:lnTo>
                    <a:pt x="4432579" y="1649196"/>
                  </a:lnTo>
                  <a:lnTo>
                    <a:pt x="4431449" y="1649653"/>
                  </a:lnTo>
                  <a:lnTo>
                    <a:pt x="4429595" y="1651520"/>
                  </a:lnTo>
                  <a:lnTo>
                    <a:pt x="4429125" y="1652638"/>
                  </a:lnTo>
                  <a:lnTo>
                    <a:pt x="4429125" y="1655267"/>
                  </a:lnTo>
                  <a:lnTo>
                    <a:pt x="4429595" y="1656397"/>
                  </a:lnTo>
                  <a:lnTo>
                    <a:pt x="4431449" y="1658251"/>
                  </a:lnTo>
                  <a:lnTo>
                    <a:pt x="4432579" y="1658721"/>
                  </a:lnTo>
                  <a:lnTo>
                    <a:pt x="4435208" y="1658721"/>
                  </a:lnTo>
                  <a:lnTo>
                    <a:pt x="4436326" y="1658251"/>
                  </a:lnTo>
                  <a:lnTo>
                    <a:pt x="4438193" y="1656397"/>
                  </a:lnTo>
                  <a:lnTo>
                    <a:pt x="4438650" y="1655267"/>
                  </a:lnTo>
                  <a:lnTo>
                    <a:pt x="4438650" y="1652638"/>
                  </a:lnTo>
                  <a:close/>
                </a:path>
                <a:path w="10629900" h="2895600">
                  <a:moveTo>
                    <a:pt x="4438650" y="1240345"/>
                  </a:moveTo>
                  <a:lnTo>
                    <a:pt x="4438193" y="1239215"/>
                  </a:lnTo>
                  <a:lnTo>
                    <a:pt x="4436326" y="1237361"/>
                  </a:lnTo>
                  <a:lnTo>
                    <a:pt x="4435208" y="1236891"/>
                  </a:lnTo>
                  <a:lnTo>
                    <a:pt x="4432579" y="1236891"/>
                  </a:lnTo>
                  <a:lnTo>
                    <a:pt x="4431449" y="1237361"/>
                  </a:lnTo>
                  <a:lnTo>
                    <a:pt x="4429595" y="1239215"/>
                  </a:lnTo>
                  <a:lnTo>
                    <a:pt x="4429125" y="1240345"/>
                  </a:lnTo>
                  <a:lnTo>
                    <a:pt x="4429125" y="1242974"/>
                  </a:lnTo>
                  <a:lnTo>
                    <a:pt x="4429595" y="1244092"/>
                  </a:lnTo>
                  <a:lnTo>
                    <a:pt x="4431449" y="1245958"/>
                  </a:lnTo>
                  <a:lnTo>
                    <a:pt x="4432579" y="1246416"/>
                  </a:lnTo>
                  <a:lnTo>
                    <a:pt x="4435208" y="1246416"/>
                  </a:lnTo>
                  <a:lnTo>
                    <a:pt x="4436326" y="1245958"/>
                  </a:lnTo>
                  <a:lnTo>
                    <a:pt x="4438193" y="1244092"/>
                  </a:lnTo>
                  <a:lnTo>
                    <a:pt x="4438650" y="1242974"/>
                  </a:lnTo>
                  <a:lnTo>
                    <a:pt x="4438650" y="1240345"/>
                  </a:lnTo>
                  <a:close/>
                </a:path>
                <a:path w="10629900" h="2895600">
                  <a:moveTo>
                    <a:pt x="4438650" y="828040"/>
                  </a:moveTo>
                  <a:lnTo>
                    <a:pt x="4438193" y="826922"/>
                  </a:lnTo>
                  <a:lnTo>
                    <a:pt x="4436326" y="825068"/>
                  </a:lnTo>
                  <a:lnTo>
                    <a:pt x="4435208" y="824598"/>
                  </a:lnTo>
                  <a:lnTo>
                    <a:pt x="4432579" y="824598"/>
                  </a:lnTo>
                  <a:lnTo>
                    <a:pt x="4431449" y="825068"/>
                  </a:lnTo>
                  <a:lnTo>
                    <a:pt x="4429595" y="826922"/>
                  </a:lnTo>
                  <a:lnTo>
                    <a:pt x="4429125" y="828040"/>
                  </a:lnTo>
                  <a:lnTo>
                    <a:pt x="4429125" y="830681"/>
                  </a:lnTo>
                  <a:lnTo>
                    <a:pt x="4429595" y="831799"/>
                  </a:lnTo>
                  <a:lnTo>
                    <a:pt x="4431449" y="833653"/>
                  </a:lnTo>
                  <a:lnTo>
                    <a:pt x="4432579" y="834123"/>
                  </a:lnTo>
                  <a:lnTo>
                    <a:pt x="4435208" y="834123"/>
                  </a:lnTo>
                  <a:lnTo>
                    <a:pt x="4436326" y="833653"/>
                  </a:lnTo>
                  <a:lnTo>
                    <a:pt x="4438193" y="831799"/>
                  </a:lnTo>
                  <a:lnTo>
                    <a:pt x="4438650" y="830681"/>
                  </a:lnTo>
                  <a:lnTo>
                    <a:pt x="4438650" y="828040"/>
                  </a:lnTo>
                  <a:close/>
                </a:path>
                <a:path w="10629900" h="2895600">
                  <a:moveTo>
                    <a:pt x="4438650" y="415747"/>
                  </a:moveTo>
                  <a:lnTo>
                    <a:pt x="4438193" y="414629"/>
                  </a:lnTo>
                  <a:lnTo>
                    <a:pt x="4436326" y="412762"/>
                  </a:lnTo>
                  <a:lnTo>
                    <a:pt x="4435208" y="412305"/>
                  </a:lnTo>
                  <a:lnTo>
                    <a:pt x="4432579" y="412305"/>
                  </a:lnTo>
                  <a:lnTo>
                    <a:pt x="4431449" y="412762"/>
                  </a:lnTo>
                  <a:lnTo>
                    <a:pt x="4429595" y="414629"/>
                  </a:lnTo>
                  <a:lnTo>
                    <a:pt x="4429125" y="415747"/>
                  </a:lnTo>
                  <a:lnTo>
                    <a:pt x="4429125" y="418376"/>
                  </a:lnTo>
                  <a:lnTo>
                    <a:pt x="4429595" y="419506"/>
                  </a:lnTo>
                  <a:lnTo>
                    <a:pt x="4431449" y="421360"/>
                  </a:lnTo>
                  <a:lnTo>
                    <a:pt x="4432579" y="421830"/>
                  </a:lnTo>
                  <a:lnTo>
                    <a:pt x="4435208" y="421830"/>
                  </a:lnTo>
                  <a:lnTo>
                    <a:pt x="4436326" y="421360"/>
                  </a:lnTo>
                  <a:lnTo>
                    <a:pt x="4438193" y="419506"/>
                  </a:lnTo>
                  <a:lnTo>
                    <a:pt x="4438650" y="418376"/>
                  </a:lnTo>
                  <a:lnTo>
                    <a:pt x="4438650" y="415747"/>
                  </a:lnTo>
                  <a:close/>
                </a:path>
                <a:path w="10629900" h="2895600">
                  <a:moveTo>
                    <a:pt x="4438650" y="3454"/>
                  </a:moveTo>
                  <a:lnTo>
                    <a:pt x="4438193" y="2336"/>
                  </a:lnTo>
                  <a:lnTo>
                    <a:pt x="4436326" y="469"/>
                  </a:lnTo>
                  <a:lnTo>
                    <a:pt x="4435208" y="0"/>
                  </a:lnTo>
                  <a:lnTo>
                    <a:pt x="4432579" y="0"/>
                  </a:lnTo>
                  <a:lnTo>
                    <a:pt x="4431449" y="469"/>
                  </a:lnTo>
                  <a:lnTo>
                    <a:pt x="4429595" y="2336"/>
                  </a:lnTo>
                  <a:lnTo>
                    <a:pt x="4429125" y="3454"/>
                  </a:lnTo>
                  <a:lnTo>
                    <a:pt x="4429125" y="6083"/>
                  </a:lnTo>
                  <a:lnTo>
                    <a:pt x="4429595" y="7200"/>
                  </a:lnTo>
                  <a:lnTo>
                    <a:pt x="4431449" y="9067"/>
                  </a:lnTo>
                  <a:lnTo>
                    <a:pt x="4432579" y="9525"/>
                  </a:lnTo>
                  <a:lnTo>
                    <a:pt x="4435208" y="9525"/>
                  </a:lnTo>
                  <a:lnTo>
                    <a:pt x="4436326" y="9067"/>
                  </a:lnTo>
                  <a:lnTo>
                    <a:pt x="4438193" y="7200"/>
                  </a:lnTo>
                  <a:lnTo>
                    <a:pt x="4438650" y="6083"/>
                  </a:lnTo>
                  <a:lnTo>
                    <a:pt x="4438650" y="3454"/>
                  </a:lnTo>
                  <a:close/>
                </a:path>
                <a:path w="10629900" h="2895600">
                  <a:moveTo>
                    <a:pt x="4486275" y="2889529"/>
                  </a:moveTo>
                  <a:lnTo>
                    <a:pt x="4485818" y="2888411"/>
                  </a:lnTo>
                  <a:lnTo>
                    <a:pt x="4483951" y="2886545"/>
                  </a:lnTo>
                  <a:lnTo>
                    <a:pt x="4482833" y="2886075"/>
                  </a:lnTo>
                  <a:lnTo>
                    <a:pt x="4480204" y="2886075"/>
                  </a:lnTo>
                  <a:lnTo>
                    <a:pt x="4479087" y="2886545"/>
                  </a:lnTo>
                  <a:lnTo>
                    <a:pt x="4477220" y="2888411"/>
                  </a:lnTo>
                  <a:lnTo>
                    <a:pt x="4476750" y="2889529"/>
                  </a:lnTo>
                  <a:lnTo>
                    <a:pt x="4476750" y="2892158"/>
                  </a:lnTo>
                  <a:lnTo>
                    <a:pt x="4477220" y="2893276"/>
                  </a:lnTo>
                  <a:lnTo>
                    <a:pt x="4479087" y="2895142"/>
                  </a:lnTo>
                  <a:lnTo>
                    <a:pt x="4480204" y="2895600"/>
                  </a:lnTo>
                  <a:lnTo>
                    <a:pt x="4482833" y="2895600"/>
                  </a:lnTo>
                  <a:lnTo>
                    <a:pt x="4483951" y="2895142"/>
                  </a:lnTo>
                  <a:lnTo>
                    <a:pt x="4485818" y="2893276"/>
                  </a:lnTo>
                  <a:lnTo>
                    <a:pt x="4486275" y="2892158"/>
                  </a:lnTo>
                  <a:lnTo>
                    <a:pt x="4486275" y="2889529"/>
                  </a:lnTo>
                  <a:close/>
                </a:path>
                <a:path w="10629900" h="2895600">
                  <a:moveTo>
                    <a:pt x="4486275" y="2477236"/>
                  </a:moveTo>
                  <a:lnTo>
                    <a:pt x="4485818" y="2476106"/>
                  </a:lnTo>
                  <a:lnTo>
                    <a:pt x="4483951" y="2474252"/>
                  </a:lnTo>
                  <a:lnTo>
                    <a:pt x="4482833" y="2473782"/>
                  </a:lnTo>
                  <a:lnTo>
                    <a:pt x="4480204" y="2473782"/>
                  </a:lnTo>
                  <a:lnTo>
                    <a:pt x="4479087" y="2474252"/>
                  </a:lnTo>
                  <a:lnTo>
                    <a:pt x="4477220" y="2476106"/>
                  </a:lnTo>
                  <a:lnTo>
                    <a:pt x="4476750" y="2477236"/>
                  </a:lnTo>
                  <a:lnTo>
                    <a:pt x="4476750" y="2479865"/>
                  </a:lnTo>
                  <a:lnTo>
                    <a:pt x="4477220" y="2480983"/>
                  </a:lnTo>
                  <a:lnTo>
                    <a:pt x="4479087" y="2482850"/>
                  </a:lnTo>
                  <a:lnTo>
                    <a:pt x="4480204" y="2483307"/>
                  </a:lnTo>
                  <a:lnTo>
                    <a:pt x="4482833" y="2483307"/>
                  </a:lnTo>
                  <a:lnTo>
                    <a:pt x="4483951" y="2482850"/>
                  </a:lnTo>
                  <a:lnTo>
                    <a:pt x="4485818" y="2480983"/>
                  </a:lnTo>
                  <a:lnTo>
                    <a:pt x="4486275" y="2479865"/>
                  </a:lnTo>
                  <a:lnTo>
                    <a:pt x="4486275" y="2477236"/>
                  </a:lnTo>
                  <a:close/>
                </a:path>
                <a:path w="10629900" h="2895600">
                  <a:moveTo>
                    <a:pt x="4486275" y="2064931"/>
                  </a:moveTo>
                  <a:lnTo>
                    <a:pt x="4485818" y="2063813"/>
                  </a:lnTo>
                  <a:lnTo>
                    <a:pt x="4483951" y="2061959"/>
                  </a:lnTo>
                  <a:lnTo>
                    <a:pt x="4482833" y="2061489"/>
                  </a:lnTo>
                  <a:lnTo>
                    <a:pt x="4480204" y="2061489"/>
                  </a:lnTo>
                  <a:lnTo>
                    <a:pt x="4479087" y="2061959"/>
                  </a:lnTo>
                  <a:lnTo>
                    <a:pt x="4477220" y="2063813"/>
                  </a:lnTo>
                  <a:lnTo>
                    <a:pt x="4476750" y="2064931"/>
                  </a:lnTo>
                  <a:lnTo>
                    <a:pt x="4476750" y="2067560"/>
                  </a:lnTo>
                  <a:lnTo>
                    <a:pt x="4477220" y="2068690"/>
                  </a:lnTo>
                  <a:lnTo>
                    <a:pt x="4479087" y="2070544"/>
                  </a:lnTo>
                  <a:lnTo>
                    <a:pt x="4480204" y="2071014"/>
                  </a:lnTo>
                  <a:lnTo>
                    <a:pt x="4482833" y="2071014"/>
                  </a:lnTo>
                  <a:lnTo>
                    <a:pt x="4483951" y="2070544"/>
                  </a:lnTo>
                  <a:lnTo>
                    <a:pt x="4485818" y="2068690"/>
                  </a:lnTo>
                  <a:lnTo>
                    <a:pt x="4486275" y="2067560"/>
                  </a:lnTo>
                  <a:lnTo>
                    <a:pt x="4486275" y="2064931"/>
                  </a:lnTo>
                  <a:close/>
                </a:path>
                <a:path w="10629900" h="2895600">
                  <a:moveTo>
                    <a:pt x="4486275" y="1652638"/>
                  </a:moveTo>
                  <a:lnTo>
                    <a:pt x="4485818" y="1651520"/>
                  </a:lnTo>
                  <a:lnTo>
                    <a:pt x="4483951" y="1649653"/>
                  </a:lnTo>
                  <a:lnTo>
                    <a:pt x="4482833" y="1649196"/>
                  </a:lnTo>
                  <a:lnTo>
                    <a:pt x="4480204" y="1649196"/>
                  </a:lnTo>
                  <a:lnTo>
                    <a:pt x="4479087" y="1649653"/>
                  </a:lnTo>
                  <a:lnTo>
                    <a:pt x="4477220" y="1651520"/>
                  </a:lnTo>
                  <a:lnTo>
                    <a:pt x="4476750" y="1652638"/>
                  </a:lnTo>
                  <a:lnTo>
                    <a:pt x="4476750" y="1655267"/>
                  </a:lnTo>
                  <a:lnTo>
                    <a:pt x="4477220" y="1656397"/>
                  </a:lnTo>
                  <a:lnTo>
                    <a:pt x="4479087" y="1658251"/>
                  </a:lnTo>
                  <a:lnTo>
                    <a:pt x="4480204" y="1658721"/>
                  </a:lnTo>
                  <a:lnTo>
                    <a:pt x="4482833" y="1658721"/>
                  </a:lnTo>
                  <a:lnTo>
                    <a:pt x="4483951" y="1658251"/>
                  </a:lnTo>
                  <a:lnTo>
                    <a:pt x="4485818" y="1656397"/>
                  </a:lnTo>
                  <a:lnTo>
                    <a:pt x="4486275" y="1655267"/>
                  </a:lnTo>
                  <a:lnTo>
                    <a:pt x="4486275" y="1652638"/>
                  </a:lnTo>
                  <a:close/>
                </a:path>
                <a:path w="10629900" h="2895600">
                  <a:moveTo>
                    <a:pt x="4486275" y="1240345"/>
                  </a:moveTo>
                  <a:lnTo>
                    <a:pt x="4485818" y="1239215"/>
                  </a:lnTo>
                  <a:lnTo>
                    <a:pt x="4483951" y="1237361"/>
                  </a:lnTo>
                  <a:lnTo>
                    <a:pt x="4482833" y="1236891"/>
                  </a:lnTo>
                  <a:lnTo>
                    <a:pt x="4480204" y="1236891"/>
                  </a:lnTo>
                  <a:lnTo>
                    <a:pt x="4479087" y="1237361"/>
                  </a:lnTo>
                  <a:lnTo>
                    <a:pt x="4477220" y="1239215"/>
                  </a:lnTo>
                  <a:lnTo>
                    <a:pt x="4476750" y="1240345"/>
                  </a:lnTo>
                  <a:lnTo>
                    <a:pt x="4476750" y="1242974"/>
                  </a:lnTo>
                  <a:lnTo>
                    <a:pt x="4477220" y="1244092"/>
                  </a:lnTo>
                  <a:lnTo>
                    <a:pt x="4479087" y="1245958"/>
                  </a:lnTo>
                  <a:lnTo>
                    <a:pt x="4480204" y="1246416"/>
                  </a:lnTo>
                  <a:lnTo>
                    <a:pt x="4482833" y="1246416"/>
                  </a:lnTo>
                  <a:lnTo>
                    <a:pt x="4483951" y="1245958"/>
                  </a:lnTo>
                  <a:lnTo>
                    <a:pt x="4485818" y="1244092"/>
                  </a:lnTo>
                  <a:lnTo>
                    <a:pt x="4486275" y="1242974"/>
                  </a:lnTo>
                  <a:lnTo>
                    <a:pt x="4486275" y="1240345"/>
                  </a:lnTo>
                  <a:close/>
                </a:path>
                <a:path w="10629900" h="2895600">
                  <a:moveTo>
                    <a:pt x="4486275" y="828040"/>
                  </a:moveTo>
                  <a:lnTo>
                    <a:pt x="4485818" y="826922"/>
                  </a:lnTo>
                  <a:lnTo>
                    <a:pt x="4483951" y="825068"/>
                  </a:lnTo>
                  <a:lnTo>
                    <a:pt x="4482833" y="824598"/>
                  </a:lnTo>
                  <a:lnTo>
                    <a:pt x="4480204" y="824598"/>
                  </a:lnTo>
                  <a:lnTo>
                    <a:pt x="4479087" y="825068"/>
                  </a:lnTo>
                  <a:lnTo>
                    <a:pt x="4477220" y="826922"/>
                  </a:lnTo>
                  <a:lnTo>
                    <a:pt x="4476750" y="828040"/>
                  </a:lnTo>
                  <a:lnTo>
                    <a:pt x="4476750" y="830681"/>
                  </a:lnTo>
                  <a:lnTo>
                    <a:pt x="4477220" y="831799"/>
                  </a:lnTo>
                  <a:lnTo>
                    <a:pt x="4479087" y="833653"/>
                  </a:lnTo>
                  <a:lnTo>
                    <a:pt x="4480204" y="834123"/>
                  </a:lnTo>
                  <a:lnTo>
                    <a:pt x="4482833" y="834123"/>
                  </a:lnTo>
                  <a:lnTo>
                    <a:pt x="4483951" y="833653"/>
                  </a:lnTo>
                  <a:lnTo>
                    <a:pt x="4485818" y="831799"/>
                  </a:lnTo>
                  <a:lnTo>
                    <a:pt x="4486275" y="830681"/>
                  </a:lnTo>
                  <a:lnTo>
                    <a:pt x="4486275" y="828040"/>
                  </a:lnTo>
                  <a:close/>
                </a:path>
                <a:path w="10629900" h="2895600">
                  <a:moveTo>
                    <a:pt x="4486275" y="415747"/>
                  </a:moveTo>
                  <a:lnTo>
                    <a:pt x="4485818" y="414629"/>
                  </a:lnTo>
                  <a:lnTo>
                    <a:pt x="4483951" y="412762"/>
                  </a:lnTo>
                  <a:lnTo>
                    <a:pt x="4482833" y="412305"/>
                  </a:lnTo>
                  <a:lnTo>
                    <a:pt x="4480204" y="412305"/>
                  </a:lnTo>
                  <a:lnTo>
                    <a:pt x="4479087" y="412762"/>
                  </a:lnTo>
                  <a:lnTo>
                    <a:pt x="4477220" y="414629"/>
                  </a:lnTo>
                  <a:lnTo>
                    <a:pt x="4476750" y="415747"/>
                  </a:lnTo>
                  <a:lnTo>
                    <a:pt x="4476750" y="418376"/>
                  </a:lnTo>
                  <a:lnTo>
                    <a:pt x="4477220" y="419506"/>
                  </a:lnTo>
                  <a:lnTo>
                    <a:pt x="4479087" y="421360"/>
                  </a:lnTo>
                  <a:lnTo>
                    <a:pt x="4480204" y="421830"/>
                  </a:lnTo>
                  <a:lnTo>
                    <a:pt x="4482833" y="421830"/>
                  </a:lnTo>
                  <a:lnTo>
                    <a:pt x="4483951" y="421360"/>
                  </a:lnTo>
                  <a:lnTo>
                    <a:pt x="4485818" y="419506"/>
                  </a:lnTo>
                  <a:lnTo>
                    <a:pt x="4486275" y="418376"/>
                  </a:lnTo>
                  <a:lnTo>
                    <a:pt x="4486275" y="415747"/>
                  </a:lnTo>
                  <a:close/>
                </a:path>
                <a:path w="10629900" h="2895600">
                  <a:moveTo>
                    <a:pt x="4486275" y="3454"/>
                  </a:moveTo>
                  <a:lnTo>
                    <a:pt x="4485818" y="2336"/>
                  </a:lnTo>
                  <a:lnTo>
                    <a:pt x="4483951" y="469"/>
                  </a:lnTo>
                  <a:lnTo>
                    <a:pt x="4482833" y="0"/>
                  </a:lnTo>
                  <a:lnTo>
                    <a:pt x="4480204" y="0"/>
                  </a:lnTo>
                  <a:lnTo>
                    <a:pt x="4479087" y="469"/>
                  </a:lnTo>
                  <a:lnTo>
                    <a:pt x="4477220" y="2336"/>
                  </a:lnTo>
                  <a:lnTo>
                    <a:pt x="4476750" y="3454"/>
                  </a:lnTo>
                  <a:lnTo>
                    <a:pt x="4476750" y="6083"/>
                  </a:lnTo>
                  <a:lnTo>
                    <a:pt x="4477220" y="7200"/>
                  </a:lnTo>
                  <a:lnTo>
                    <a:pt x="4479087" y="9067"/>
                  </a:lnTo>
                  <a:lnTo>
                    <a:pt x="4480204" y="9525"/>
                  </a:lnTo>
                  <a:lnTo>
                    <a:pt x="4482833" y="9525"/>
                  </a:lnTo>
                  <a:lnTo>
                    <a:pt x="4483951" y="9067"/>
                  </a:lnTo>
                  <a:lnTo>
                    <a:pt x="4485818" y="7200"/>
                  </a:lnTo>
                  <a:lnTo>
                    <a:pt x="4486275" y="6083"/>
                  </a:lnTo>
                  <a:lnTo>
                    <a:pt x="4486275" y="3454"/>
                  </a:lnTo>
                  <a:close/>
                </a:path>
                <a:path w="10629900" h="2895600">
                  <a:moveTo>
                    <a:pt x="4533900" y="2889529"/>
                  </a:moveTo>
                  <a:lnTo>
                    <a:pt x="4533443" y="2888411"/>
                  </a:lnTo>
                  <a:lnTo>
                    <a:pt x="4531576" y="2886545"/>
                  </a:lnTo>
                  <a:lnTo>
                    <a:pt x="4530458" y="2886075"/>
                  </a:lnTo>
                  <a:lnTo>
                    <a:pt x="4527829" y="2886075"/>
                  </a:lnTo>
                  <a:lnTo>
                    <a:pt x="4526712" y="2886545"/>
                  </a:lnTo>
                  <a:lnTo>
                    <a:pt x="4524845" y="2888411"/>
                  </a:lnTo>
                  <a:lnTo>
                    <a:pt x="4524375" y="2889529"/>
                  </a:lnTo>
                  <a:lnTo>
                    <a:pt x="4524375" y="2892158"/>
                  </a:lnTo>
                  <a:lnTo>
                    <a:pt x="4524845" y="2893276"/>
                  </a:lnTo>
                  <a:lnTo>
                    <a:pt x="4526712" y="2895142"/>
                  </a:lnTo>
                  <a:lnTo>
                    <a:pt x="4527829" y="2895600"/>
                  </a:lnTo>
                  <a:lnTo>
                    <a:pt x="4530458" y="2895600"/>
                  </a:lnTo>
                  <a:lnTo>
                    <a:pt x="4531576" y="2895142"/>
                  </a:lnTo>
                  <a:lnTo>
                    <a:pt x="4533443" y="2893276"/>
                  </a:lnTo>
                  <a:lnTo>
                    <a:pt x="4533900" y="2892158"/>
                  </a:lnTo>
                  <a:lnTo>
                    <a:pt x="4533900" y="2889529"/>
                  </a:lnTo>
                  <a:close/>
                </a:path>
                <a:path w="10629900" h="2895600">
                  <a:moveTo>
                    <a:pt x="4533900" y="2477236"/>
                  </a:moveTo>
                  <a:lnTo>
                    <a:pt x="4533443" y="2476106"/>
                  </a:lnTo>
                  <a:lnTo>
                    <a:pt x="4531576" y="2474252"/>
                  </a:lnTo>
                  <a:lnTo>
                    <a:pt x="4530458" y="2473782"/>
                  </a:lnTo>
                  <a:lnTo>
                    <a:pt x="4527829" y="2473782"/>
                  </a:lnTo>
                  <a:lnTo>
                    <a:pt x="4526712" y="2474252"/>
                  </a:lnTo>
                  <a:lnTo>
                    <a:pt x="4524845" y="2476106"/>
                  </a:lnTo>
                  <a:lnTo>
                    <a:pt x="4524375" y="2477236"/>
                  </a:lnTo>
                  <a:lnTo>
                    <a:pt x="4524375" y="2479865"/>
                  </a:lnTo>
                  <a:lnTo>
                    <a:pt x="4524845" y="2480983"/>
                  </a:lnTo>
                  <a:lnTo>
                    <a:pt x="4526712" y="2482850"/>
                  </a:lnTo>
                  <a:lnTo>
                    <a:pt x="4527829" y="2483307"/>
                  </a:lnTo>
                  <a:lnTo>
                    <a:pt x="4530458" y="2483307"/>
                  </a:lnTo>
                  <a:lnTo>
                    <a:pt x="4531576" y="2482850"/>
                  </a:lnTo>
                  <a:lnTo>
                    <a:pt x="4533443" y="2480983"/>
                  </a:lnTo>
                  <a:lnTo>
                    <a:pt x="4533900" y="2479865"/>
                  </a:lnTo>
                  <a:lnTo>
                    <a:pt x="4533900" y="2477236"/>
                  </a:lnTo>
                  <a:close/>
                </a:path>
                <a:path w="10629900" h="2895600">
                  <a:moveTo>
                    <a:pt x="4533900" y="2064931"/>
                  </a:moveTo>
                  <a:lnTo>
                    <a:pt x="4533443" y="2063813"/>
                  </a:lnTo>
                  <a:lnTo>
                    <a:pt x="4531576" y="2061959"/>
                  </a:lnTo>
                  <a:lnTo>
                    <a:pt x="4530458" y="2061489"/>
                  </a:lnTo>
                  <a:lnTo>
                    <a:pt x="4527829" y="2061489"/>
                  </a:lnTo>
                  <a:lnTo>
                    <a:pt x="4526712" y="2061959"/>
                  </a:lnTo>
                  <a:lnTo>
                    <a:pt x="4524845" y="2063813"/>
                  </a:lnTo>
                  <a:lnTo>
                    <a:pt x="4524375" y="2064931"/>
                  </a:lnTo>
                  <a:lnTo>
                    <a:pt x="4524375" y="2067560"/>
                  </a:lnTo>
                  <a:lnTo>
                    <a:pt x="4524845" y="2068690"/>
                  </a:lnTo>
                  <a:lnTo>
                    <a:pt x="4526712" y="2070544"/>
                  </a:lnTo>
                  <a:lnTo>
                    <a:pt x="4527829" y="2071014"/>
                  </a:lnTo>
                  <a:lnTo>
                    <a:pt x="4530458" y="2071014"/>
                  </a:lnTo>
                  <a:lnTo>
                    <a:pt x="4531576" y="2070544"/>
                  </a:lnTo>
                  <a:lnTo>
                    <a:pt x="4533443" y="2068690"/>
                  </a:lnTo>
                  <a:lnTo>
                    <a:pt x="4533900" y="2067560"/>
                  </a:lnTo>
                  <a:lnTo>
                    <a:pt x="4533900" y="2064931"/>
                  </a:lnTo>
                  <a:close/>
                </a:path>
                <a:path w="10629900" h="2895600">
                  <a:moveTo>
                    <a:pt x="4533900" y="1652638"/>
                  </a:moveTo>
                  <a:lnTo>
                    <a:pt x="4533443" y="1651520"/>
                  </a:lnTo>
                  <a:lnTo>
                    <a:pt x="4531576" y="1649653"/>
                  </a:lnTo>
                  <a:lnTo>
                    <a:pt x="4530458" y="1649196"/>
                  </a:lnTo>
                  <a:lnTo>
                    <a:pt x="4527829" y="1649196"/>
                  </a:lnTo>
                  <a:lnTo>
                    <a:pt x="4526712" y="1649653"/>
                  </a:lnTo>
                  <a:lnTo>
                    <a:pt x="4524845" y="1651520"/>
                  </a:lnTo>
                  <a:lnTo>
                    <a:pt x="4524375" y="1652638"/>
                  </a:lnTo>
                  <a:lnTo>
                    <a:pt x="4524375" y="1655267"/>
                  </a:lnTo>
                  <a:lnTo>
                    <a:pt x="4524845" y="1656397"/>
                  </a:lnTo>
                  <a:lnTo>
                    <a:pt x="4526712" y="1658251"/>
                  </a:lnTo>
                  <a:lnTo>
                    <a:pt x="4527829" y="1658721"/>
                  </a:lnTo>
                  <a:lnTo>
                    <a:pt x="4530458" y="1658721"/>
                  </a:lnTo>
                  <a:lnTo>
                    <a:pt x="4531576" y="1658251"/>
                  </a:lnTo>
                  <a:lnTo>
                    <a:pt x="4533443" y="1656397"/>
                  </a:lnTo>
                  <a:lnTo>
                    <a:pt x="4533900" y="1655267"/>
                  </a:lnTo>
                  <a:lnTo>
                    <a:pt x="4533900" y="1652638"/>
                  </a:lnTo>
                  <a:close/>
                </a:path>
                <a:path w="10629900" h="2895600">
                  <a:moveTo>
                    <a:pt x="4533900" y="1240345"/>
                  </a:moveTo>
                  <a:lnTo>
                    <a:pt x="4533443" y="1239215"/>
                  </a:lnTo>
                  <a:lnTo>
                    <a:pt x="4531576" y="1237361"/>
                  </a:lnTo>
                  <a:lnTo>
                    <a:pt x="4530458" y="1236891"/>
                  </a:lnTo>
                  <a:lnTo>
                    <a:pt x="4527829" y="1236891"/>
                  </a:lnTo>
                  <a:lnTo>
                    <a:pt x="4526712" y="1237361"/>
                  </a:lnTo>
                  <a:lnTo>
                    <a:pt x="4524845" y="1239215"/>
                  </a:lnTo>
                  <a:lnTo>
                    <a:pt x="4524375" y="1240345"/>
                  </a:lnTo>
                  <a:lnTo>
                    <a:pt x="4524375" y="1242974"/>
                  </a:lnTo>
                  <a:lnTo>
                    <a:pt x="4524845" y="1244092"/>
                  </a:lnTo>
                  <a:lnTo>
                    <a:pt x="4526712" y="1245958"/>
                  </a:lnTo>
                  <a:lnTo>
                    <a:pt x="4527829" y="1246416"/>
                  </a:lnTo>
                  <a:lnTo>
                    <a:pt x="4530458" y="1246416"/>
                  </a:lnTo>
                  <a:lnTo>
                    <a:pt x="4531576" y="1245958"/>
                  </a:lnTo>
                  <a:lnTo>
                    <a:pt x="4533443" y="1244092"/>
                  </a:lnTo>
                  <a:lnTo>
                    <a:pt x="4533900" y="1242974"/>
                  </a:lnTo>
                  <a:lnTo>
                    <a:pt x="4533900" y="1240345"/>
                  </a:lnTo>
                  <a:close/>
                </a:path>
                <a:path w="10629900" h="2895600">
                  <a:moveTo>
                    <a:pt x="4533900" y="828040"/>
                  </a:moveTo>
                  <a:lnTo>
                    <a:pt x="4533443" y="826922"/>
                  </a:lnTo>
                  <a:lnTo>
                    <a:pt x="4531576" y="825068"/>
                  </a:lnTo>
                  <a:lnTo>
                    <a:pt x="4530458" y="824598"/>
                  </a:lnTo>
                  <a:lnTo>
                    <a:pt x="4527829" y="824598"/>
                  </a:lnTo>
                  <a:lnTo>
                    <a:pt x="4526712" y="825068"/>
                  </a:lnTo>
                  <a:lnTo>
                    <a:pt x="4524845" y="826922"/>
                  </a:lnTo>
                  <a:lnTo>
                    <a:pt x="4524375" y="828040"/>
                  </a:lnTo>
                  <a:lnTo>
                    <a:pt x="4524375" y="830681"/>
                  </a:lnTo>
                  <a:lnTo>
                    <a:pt x="4524845" y="831799"/>
                  </a:lnTo>
                  <a:lnTo>
                    <a:pt x="4526712" y="833653"/>
                  </a:lnTo>
                  <a:lnTo>
                    <a:pt x="4527829" y="834123"/>
                  </a:lnTo>
                  <a:lnTo>
                    <a:pt x="4530458" y="834123"/>
                  </a:lnTo>
                  <a:lnTo>
                    <a:pt x="4531576" y="833653"/>
                  </a:lnTo>
                  <a:lnTo>
                    <a:pt x="4533443" y="831799"/>
                  </a:lnTo>
                  <a:lnTo>
                    <a:pt x="4533900" y="830681"/>
                  </a:lnTo>
                  <a:lnTo>
                    <a:pt x="4533900" y="828040"/>
                  </a:lnTo>
                  <a:close/>
                </a:path>
                <a:path w="10629900" h="2895600">
                  <a:moveTo>
                    <a:pt x="4533900" y="415747"/>
                  </a:moveTo>
                  <a:lnTo>
                    <a:pt x="4533443" y="414629"/>
                  </a:lnTo>
                  <a:lnTo>
                    <a:pt x="4531576" y="412762"/>
                  </a:lnTo>
                  <a:lnTo>
                    <a:pt x="4530458" y="412305"/>
                  </a:lnTo>
                  <a:lnTo>
                    <a:pt x="4527829" y="412305"/>
                  </a:lnTo>
                  <a:lnTo>
                    <a:pt x="4526712" y="412762"/>
                  </a:lnTo>
                  <a:lnTo>
                    <a:pt x="4524845" y="414629"/>
                  </a:lnTo>
                  <a:lnTo>
                    <a:pt x="4524375" y="415747"/>
                  </a:lnTo>
                  <a:lnTo>
                    <a:pt x="4524375" y="418376"/>
                  </a:lnTo>
                  <a:lnTo>
                    <a:pt x="4524845" y="419506"/>
                  </a:lnTo>
                  <a:lnTo>
                    <a:pt x="4526712" y="421360"/>
                  </a:lnTo>
                  <a:lnTo>
                    <a:pt x="4527829" y="421830"/>
                  </a:lnTo>
                  <a:lnTo>
                    <a:pt x="4530458" y="421830"/>
                  </a:lnTo>
                  <a:lnTo>
                    <a:pt x="4531576" y="421360"/>
                  </a:lnTo>
                  <a:lnTo>
                    <a:pt x="4533443" y="419506"/>
                  </a:lnTo>
                  <a:lnTo>
                    <a:pt x="4533900" y="418376"/>
                  </a:lnTo>
                  <a:lnTo>
                    <a:pt x="4533900" y="415747"/>
                  </a:lnTo>
                  <a:close/>
                </a:path>
                <a:path w="10629900" h="2895600">
                  <a:moveTo>
                    <a:pt x="4533900" y="3454"/>
                  </a:moveTo>
                  <a:lnTo>
                    <a:pt x="4533443" y="2336"/>
                  </a:lnTo>
                  <a:lnTo>
                    <a:pt x="4531576" y="469"/>
                  </a:lnTo>
                  <a:lnTo>
                    <a:pt x="4530458" y="0"/>
                  </a:lnTo>
                  <a:lnTo>
                    <a:pt x="4527829" y="0"/>
                  </a:lnTo>
                  <a:lnTo>
                    <a:pt x="4526712" y="469"/>
                  </a:lnTo>
                  <a:lnTo>
                    <a:pt x="4524845" y="2336"/>
                  </a:lnTo>
                  <a:lnTo>
                    <a:pt x="4524375" y="3454"/>
                  </a:lnTo>
                  <a:lnTo>
                    <a:pt x="4524375" y="6083"/>
                  </a:lnTo>
                  <a:lnTo>
                    <a:pt x="4524845" y="7200"/>
                  </a:lnTo>
                  <a:lnTo>
                    <a:pt x="4526712" y="9067"/>
                  </a:lnTo>
                  <a:lnTo>
                    <a:pt x="4527829" y="9525"/>
                  </a:lnTo>
                  <a:lnTo>
                    <a:pt x="4530458" y="9525"/>
                  </a:lnTo>
                  <a:lnTo>
                    <a:pt x="4531576" y="9067"/>
                  </a:lnTo>
                  <a:lnTo>
                    <a:pt x="4533443" y="7200"/>
                  </a:lnTo>
                  <a:lnTo>
                    <a:pt x="4533900" y="6083"/>
                  </a:lnTo>
                  <a:lnTo>
                    <a:pt x="4533900" y="3454"/>
                  </a:lnTo>
                  <a:close/>
                </a:path>
                <a:path w="10629900" h="2895600">
                  <a:moveTo>
                    <a:pt x="4581525" y="2889529"/>
                  </a:moveTo>
                  <a:lnTo>
                    <a:pt x="4581068" y="2888411"/>
                  </a:lnTo>
                  <a:lnTo>
                    <a:pt x="4579201" y="2886545"/>
                  </a:lnTo>
                  <a:lnTo>
                    <a:pt x="4578083" y="2886075"/>
                  </a:lnTo>
                  <a:lnTo>
                    <a:pt x="4575454" y="2886075"/>
                  </a:lnTo>
                  <a:lnTo>
                    <a:pt x="4574337" y="2886545"/>
                  </a:lnTo>
                  <a:lnTo>
                    <a:pt x="4572470" y="2888411"/>
                  </a:lnTo>
                  <a:lnTo>
                    <a:pt x="4572000" y="2889529"/>
                  </a:lnTo>
                  <a:lnTo>
                    <a:pt x="4572000" y="2892158"/>
                  </a:lnTo>
                  <a:lnTo>
                    <a:pt x="4572470" y="2893276"/>
                  </a:lnTo>
                  <a:lnTo>
                    <a:pt x="4574337" y="2895142"/>
                  </a:lnTo>
                  <a:lnTo>
                    <a:pt x="4575454" y="2895600"/>
                  </a:lnTo>
                  <a:lnTo>
                    <a:pt x="4578083" y="2895600"/>
                  </a:lnTo>
                  <a:lnTo>
                    <a:pt x="4579201" y="2895142"/>
                  </a:lnTo>
                  <a:lnTo>
                    <a:pt x="4581068" y="2893276"/>
                  </a:lnTo>
                  <a:lnTo>
                    <a:pt x="4581525" y="2892158"/>
                  </a:lnTo>
                  <a:lnTo>
                    <a:pt x="4581525" y="2889529"/>
                  </a:lnTo>
                  <a:close/>
                </a:path>
                <a:path w="10629900" h="2895600">
                  <a:moveTo>
                    <a:pt x="4581525" y="2477236"/>
                  </a:moveTo>
                  <a:lnTo>
                    <a:pt x="4581068" y="2476106"/>
                  </a:lnTo>
                  <a:lnTo>
                    <a:pt x="4579201" y="2474252"/>
                  </a:lnTo>
                  <a:lnTo>
                    <a:pt x="4578083" y="2473782"/>
                  </a:lnTo>
                  <a:lnTo>
                    <a:pt x="4575454" y="2473782"/>
                  </a:lnTo>
                  <a:lnTo>
                    <a:pt x="4574337" y="2474252"/>
                  </a:lnTo>
                  <a:lnTo>
                    <a:pt x="4572470" y="2476106"/>
                  </a:lnTo>
                  <a:lnTo>
                    <a:pt x="4572000" y="2477236"/>
                  </a:lnTo>
                  <a:lnTo>
                    <a:pt x="4572000" y="2479865"/>
                  </a:lnTo>
                  <a:lnTo>
                    <a:pt x="4572470" y="2480983"/>
                  </a:lnTo>
                  <a:lnTo>
                    <a:pt x="4574337" y="2482850"/>
                  </a:lnTo>
                  <a:lnTo>
                    <a:pt x="4575454" y="2483307"/>
                  </a:lnTo>
                  <a:lnTo>
                    <a:pt x="4578083" y="2483307"/>
                  </a:lnTo>
                  <a:lnTo>
                    <a:pt x="4579201" y="2482850"/>
                  </a:lnTo>
                  <a:lnTo>
                    <a:pt x="4581068" y="2480983"/>
                  </a:lnTo>
                  <a:lnTo>
                    <a:pt x="4581525" y="2479865"/>
                  </a:lnTo>
                  <a:lnTo>
                    <a:pt x="4581525" y="2477236"/>
                  </a:lnTo>
                  <a:close/>
                </a:path>
                <a:path w="10629900" h="2895600">
                  <a:moveTo>
                    <a:pt x="4581525" y="2064931"/>
                  </a:moveTo>
                  <a:lnTo>
                    <a:pt x="4581068" y="2063813"/>
                  </a:lnTo>
                  <a:lnTo>
                    <a:pt x="4579201" y="2061959"/>
                  </a:lnTo>
                  <a:lnTo>
                    <a:pt x="4578083" y="2061489"/>
                  </a:lnTo>
                  <a:lnTo>
                    <a:pt x="4575454" y="2061489"/>
                  </a:lnTo>
                  <a:lnTo>
                    <a:pt x="4574337" y="2061959"/>
                  </a:lnTo>
                  <a:lnTo>
                    <a:pt x="4572470" y="2063813"/>
                  </a:lnTo>
                  <a:lnTo>
                    <a:pt x="4572000" y="2064931"/>
                  </a:lnTo>
                  <a:lnTo>
                    <a:pt x="4572000" y="2067560"/>
                  </a:lnTo>
                  <a:lnTo>
                    <a:pt x="4572470" y="2068690"/>
                  </a:lnTo>
                  <a:lnTo>
                    <a:pt x="4574337" y="2070544"/>
                  </a:lnTo>
                  <a:lnTo>
                    <a:pt x="4575454" y="2071014"/>
                  </a:lnTo>
                  <a:lnTo>
                    <a:pt x="4578083" y="2071014"/>
                  </a:lnTo>
                  <a:lnTo>
                    <a:pt x="4579201" y="2070544"/>
                  </a:lnTo>
                  <a:lnTo>
                    <a:pt x="4581068" y="2068690"/>
                  </a:lnTo>
                  <a:lnTo>
                    <a:pt x="4581525" y="2067560"/>
                  </a:lnTo>
                  <a:lnTo>
                    <a:pt x="4581525" y="2064931"/>
                  </a:lnTo>
                  <a:close/>
                </a:path>
                <a:path w="10629900" h="2895600">
                  <a:moveTo>
                    <a:pt x="4581525" y="1652638"/>
                  </a:moveTo>
                  <a:lnTo>
                    <a:pt x="4581068" y="1651520"/>
                  </a:lnTo>
                  <a:lnTo>
                    <a:pt x="4579201" y="1649653"/>
                  </a:lnTo>
                  <a:lnTo>
                    <a:pt x="4578083" y="1649196"/>
                  </a:lnTo>
                  <a:lnTo>
                    <a:pt x="4575454" y="1649196"/>
                  </a:lnTo>
                  <a:lnTo>
                    <a:pt x="4574337" y="1649653"/>
                  </a:lnTo>
                  <a:lnTo>
                    <a:pt x="4572470" y="1651520"/>
                  </a:lnTo>
                  <a:lnTo>
                    <a:pt x="4572000" y="1652638"/>
                  </a:lnTo>
                  <a:lnTo>
                    <a:pt x="4572000" y="1655267"/>
                  </a:lnTo>
                  <a:lnTo>
                    <a:pt x="4572470" y="1656397"/>
                  </a:lnTo>
                  <a:lnTo>
                    <a:pt x="4574337" y="1658251"/>
                  </a:lnTo>
                  <a:lnTo>
                    <a:pt x="4575454" y="1658721"/>
                  </a:lnTo>
                  <a:lnTo>
                    <a:pt x="4578083" y="1658721"/>
                  </a:lnTo>
                  <a:lnTo>
                    <a:pt x="4579201" y="1658251"/>
                  </a:lnTo>
                  <a:lnTo>
                    <a:pt x="4581068" y="1656397"/>
                  </a:lnTo>
                  <a:lnTo>
                    <a:pt x="4581525" y="1655267"/>
                  </a:lnTo>
                  <a:lnTo>
                    <a:pt x="4581525" y="1652638"/>
                  </a:lnTo>
                  <a:close/>
                </a:path>
                <a:path w="10629900" h="2895600">
                  <a:moveTo>
                    <a:pt x="4581525" y="1240345"/>
                  </a:moveTo>
                  <a:lnTo>
                    <a:pt x="4581068" y="1239215"/>
                  </a:lnTo>
                  <a:lnTo>
                    <a:pt x="4579201" y="1237361"/>
                  </a:lnTo>
                  <a:lnTo>
                    <a:pt x="4578083" y="1236891"/>
                  </a:lnTo>
                  <a:lnTo>
                    <a:pt x="4575454" y="1236891"/>
                  </a:lnTo>
                  <a:lnTo>
                    <a:pt x="4574337" y="1237361"/>
                  </a:lnTo>
                  <a:lnTo>
                    <a:pt x="4572470" y="1239215"/>
                  </a:lnTo>
                  <a:lnTo>
                    <a:pt x="4572000" y="1240345"/>
                  </a:lnTo>
                  <a:lnTo>
                    <a:pt x="4572000" y="1242974"/>
                  </a:lnTo>
                  <a:lnTo>
                    <a:pt x="4572470" y="1244092"/>
                  </a:lnTo>
                  <a:lnTo>
                    <a:pt x="4574337" y="1245958"/>
                  </a:lnTo>
                  <a:lnTo>
                    <a:pt x="4575454" y="1246416"/>
                  </a:lnTo>
                  <a:lnTo>
                    <a:pt x="4578083" y="1246416"/>
                  </a:lnTo>
                  <a:lnTo>
                    <a:pt x="4579201" y="1245958"/>
                  </a:lnTo>
                  <a:lnTo>
                    <a:pt x="4581068" y="1244092"/>
                  </a:lnTo>
                  <a:lnTo>
                    <a:pt x="4581525" y="1242974"/>
                  </a:lnTo>
                  <a:lnTo>
                    <a:pt x="4581525" y="1240345"/>
                  </a:lnTo>
                  <a:close/>
                </a:path>
                <a:path w="10629900" h="2895600">
                  <a:moveTo>
                    <a:pt x="4581525" y="828040"/>
                  </a:moveTo>
                  <a:lnTo>
                    <a:pt x="4581068" y="826922"/>
                  </a:lnTo>
                  <a:lnTo>
                    <a:pt x="4579201" y="825068"/>
                  </a:lnTo>
                  <a:lnTo>
                    <a:pt x="4578083" y="824598"/>
                  </a:lnTo>
                  <a:lnTo>
                    <a:pt x="4575454" y="824598"/>
                  </a:lnTo>
                  <a:lnTo>
                    <a:pt x="4574337" y="825068"/>
                  </a:lnTo>
                  <a:lnTo>
                    <a:pt x="4572470" y="826922"/>
                  </a:lnTo>
                  <a:lnTo>
                    <a:pt x="4572000" y="828040"/>
                  </a:lnTo>
                  <a:lnTo>
                    <a:pt x="4572000" y="830681"/>
                  </a:lnTo>
                  <a:lnTo>
                    <a:pt x="4572470" y="831799"/>
                  </a:lnTo>
                  <a:lnTo>
                    <a:pt x="4574337" y="833653"/>
                  </a:lnTo>
                  <a:lnTo>
                    <a:pt x="4575454" y="834123"/>
                  </a:lnTo>
                  <a:lnTo>
                    <a:pt x="4578083" y="834123"/>
                  </a:lnTo>
                  <a:lnTo>
                    <a:pt x="4579201" y="833653"/>
                  </a:lnTo>
                  <a:lnTo>
                    <a:pt x="4581068" y="831799"/>
                  </a:lnTo>
                  <a:lnTo>
                    <a:pt x="4581525" y="830681"/>
                  </a:lnTo>
                  <a:lnTo>
                    <a:pt x="4581525" y="828040"/>
                  </a:lnTo>
                  <a:close/>
                </a:path>
                <a:path w="10629900" h="2895600">
                  <a:moveTo>
                    <a:pt x="4581525" y="415747"/>
                  </a:moveTo>
                  <a:lnTo>
                    <a:pt x="4581068" y="414629"/>
                  </a:lnTo>
                  <a:lnTo>
                    <a:pt x="4579201" y="412762"/>
                  </a:lnTo>
                  <a:lnTo>
                    <a:pt x="4578083" y="412305"/>
                  </a:lnTo>
                  <a:lnTo>
                    <a:pt x="4575454" y="412305"/>
                  </a:lnTo>
                  <a:lnTo>
                    <a:pt x="4574337" y="412762"/>
                  </a:lnTo>
                  <a:lnTo>
                    <a:pt x="4572470" y="414629"/>
                  </a:lnTo>
                  <a:lnTo>
                    <a:pt x="4572000" y="415747"/>
                  </a:lnTo>
                  <a:lnTo>
                    <a:pt x="4572000" y="418376"/>
                  </a:lnTo>
                  <a:lnTo>
                    <a:pt x="4572470" y="419506"/>
                  </a:lnTo>
                  <a:lnTo>
                    <a:pt x="4574337" y="421360"/>
                  </a:lnTo>
                  <a:lnTo>
                    <a:pt x="4575454" y="421830"/>
                  </a:lnTo>
                  <a:lnTo>
                    <a:pt x="4578083" y="421830"/>
                  </a:lnTo>
                  <a:lnTo>
                    <a:pt x="4579201" y="421360"/>
                  </a:lnTo>
                  <a:lnTo>
                    <a:pt x="4581068" y="419506"/>
                  </a:lnTo>
                  <a:lnTo>
                    <a:pt x="4581525" y="418376"/>
                  </a:lnTo>
                  <a:lnTo>
                    <a:pt x="4581525" y="415747"/>
                  </a:lnTo>
                  <a:close/>
                </a:path>
                <a:path w="10629900" h="2895600">
                  <a:moveTo>
                    <a:pt x="4581525" y="3454"/>
                  </a:moveTo>
                  <a:lnTo>
                    <a:pt x="4581068" y="2336"/>
                  </a:lnTo>
                  <a:lnTo>
                    <a:pt x="4579201" y="469"/>
                  </a:lnTo>
                  <a:lnTo>
                    <a:pt x="4578083" y="0"/>
                  </a:lnTo>
                  <a:lnTo>
                    <a:pt x="4575454" y="0"/>
                  </a:lnTo>
                  <a:lnTo>
                    <a:pt x="4574337" y="469"/>
                  </a:lnTo>
                  <a:lnTo>
                    <a:pt x="4572470" y="2336"/>
                  </a:lnTo>
                  <a:lnTo>
                    <a:pt x="4572000" y="3454"/>
                  </a:lnTo>
                  <a:lnTo>
                    <a:pt x="4572000" y="6083"/>
                  </a:lnTo>
                  <a:lnTo>
                    <a:pt x="4572470" y="7200"/>
                  </a:lnTo>
                  <a:lnTo>
                    <a:pt x="4574337" y="9067"/>
                  </a:lnTo>
                  <a:lnTo>
                    <a:pt x="4575454" y="9525"/>
                  </a:lnTo>
                  <a:lnTo>
                    <a:pt x="4578083" y="9525"/>
                  </a:lnTo>
                  <a:lnTo>
                    <a:pt x="4579201" y="9067"/>
                  </a:lnTo>
                  <a:lnTo>
                    <a:pt x="4581068" y="7200"/>
                  </a:lnTo>
                  <a:lnTo>
                    <a:pt x="4581525" y="6083"/>
                  </a:lnTo>
                  <a:lnTo>
                    <a:pt x="4581525" y="3454"/>
                  </a:lnTo>
                  <a:close/>
                </a:path>
                <a:path w="10629900" h="2895600">
                  <a:moveTo>
                    <a:pt x="4629150" y="2889529"/>
                  </a:moveTo>
                  <a:lnTo>
                    <a:pt x="4628693" y="2888411"/>
                  </a:lnTo>
                  <a:lnTo>
                    <a:pt x="4626826" y="2886545"/>
                  </a:lnTo>
                  <a:lnTo>
                    <a:pt x="4625708" y="2886075"/>
                  </a:lnTo>
                  <a:lnTo>
                    <a:pt x="4623079" y="2886075"/>
                  </a:lnTo>
                  <a:lnTo>
                    <a:pt x="4621962" y="2886545"/>
                  </a:lnTo>
                  <a:lnTo>
                    <a:pt x="4620095" y="2888411"/>
                  </a:lnTo>
                  <a:lnTo>
                    <a:pt x="4619625" y="2889529"/>
                  </a:lnTo>
                  <a:lnTo>
                    <a:pt x="4619625" y="2892158"/>
                  </a:lnTo>
                  <a:lnTo>
                    <a:pt x="4620095" y="2893276"/>
                  </a:lnTo>
                  <a:lnTo>
                    <a:pt x="4621962" y="2895142"/>
                  </a:lnTo>
                  <a:lnTo>
                    <a:pt x="4623079" y="2895600"/>
                  </a:lnTo>
                  <a:lnTo>
                    <a:pt x="4625708" y="2895600"/>
                  </a:lnTo>
                  <a:lnTo>
                    <a:pt x="4626826" y="2895142"/>
                  </a:lnTo>
                  <a:lnTo>
                    <a:pt x="4628693" y="2893276"/>
                  </a:lnTo>
                  <a:lnTo>
                    <a:pt x="4629150" y="2892158"/>
                  </a:lnTo>
                  <a:lnTo>
                    <a:pt x="4629150" y="2889529"/>
                  </a:lnTo>
                  <a:close/>
                </a:path>
                <a:path w="10629900" h="2895600">
                  <a:moveTo>
                    <a:pt x="4629150" y="2477236"/>
                  </a:moveTo>
                  <a:lnTo>
                    <a:pt x="4628693" y="2476106"/>
                  </a:lnTo>
                  <a:lnTo>
                    <a:pt x="4626826" y="2474252"/>
                  </a:lnTo>
                  <a:lnTo>
                    <a:pt x="4625708" y="2473782"/>
                  </a:lnTo>
                  <a:lnTo>
                    <a:pt x="4623079" y="2473782"/>
                  </a:lnTo>
                  <a:lnTo>
                    <a:pt x="4621962" y="2474252"/>
                  </a:lnTo>
                  <a:lnTo>
                    <a:pt x="4620095" y="2476106"/>
                  </a:lnTo>
                  <a:lnTo>
                    <a:pt x="4619625" y="2477236"/>
                  </a:lnTo>
                  <a:lnTo>
                    <a:pt x="4619625" y="2479865"/>
                  </a:lnTo>
                  <a:lnTo>
                    <a:pt x="4620095" y="2480983"/>
                  </a:lnTo>
                  <a:lnTo>
                    <a:pt x="4621962" y="2482850"/>
                  </a:lnTo>
                  <a:lnTo>
                    <a:pt x="4623079" y="2483307"/>
                  </a:lnTo>
                  <a:lnTo>
                    <a:pt x="4625708" y="2483307"/>
                  </a:lnTo>
                  <a:lnTo>
                    <a:pt x="4626826" y="2482850"/>
                  </a:lnTo>
                  <a:lnTo>
                    <a:pt x="4628693" y="2480983"/>
                  </a:lnTo>
                  <a:lnTo>
                    <a:pt x="4629150" y="2479865"/>
                  </a:lnTo>
                  <a:lnTo>
                    <a:pt x="4629150" y="2477236"/>
                  </a:lnTo>
                  <a:close/>
                </a:path>
                <a:path w="10629900" h="2895600">
                  <a:moveTo>
                    <a:pt x="4629150" y="2064931"/>
                  </a:moveTo>
                  <a:lnTo>
                    <a:pt x="4628693" y="2063813"/>
                  </a:lnTo>
                  <a:lnTo>
                    <a:pt x="4626826" y="2061959"/>
                  </a:lnTo>
                  <a:lnTo>
                    <a:pt x="4625708" y="2061489"/>
                  </a:lnTo>
                  <a:lnTo>
                    <a:pt x="4623079" y="2061489"/>
                  </a:lnTo>
                  <a:lnTo>
                    <a:pt x="4621962" y="2061959"/>
                  </a:lnTo>
                  <a:lnTo>
                    <a:pt x="4620095" y="2063813"/>
                  </a:lnTo>
                  <a:lnTo>
                    <a:pt x="4619625" y="2064931"/>
                  </a:lnTo>
                  <a:lnTo>
                    <a:pt x="4619625" y="2067560"/>
                  </a:lnTo>
                  <a:lnTo>
                    <a:pt x="4620095" y="2068690"/>
                  </a:lnTo>
                  <a:lnTo>
                    <a:pt x="4621962" y="2070544"/>
                  </a:lnTo>
                  <a:lnTo>
                    <a:pt x="4623079" y="2071014"/>
                  </a:lnTo>
                  <a:lnTo>
                    <a:pt x="4625708" y="2071014"/>
                  </a:lnTo>
                  <a:lnTo>
                    <a:pt x="4626826" y="2070544"/>
                  </a:lnTo>
                  <a:lnTo>
                    <a:pt x="4628693" y="2068690"/>
                  </a:lnTo>
                  <a:lnTo>
                    <a:pt x="4629150" y="2067560"/>
                  </a:lnTo>
                  <a:lnTo>
                    <a:pt x="4629150" y="2064931"/>
                  </a:lnTo>
                  <a:close/>
                </a:path>
                <a:path w="10629900" h="2895600">
                  <a:moveTo>
                    <a:pt x="4629150" y="1652638"/>
                  </a:moveTo>
                  <a:lnTo>
                    <a:pt x="4628693" y="1651520"/>
                  </a:lnTo>
                  <a:lnTo>
                    <a:pt x="4626826" y="1649653"/>
                  </a:lnTo>
                  <a:lnTo>
                    <a:pt x="4625708" y="1649196"/>
                  </a:lnTo>
                  <a:lnTo>
                    <a:pt x="4623079" y="1649196"/>
                  </a:lnTo>
                  <a:lnTo>
                    <a:pt x="4621962" y="1649653"/>
                  </a:lnTo>
                  <a:lnTo>
                    <a:pt x="4620095" y="1651520"/>
                  </a:lnTo>
                  <a:lnTo>
                    <a:pt x="4619625" y="1652638"/>
                  </a:lnTo>
                  <a:lnTo>
                    <a:pt x="4619625" y="1655267"/>
                  </a:lnTo>
                  <a:lnTo>
                    <a:pt x="4620095" y="1656397"/>
                  </a:lnTo>
                  <a:lnTo>
                    <a:pt x="4621962" y="1658251"/>
                  </a:lnTo>
                  <a:lnTo>
                    <a:pt x="4623079" y="1658721"/>
                  </a:lnTo>
                  <a:lnTo>
                    <a:pt x="4625708" y="1658721"/>
                  </a:lnTo>
                  <a:lnTo>
                    <a:pt x="4626826" y="1658251"/>
                  </a:lnTo>
                  <a:lnTo>
                    <a:pt x="4628693" y="1656397"/>
                  </a:lnTo>
                  <a:lnTo>
                    <a:pt x="4629150" y="1655267"/>
                  </a:lnTo>
                  <a:lnTo>
                    <a:pt x="4629150" y="1652638"/>
                  </a:lnTo>
                  <a:close/>
                </a:path>
                <a:path w="10629900" h="2895600">
                  <a:moveTo>
                    <a:pt x="4629150" y="1240345"/>
                  </a:moveTo>
                  <a:lnTo>
                    <a:pt x="4628693" y="1239215"/>
                  </a:lnTo>
                  <a:lnTo>
                    <a:pt x="4626826" y="1237361"/>
                  </a:lnTo>
                  <a:lnTo>
                    <a:pt x="4625708" y="1236891"/>
                  </a:lnTo>
                  <a:lnTo>
                    <a:pt x="4623079" y="1236891"/>
                  </a:lnTo>
                  <a:lnTo>
                    <a:pt x="4621962" y="1237361"/>
                  </a:lnTo>
                  <a:lnTo>
                    <a:pt x="4620095" y="1239215"/>
                  </a:lnTo>
                  <a:lnTo>
                    <a:pt x="4619625" y="1240345"/>
                  </a:lnTo>
                  <a:lnTo>
                    <a:pt x="4619625" y="1242974"/>
                  </a:lnTo>
                  <a:lnTo>
                    <a:pt x="4620095" y="1244092"/>
                  </a:lnTo>
                  <a:lnTo>
                    <a:pt x="4621962" y="1245958"/>
                  </a:lnTo>
                  <a:lnTo>
                    <a:pt x="4623079" y="1246416"/>
                  </a:lnTo>
                  <a:lnTo>
                    <a:pt x="4625708" y="1246416"/>
                  </a:lnTo>
                  <a:lnTo>
                    <a:pt x="4626826" y="1245958"/>
                  </a:lnTo>
                  <a:lnTo>
                    <a:pt x="4628693" y="1244092"/>
                  </a:lnTo>
                  <a:lnTo>
                    <a:pt x="4629150" y="1242974"/>
                  </a:lnTo>
                  <a:lnTo>
                    <a:pt x="4629150" y="1240345"/>
                  </a:lnTo>
                  <a:close/>
                </a:path>
                <a:path w="10629900" h="2895600">
                  <a:moveTo>
                    <a:pt x="4629150" y="828040"/>
                  </a:moveTo>
                  <a:lnTo>
                    <a:pt x="4628693" y="826922"/>
                  </a:lnTo>
                  <a:lnTo>
                    <a:pt x="4626826" y="825068"/>
                  </a:lnTo>
                  <a:lnTo>
                    <a:pt x="4625708" y="824598"/>
                  </a:lnTo>
                  <a:lnTo>
                    <a:pt x="4623079" y="824598"/>
                  </a:lnTo>
                  <a:lnTo>
                    <a:pt x="4621962" y="825068"/>
                  </a:lnTo>
                  <a:lnTo>
                    <a:pt x="4620095" y="826922"/>
                  </a:lnTo>
                  <a:lnTo>
                    <a:pt x="4619625" y="828040"/>
                  </a:lnTo>
                  <a:lnTo>
                    <a:pt x="4619625" y="830681"/>
                  </a:lnTo>
                  <a:lnTo>
                    <a:pt x="4620095" y="831799"/>
                  </a:lnTo>
                  <a:lnTo>
                    <a:pt x="4621962" y="833653"/>
                  </a:lnTo>
                  <a:lnTo>
                    <a:pt x="4623079" y="834123"/>
                  </a:lnTo>
                  <a:lnTo>
                    <a:pt x="4625708" y="834123"/>
                  </a:lnTo>
                  <a:lnTo>
                    <a:pt x="4626826" y="833653"/>
                  </a:lnTo>
                  <a:lnTo>
                    <a:pt x="4628693" y="831799"/>
                  </a:lnTo>
                  <a:lnTo>
                    <a:pt x="4629150" y="830681"/>
                  </a:lnTo>
                  <a:lnTo>
                    <a:pt x="4629150" y="828040"/>
                  </a:lnTo>
                  <a:close/>
                </a:path>
                <a:path w="10629900" h="2895600">
                  <a:moveTo>
                    <a:pt x="4629150" y="415747"/>
                  </a:moveTo>
                  <a:lnTo>
                    <a:pt x="4628693" y="414629"/>
                  </a:lnTo>
                  <a:lnTo>
                    <a:pt x="4626826" y="412762"/>
                  </a:lnTo>
                  <a:lnTo>
                    <a:pt x="4625708" y="412305"/>
                  </a:lnTo>
                  <a:lnTo>
                    <a:pt x="4623079" y="412305"/>
                  </a:lnTo>
                  <a:lnTo>
                    <a:pt x="4621962" y="412762"/>
                  </a:lnTo>
                  <a:lnTo>
                    <a:pt x="4620095" y="414629"/>
                  </a:lnTo>
                  <a:lnTo>
                    <a:pt x="4619625" y="415747"/>
                  </a:lnTo>
                  <a:lnTo>
                    <a:pt x="4619625" y="418376"/>
                  </a:lnTo>
                  <a:lnTo>
                    <a:pt x="4620095" y="419506"/>
                  </a:lnTo>
                  <a:lnTo>
                    <a:pt x="4621962" y="421360"/>
                  </a:lnTo>
                  <a:lnTo>
                    <a:pt x="4623079" y="421830"/>
                  </a:lnTo>
                  <a:lnTo>
                    <a:pt x="4625708" y="421830"/>
                  </a:lnTo>
                  <a:lnTo>
                    <a:pt x="4626826" y="421360"/>
                  </a:lnTo>
                  <a:lnTo>
                    <a:pt x="4628693" y="419506"/>
                  </a:lnTo>
                  <a:lnTo>
                    <a:pt x="4629150" y="418376"/>
                  </a:lnTo>
                  <a:lnTo>
                    <a:pt x="4629150" y="415747"/>
                  </a:lnTo>
                  <a:close/>
                </a:path>
                <a:path w="10629900" h="2895600">
                  <a:moveTo>
                    <a:pt x="4629150" y="3454"/>
                  </a:moveTo>
                  <a:lnTo>
                    <a:pt x="4628693" y="2336"/>
                  </a:lnTo>
                  <a:lnTo>
                    <a:pt x="4626826" y="469"/>
                  </a:lnTo>
                  <a:lnTo>
                    <a:pt x="4625708" y="0"/>
                  </a:lnTo>
                  <a:lnTo>
                    <a:pt x="4623079" y="0"/>
                  </a:lnTo>
                  <a:lnTo>
                    <a:pt x="4621962" y="469"/>
                  </a:lnTo>
                  <a:lnTo>
                    <a:pt x="4620095" y="2336"/>
                  </a:lnTo>
                  <a:lnTo>
                    <a:pt x="4619625" y="3454"/>
                  </a:lnTo>
                  <a:lnTo>
                    <a:pt x="4619625" y="6083"/>
                  </a:lnTo>
                  <a:lnTo>
                    <a:pt x="4620095" y="7200"/>
                  </a:lnTo>
                  <a:lnTo>
                    <a:pt x="4621962" y="9067"/>
                  </a:lnTo>
                  <a:lnTo>
                    <a:pt x="4623079" y="9525"/>
                  </a:lnTo>
                  <a:lnTo>
                    <a:pt x="4625708" y="9525"/>
                  </a:lnTo>
                  <a:lnTo>
                    <a:pt x="4626826" y="9067"/>
                  </a:lnTo>
                  <a:lnTo>
                    <a:pt x="4628693" y="7200"/>
                  </a:lnTo>
                  <a:lnTo>
                    <a:pt x="4629150" y="6083"/>
                  </a:lnTo>
                  <a:lnTo>
                    <a:pt x="4629150" y="3454"/>
                  </a:lnTo>
                  <a:close/>
                </a:path>
                <a:path w="10629900" h="2895600">
                  <a:moveTo>
                    <a:pt x="4676775" y="2889529"/>
                  </a:moveTo>
                  <a:lnTo>
                    <a:pt x="4676318" y="2888411"/>
                  </a:lnTo>
                  <a:lnTo>
                    <a:pt x="4674451" y="2886545"/>
                  </a:lnTo>
                  <a:lnTo>
                    <a:pt x="4673333" y="2886075"/>
                  </a:lnTo>
                  <a:lnTo>
                    <a:pt x="4670704" y="2886075"/>
                  </a:lnTo>
                  <a:lnTo>
                    <a:pt x="4669587" y="2886545"/>
                  </a:lnTo>
                  <a:lnTo>
                    <a:pt x="4667720" y="2888411"/>
                  </a:lnTo>
                  <a:lnTo>
                    <a:pt x="4667250" y="2889529"/>
                  </a:lnTo>
                  <a:lnTo>
                    <a:pt x="4667250" y="2892158"/>
                  </a:lnTo>
                  <a:lnTo>
                    <a:pt x="4667720" y="2893276"/>
                  </a:lnTo>
                  <a:lnTo>
                    <a:pt x="4669587" y="2895142"/>
                  </a:lnTo>
                  <a:lnTo>
                    <a:pt x="4670704" y="2895600"/>
                  </a:lnTo>
                  <a:lnTo>
                    <a:pt x="4673333" y="2895600"/>
                  </a:lnTo>
                  <a:lnTo>
                    <a:pt x="4674451" y="2895142"/>
                  </a:lnTo>
                  <a:lnTo>
                    <a:pt x="4676318" y="2893276"/>
                  </a:lnTo>
                  <a:lnTo>
                    <a:pt x="4676775" y="2892158"/>
                  </a:lnTo>
                  <a:lnTo>
                    <a:pt x="4676775" y="2889529"/>
                  </a:lnTo>
                  <a:close/>
                </a:path>
                <a:path w="10629900" h="2895600">
                  <a:moveTo>
                    <a:pt x="4676775" y="2477236"/>
                  </a:moveTo>
                  <a:lnTo>
                    <a:pt x="4676318" y="2476106"/>
                  </a:lnTo>
                  <a:lnTo>
                    <a:pt x="4674451" y="2474252"/>
                  </a:lnTo>
                  <a:lnTo>
                    <a:pt x="4673333" y="2473782"/>
                  </a:lnTo>
                  <a:lnTo>
                    <a:pt x="4670704" y="2473782"/>
                  </a:lnTo>
                  <a:lnTo>
                    <a:pt x="4669587" y="2474252"/>
                  </a:lnTo>
                  <a:lnTo>
                    <a:pt x="4667720" y="2476106"/>
                  </a:lnTo>
                  <a:lnTo>
                    <a:pt x="4667250" y="2477236"/>
                  </a:lnTo>
                  <a:lnTo>
                    <a:pt x="4667250" y="2479865"/>
                  </a:lnTo>
                  <a:lnTo>
                    <a:pt x="4667720" y="2480983"/>
                  </a:lnTo>
                  <a:lnTo>
                    <a:pt x="4669587" y="2482850"/>
                  </a:lnTo>
                  <a:lnTo>
                    <a:pt x="4670704" y="2483307"/>
                  </a:lnTo>
                  <a:lnTo>
                    <a:pt x="4673333" y="2483307"/>
                  </a:lnTo>
                  <a:lnTo>
                    <a:pt x="4674451" y="2482850"/>
                  </a:lnTo>
                  <a:lnTo>
                    <a:pt x="4676318" y="2480983"/>
                  </a:lnTo>
                  <a:lnTo>
                    <a:pt x="4676775" y="2479865"/>
                  </a:lnTo>
                  <a:lnTo>
                    <a:pt x="4676775" y="2477236"/>
                  </a:lnTo>
                  <a:close/>
                </a:path>
                <a:path w="10629900" h="2895600">
                  <a:moveTo>
                    <a:pt x="4676775" y="2064931"/>
                  </a:moveTo>
                  <a:lnTo>
                    <a:pt x="4676318" y="2063813"/>
                  </a:lnTo>
                  <a:lnTo>
                    <a:pt x="4674451" y="2061959"/>
                  </a:lnTo>
                  <a:lnTo>
                    <a:pt x="4673333" y="2061489"/>
                  </a:lnTo>
                  <a:lnTo>
                    <a:pt x="4670704" y="2061489"/>
                  </a:lnTo>
                  <a:lnTo>
                    <a:pt x="4669587" y="2061959"/>
                  </a:lnTo>
                  <a:lnTo>
                    <a:pt x="4667720" y="2063813"/>
                  </a:lnTo>
                  <a:lnTo>
                    <a:pt x="4667250" y="2064931"/>
                  </a:lnTo>
                  <a:lnTo>
                    <a:pt x="4667250" y="2067560"/>
                  </a:lnTo>
                  <a:lnTo>
                    <a:pt x="4667720" y="2068690"/>
                  </a:lnTo>
                  <a:lnTo>
                    <a:pt x="4669587" y="2070544"/>
                  </a:lnTo>
                  <a:lnTo>
                    <a:pt x="4670704" y="2071014"/>
                  </a:lnTo>
                  <a:lnTo>
                    <a:pt x="4673333" y="2071014"/>
                  </a:lnTo>
                  <a:lnTo>
                    <a:pt x="4674451" y="2070544"/>
                  </a:lnTo>
                  <a:lnTo>
                    <a:pt x="4676318" y="2068690"/>
                  </a:lnTo>
                  <a:lnTo>
                    <a:pt x="4676775" y="2067560"/>
                  </a:lnTo>
                  <a:lnTo>
                    <a:pt x="4676775" y="2064931"/>
                  </a:lnTo>
                  <a:close/>
                </a:path>
                <a:path w="10629900" h="2895600">
                  <a:moveTo>
                    <a:pt x="4676775" y="1652638"/>
                  </a:moveTo>
                  <a:lnTo>
                    <a:pt x="4676318" y="1651520"/>
                  </a:lnTo>
                  <a:lnTo>
                    <a:pt x="4674451" y="1649653"/>
                  </a:lnTo>
                  <a:lnTo>
                    <a:pt x="4673333" y="1649196"/>
                  </a:lnTo>
                  <a:lnTo>
                    <a:pt x="4670704" y="1649196"/>
                  </a:lnTo>
                  <a:lnTo>
                    <a:pt x="4669587" y="1649653"/>
                  </a:lnTo>
                  <a:lnTo>
                    <a:pt x="4667720" y="1651520"/>
                  </a:lnTo>
                  <a:lnTo>
                    <a:pt x="4667250" y="1652638"/>
                  </a:lnTo>
                  <a:lnTo>
                    <a:pt x="4667250" y="1655267"/>
                  </a:lnTo>
                  <a:lnTo>
                    <a:pt x="4667720" y="1656397"/>
                  </a:lnTo>
                  <a:lnTo>
                    <a:pt x="4669587" y="1658251"/>
                  </a:lnTo>
                  <a:lnTo>
                    <a:pt x="4670704" y="1658721"/>
                  </a:lnTo>
                  <a:lnTo>
                    <a:pt x="4673333" y="1658721"/>
                  </a:lnTo>
                  <a:lnTo>
                    <a:pt x="4674451" y="1658251"/>
                  </a:lnTo>
                  <a:lnTo>
                    <a:pt x="4676318" y="1656397"/>
                  </a:lnTo>
                  <a:lnTo>
                    <a:pt x="4676775" y="1655267"/>
                  </a:lnTo>
                  <a:lnTo>
                    <a:pt x="4676775" y="1652638"/>
                  </a:lnTo>
                  <a:close/>
                </a:path>
                <a:path w="10629900" h="2895600">
                  <a:moveTo>
                    <a:pt x="4676775" y="1240345"/>
                  </a:moveTo>
                  <a:lnTo>
                    <a:pt x="4676318" y="1239215"/>
                  </a:lnTo>
                  <a:lnTo>
                    <a:pt x="4674451" y="1237361"/>
                  </a:lnTo>
                  <a:lnTo>
                    <a:pt x="4673333" y="1236891"/>
                  </a:lnTo>
                  <a:lnTo>
                    <a:pt x="4670704" y="1236891"/>
                  </a:lnTo>
                  <a:lnTo>
                    <a:pt x="4669587" y="1237361"/>
                  </a:lnTo>
                  <a:lnTo>
                    <a:pt x="4667720" y="1239215"/>
                  </a:lnTo>
                  <a:lnTo>
                    <a:pt x="4667250" y="1240345"/>
                  </a:lnTo>
                  <a:lnTo>
                    <a:pt x="4667250" y="1242974"/>
                  </a:lnTo>
                  <a:lnTo>
                    <a:pt x="4667720" y="1244092"/>
                  </a:lnTo>
                  <a:lnTo>
                    <a:pt x="4669587" y="1245958"/>
                  </a:lnTo>
                  <a:lnTo>
                    <a:pt x="4670704" y="1246416"/>
                  </a:lnTo>
                  <a:lnTo>
                    <a:pt x="4673333" y="1246416"/>
                  </a:lnTo>
                  <a:lnTo>
                    <a:pt x="4674451" y="1245958"/>
                  </a:lnTo>
                  <a:lnTo>
                    <a:pt x="4676318" y="1244092"/>
                  </a:lnTo>
                  <a:lnTo>
                    <a:pt x="4676775" y="1242974"/>
                  </a:lnTo>
                  <a:lnTo>
                    <a:pt x="4676775" y="1240345"/>
                  </a:lnTo>
                  <a:close/>
                </a:path>
                <a:path w="10629900" h="2895600">
                  <a:moveTo>
                    <a:pt x="4676775" y="828040"/>
                  </a:moveTo>
                  <a:lnTo>
                    <a:pt x="4676318" y="826922"/>
                  </a:lnTo>
                  <a:lnTo>
                    <a:pt x="4674451" y="825068"/>
                  </a:lnTo>
                  <a:lnTo>
                    <a:pt x="4673333" y="824598"/>
                  </a:lnTo>
                  <a:lnTo>
                    <a:pt x="4670704" y="824598"/>
                  </a:lnTo>
                  <a:lnTo>
                    <a:pt x="4669587" y="825068"/>
                  </a:lnTo>
                  <a:lnTo>
                    <a:pt x="4667720" y="826922"/>
                  </a:lnTo>
                  <a:lnTo>
                    <a:pt x="4667250" y="828040"/>
                  </a:lnTo>
                  <a:lnTo>
                    <a:pt x="4667250" y="830681"/>
                  </a:lnTo>
                  <a:lnTo>
                    <a:pt x="4667720" y="831799"/>
                  </a:lnTo>
                  <a:lnTo>
                    <a:pt x="4669587" y="833653"/>
                  </a:lnTo>
                  <a:lnTo>
                    <a:pt x="4670704" y="834123"/>
                  </a:lnTo>
                  <a:lnTo>
                    <a:pt x="4673333" y="834123"/>
                  </a:lnTo>
                  <a:lnTo>
                    <a:pt x="4674451" y="833653"/>
                  </a:lnTo>
                  <a:lnTo>
                    <a:pt x="4676318" y="831799"/>
                  </a:lnTo>
                  <a:lnTo>
                    <a:pt x="4676775" y="830681"/>
                  </a:lnTo>
                  <a:lnTo>
                    <a:pt x="4676775" y="828040"/>
                  </a:lnTo>
                  <a:close/>
                </a:path>
                <a:path w="10629900" h="2895600">
                  <a:moveTo>
                    <a:pt x="4676775" y="415747"/>
                  </a:moveTo>
                  <a:lnTo>
                    <a:pt x="4676318" y="414629"/>
                  </a:lnTo>
                  <a:lnTo>
                    <a:pt x="4674451" y="412762"/>
                  </a:lnTo>
                  <a:lnTo>
                    <a:pt x="4673333" y="412305"/>
                  </a:lnTo>
                  <a:lnTo>
                    <a:pt x="4670704" y="412305"/>
                  </a:lnTo>
                  <a:lnTo>
                    <a:pt x="4669587" y="412762"/>
                  </a:lnTo>
                  <a:lnTo>
                    <a:pt x="4667720" y="414629"/>
                  </a:lnTo>
                  <a:lnTo>
                    <a:pt x="4667250" y="415747"/>
                  </a:lnTo>
                  <a:lnTo>
                    <a:pt x="4667250" y="418376"/>
                  </a:lnTo>
                  <a:lnTo>
                    <a:pt x="4667720" y="419506"/>
                  </a:lnTo>
                  <a:lnTo>
                    <a:pt x="4669587" y="421360"/>
                  </a:lnTo>
                  <a:lnTo>
                    <a:pt x="4670704" y="421830"/>
                  </a:lnTo>
                  <a:lnTo>
                    <a:pt x="4673333" y="421830"/>
                  </a:lnTo>
                  <a:lnTo>
                    <a:pt x="4674451" y="421360"/>
                  </a:lnTo>
                  <a:lnTo>
                    <a:pt x="4676318" y="419506"/>
                  </a:lnTo>
                  <a:lnTo>
                    <a:pt x="4676775" y="418376"/>
                  </a:lnTo>
                  <a:lnTo>
                    <a:pt x="4676775" y="415747"/>
                  </a:lnTo>
                  <a:close/>
                </a:path>
                <a:path w="10629900" h="2895600">
                  <a:moveTo>
                    <a:pt x="4676775" y="3454"/>
                  </a:moveTo>
                  <a:lnTo>
                    <a:pt x="4676318" y="2336"/>
                  </a:lnTo>
                  <a:lnTo>
                    <a:pt x="4674451" y="469"/>
                  </a:lnTo>
                  <a:lnTo>
                    <a:pt x="4673333" y="0"/>
                  </a:lnTo>
                  <a:lnTo>
                    <a:pt x="4670704" y="0"/>
                  </a:lnTo>
                  <a:lnTo>
                    <a:pt x="4669587" y="469"/>
                  </a:lnTo>
                  <a:lnTo>
                    <a:pt x="4667720" y="2336"/>
                  </a:lnTo>
                  <a:lnTo>
                    <a:pt x="4667250" y="3454"/>
                  </a:lnTo>
                  <a:lnTo>
                    <a:pt x="4667250" y="6083"/>
                  </a:lnTo>
                  <a:lnTo>
                    <a:pt x="4667720" y="7200"/>
                  </a:lnTo>
                  <a:lnTo>
                    <a:pt x="4669587" y="9067"/>
                  </a:lnTo>
                  <a:lnTo>
                    <a:pt x="4670704" y="9525"/>
                  </a:lnTo>
                  <a:lnTo>
                    <a:pt x="4673333" y="9525"/>
                  </a:lnTo>
                  <a:lnTo>
                    <a:pt x="4674451" y="9067"/>
                  </a:lnTo>
                  <a:lnTo>
                    <a:pt x="4676318" y="7200"/>
                  </a:lnTo>
                  <a:lnTo>
                    <a:pt x="4676775" y="6083"/>
                  </a:lnTo>
                  <a:lnTo>
                    <a:pt x="4676775" y="3454"/>
                  </a:lnTo>
                  <a:close/>
                </a:path>
                <a:path w="10629900" h="2895600">
                  <a:moveTo>
                    <a:pt x="4724400" y="2889529"/>
                  </a:moveTo>
                  <a:lnTo>
                    <a:pt x="4723943" y="2888411"/>
                  </a:lnTo>
                  <a:lnTo>
                    <a:pt x="4722076" y="2886545"/>
                  </a:lnTo>
                  <a:lnTo>
                    <a:pt x="4720958" y="2886075"/>
                  </a:lnTo>
                  <a:lnTo>
                    <a:pt x="4718329" y="2886075"/>
                  </a:lnTo>
                  <a:lnTo>
                    <a:pt x="4717212" y="2886545"/>
                  </a:lnTo>
                  <a:lnTo>
                    <a:pt x="4715345" y="2888411"/>
                  </a:lnTo>
                  <a:lnTo>
                    <a:pt x="4714875" y="2889529"/>
                  </a:lnTo>
                  <a:lnTo>
                    <a:pt x="4714875" y="2892158"/>
                  </a:lnTo>
                  <a:lnTo>
                    <a:pt x="4715345" y="2893276"/>
                  </a:lnTo>
                  <a:lnTo>
                    <a:pt x="4717212" y="2895142"/>
                  </a:lnTo>
                  <a:lnTo>
                    <a:pt x="4718329" y="2895600"/>
                  </a:lnTo>
                  <a:lnTo>
                    <a:pt x="4720958" y="2895600"/>
                  </a:lnTo>
                  <a:lnTo>
                    <a:pt x="4722076" y="2895142"/>
                  </a:lnTo>
                  <a:lnTo>
                    <a:pt x="4723943" y="2893276"/>
                  </a:lnTo>
                  <a:lnTo>
                    <a:pt x="4724400" y="2892158"/>
                  </a:lnTo>
                  <a:lnTo>
                    <a:pt x="4724400" y="2889529"/>
                  </a:lnTo>
                  <a:close/>
                </a:path>
                <a:path w="10629900" h="2895600">
                  <a:moveTo>
                    <a:pt x="4724400" y="2477236"/>
                  </a:moveTo>
                  <a:lnTo>
                    <a:pt x="4723943" y="2476106"/>
                  </a:lnTo>
                  <a:lnTo>
                    <a:pt x="4722076" y="2474252"/>
                  </a:lnTo>
                  <a:lnTo>
                    <a:pt x="4720958" y="2473782"/>
                  </a:lnTo>
                  <a:lnTo>
                    <a:pt x="4718329" y="2473782"/>
                  </a:lnTo>
                  <a:lnTo>
                    <a:pt x="4717212" y="2474252"/>
                  </a:lnTo>
                  <a:lnTo>
                    <a:pt x="4715345" y="2476106"/>
                  </a:lnTo>
                  <a:lnTo>
                    <a:pt x="4714875" y="2477236"/>
                  </a:lnTo>
                  <a:lnTo>
                    <a:pt x="4714875" y="2479865"/>
                  </a:lnTo>
                  <a:lnTo>
                    <a:pt x="4715345" y="2480983"/>
                  </a:lnTo>
                  <a:lnTo>
                    <a:pt x="4717212" y="2482850"/>
                  </a:lnTo>
                  <a:lnTo>
                    <a:pt x="4718329" y="2483307"/>
                  </a:lnTo>
                  <a:lnTo>
                    <a:pt x="4720958" y="2483307"/>
                  </a:lnTo>
                  <a:lnTo>
                    <a:pt x="4722076" y="2482850"/>
                  </a:lnTo>
                  <a:lnTo>
                    <a:pt x="4723943" y="2480983"/>
                  </a:lnTo>
                  <a:lnTo>
                    <a:pt x="4724400" y="2479865"/>
                  </a:lnTo>
                  <a:lnTo>
                    <a:pt x="4724400" y="2477236"/>
                  </a:lnTo>
                  <a:close/>
                </a:path>
                <a:path w="10629900" h="2895600">
                  <a:moveTo>
                    <a:pt x="4724400" y="2064931"/>
                  </a:moveTo>
                  <a:lnTo>
                    <a:pt x="4723943" y="2063813"/>
                  </a:lnTo>
                  <a:lnTo>
                    <a:pt x="4722076" y="2061959"/>
                  </a:lnTo>
                  <a:lnTo>
                    <a:pt x="4720958" y="2061489"/>
                  </a:lnTo>
                  <a:lnTo>
                    <a:pt x="4718329" y="2061489"/>
                  </a:lnTo>
                  <a:lnTo>
                    <a:pt x="4717212" y="2061959"/>
                  </a:lnTo>
                  <a:lnTo>
                    <a:pt x="4715345" y="2063813"/>
                  </a:lnTo>
                  <a:lnTo>
                    <a:pt x="4714875" y="2064931"/>
                  </a:lnTo>
                  <a:lnTo>
                    <a:pt x="4714875" y="2067560"/>
                  </a:lnTo>
                  <a:lnTo>
                    <a:pt x="4715345" y="2068690"/>
                  </a:lnTo>
                  <a:lnTo>
                    <a:pt x="4717212" y="2070544"/>
                  </a:lnTo>
                  <a:lnTo>
                    <a:pt x="4718329" y="2071014"/>
                  </a:lnTo>
                  <a:lnTo>
                    <a:pt x="4720958" y="2071014"/>
                  </a:lnTo>
                  <a:lnTo>
                    <a:pt x="4722076" y="2070544"/>
                  </a:lnTo>
                  <a:lnTo>
                    <a:pt x="4723943" y="2068690"/>
                  </a:lnTo>
                  <a:lnTo>
                    <a:pt x="4724400" y="2067560"/>
                  </a:lnTo>
                  <a:lnTo>
                    <a:pt x="4724400" y="2064931"/>
                  </a:lnTo>
                  <a:close/>
                </a:path>
                <a:path w="10629900" h="2895600">
                  <a:moveTo>
                    <a:pt x="4724400" y="1652638"/>
                  </a:moveTo>
                  <a:lnTo>
                    <a:pt x="4723943" y="1651520"/>
                  </a:lnTo>
                  <a:lnTo>
                    <a:pt x="4722076" y="1649653"/>
                  </a:lnTo>
                  <a:lnTo>
                    <a:pt x="4720958" y="1649196"/>
                  </a:lnTo>
                  <a:lnTo>
                    <a:pt x="4718329" y="1649196"/>
                  </a:lnTo>
                  <a:lnTo>
                    <a:pt x="4717212" y="1649653"/>
                  </a:lnTo>
                  <a:lnTo>
                    <a:pt x="4715345" y="1651520"/>
                  </a:lnTo>
                  <a:lnTo>
                    <a:pt x="4714875" y="1652638"/>
                  </a:lnTo>
                  <a:lnTo>
                    <a:pt x="4714875" y="1655267"/>
                  </a:lnTo>
                  <a:lnTo>
                    <a:pt x="4715345" y="1656397"/>
                  </a:lnTo>
                  <a:lnTo>
                    <a:pt x="4717212" y="1658251"/>
                  </a:lnTo>
                  <a:lnTo>
                    <a:pt x="4718329" y="1658721"/>
                  </a:lnTo>
                  <a:lnTo>
                    <a:pt x="4720958" y="1658721"/>
                  </a:lnTo>
                  <a:lnTo>
                    <a:pt x="4722076" y="1658251"/>
                  </a:lnTo>
                  <a:lnTo>
                    <a:pt x="4723943" y="1656397"/>
                  </a:lnTo>
                  <a:lnTo>
                    <a:pt x="4724400" y="1655267"/>
                  </a:lnTo>
                  <a:lnTo>
                    <a:pt x="4724400" y="1652638"/>
                  </a:lnTo>
                  <a:close/>
                </a:path>
                <a:path w="10629900" h="2895600">
                  <a:moveTo>
                    <a:pt x="4724400" y="1240345"/>
                  </a:moveTo>
                  <a:lnTo>
                    <a:pt x="4723943" y="1239215"/>
                  </a:lnTo>
                  <a:lnTo>
                    <a:pt x="4722076" y="1237361"/>
                  </a:lnTo>
                  <a:lnTo>
                    <a:pt x="4720958" y="1236891"/>
                  </a:lnTo>
                  <a:lnTo>
                    <a:pt x="4718329" y="1236891"/>
                  </a:lnTo>
                  <a:lnTo>
                    <a:pt x="4717212" y="1237361"/>
                  </a:lnTo>
                  <a:lnTo>
                    <a:pt x="4715345" y="1239215"/>
                  </a:lnTo>
                  <a:lnTo>
                    <a:pt x="4714875" y="1240345"/>
                  </a:lnTo>
                  <a:lnTo>
                    <a:pt x="4714875" y="1242974"/>
                  </a:lnTo>
                  <a:lnTo>
                    <a:pt x="4715345" y="1244092"/>
                  </a:lnTo>
                  <a:lnTo>
                    <a:pt x="4717212" y="1245958"/>
                  </a:lnTo>
                  <a:lnTo>
                    <a:pt x="4718329" y="1246416"/>
                  </a:lnTo>
                  <a:lnTo>
                    <a:pt x="4720958" y="1246416"/>
                  </a:lnTo>
                  <a:lnTo>
                    <a:pt x="4722076" y="1245958"/>
                  </a:lnTo>
                  <a:lnTo>
                    <a:pt x="4723943" y="1244092"/>
                  </a:lnTo>
                  <a:lnTo>
                    <a:pt x="4724400" y="1242974"/>
                  </a:lnTo>
                  <a:lnTo>
                    <a:pt x="4724400" y="1240345"/>
                  </a:lnTo>
                  <a:close/>
                </a:path>
                <a:path w="10629900" h="2895600">
                  <a:moveTo>
                    <a:pt x="4724400" y="828040"/>
                  </a:moveTo>
                  <a:lnTo>
                    <a:pt x="4723943" y="826922"/>
                  </a:lnTo>
                  <a:lnTo>
                    <a:pt x="4722076" y="825068"/>
                  </a:lnTo>
                  <a:lnTo>
                    <a:pt x="4720958" y="824598"/>
                  </a:lnTo>
                  <a:lnTo>
                    <a:pt x="4718329" y="824598"/>
                  </a:lnTo>
                  <a:lnTo>
                    <a:pt x="4717212" y="825068"/>
                  </a:lnTo>
                  <a:lnTo>
                    <a:pt x="4715345" y="826922"/>
                  </a:lnTo>
                  <a:lnTo>
                    <a:pt x="4714875" y="828040"/>
                  </a:lnTo>
                  <a:lnTo>
                    <a:pt x="4714875" y="830681"/>
                  </a:lnTo>
                  <a:lnTo>
                    <a:pt x="4715345" y="831799"/>
                  </a:lnTo>
                  <a:lnTo>
                    <a:pt x="4717212" y="833653"/>
                  </a:lnTo>
                  <a:lnTo>
                    <a:pt x="4718329" y="834123"/>
                  </a:lnTo>
                  <a:lnTo>
                    <a:pt x="4720958" y="834123"/>
                  </a:lnTo>
                  <a:lnTo>
                    <a:pt x="4722076" y="833653"/>
                  </a:lnTo>
                  <a:lnTo>
                    <a:pt x="4723943" y="831799"/>
                  </a:lnTo>
                  <a:lnTo>
                    <a:pt x="4724400" y="830681"/>
                  </a:lnTo>
                  <a:lnTo>
                    <a:pt x="4724400" y="828040"/>
                  </a:lnTo>
                  <a:close/>
                </a:path>
                <a:path w="10629900" h="2895600">
                  <a:moveTo>
                    <a:pt x="4724400" y="415747"/>
                  </a:moveTo>
                  <a:lnTo>
                    <a:pt x="4723943" y="414629"/>
                  </a:lnTo>
                  <a:lnTo>
                    <a:pt x="4722076" y="412762"/>
                  </a:lnTo>
                  <a:lnTo>
                    <a:pt x="4720958" y="412305"/>
                  </a:lnTo>
                  <a:lnTo>
                    <a:pt x="4718329" y="412305"/>
                  </a:lnTo>
                  <a:lnTo>
                    <a:pt x="4717212" y="412762"/>
                  </a:lnTo>
                  <a:lnTo>
                    <a:pt x="4715345" y="414629"/>
                  </a:lnTo>
                  <a:lnTo>
                    <a:pt x="4714875" y="415747"/>
                  </a:lnTo>
                  <a:lnTo>
                    <a:pt x="4714875" y="418376"/>
                  </a:lnTo>
                  <a:lnTo>
                    <a:pt x="4715345" y="419506"/>
                  </a:lnTo>
                  <a:lnTo>
                    <a:pt x="4717212" y="421360"/>
                  </a:lnTo>
                  <a:lnTo>
                    <a:pt x="4718329" y="421830"/>
                  </a:lnTo>
                  <a:lnTo>
                    <a:pt x="4720958" y="421830"/>
                  </a:lnTo>
                  <a:lnTo>
                    <a:pt x="4722076" y="421360"/>
                  </a:lnTo>
                  <a:lnTo>
                    <a:pt x="4723943" y="419506"/>
                  </a:lnTo>
                  <a:lnTo>
                    <a:pt x="4724400" y="418376"/>
                  </a:lnTo>
                  <a:lnTo>
                    <a:pt x="4724400" y="415747"/>
                  </a:lnTo>
                  <a:close/>
                </a:path>
                <a:path w="10629900" h="2895600">
                  <a:moveTo>
                    <a:pt x="4724400" y="3454"/>
                  </a:moveTo>
                  <a:lnTo>
                    <a:pt x="4723943" y="2336"/>
                  </a:lnTo>
                  <a:lnTo>
                    <a:pt x="4722076" y="469"/>
                  </a:lnTo>
                  <a:lnTo>
                    <a:pt x="4720958" y="0"/>
                  </a:lnTo>
                  <a:lnTo>
                    <a:pt x="4718329" y="0"/>
                  </a:lnTo>
                  <a:lnTo>
                    <a:pt x="4717212" y="469"/>
                  </a:lnTo>
                  <a:lnTo>
                    <a:pt x="4715345" y="2336"/>
                  </a:lnTo>
                  <a:lnTo>
                    <a:pt x="4714875" y="3454"/>
                  </a:lnTo>
                  <a:lnTo>
                    <a:pt x="4714875" y="6083"/>
                  </a:lnTo>
                  <a:lnTo>
                    <a:pt x="4715345" y="7200"/>
                  </a:lnTo>
                  <a:lnTo>
                    <a:pt x="4717212" y="9067"/>
                  </a:lnTo>
                  <a:lnTo>
                    <a:pt x="4718329" y="9525"/>
                  </a:lnTo>
                  <a:lnTo>
                    <a:pt x="4720958" y="9525"/>
                  </a:lnTo>
                  <a:lnTo>
                    <a:pt x="4722076" y="9067"/>
                  </a:lnTo>
                  <a:lnTo>
                    <a:pt x="4723943" y="7200"/>
                  </a:lnTo>
                  <a:lnTo>
                    <a:pt x="4724400" y="6083"/>
                  </a:lnTo>
                  <a:lnTo>
                    <a:pt x="4724400" y="3454"/>
                  </a:lnTo>
                  <a:close/>
                </a:path>
                <a:path w="10629900" h="2895600">
                  <a:moveTo>
                    <a:pt x="4772025" y="2889529"/>
                  </a:moveTo>
                  <a:lnTo>
                    <a:pt x="4771568" y="2888411"/>
                  </a:lnTo>
                  <a:lnTo>
                    <a:pt x="4769701" y="2886545"/>
                  </a:lnTo>
                  <a:lnTo>
                    <a:pt x="4768583" y="2886075"/>
                  </a:lnTo>
                  <a:lnTo>
                    <a:pt x="4765954" y="2886075"/>
                  </a:lnTo>
                  <a:lnTo>
                    <a:pt x="4764837" y="2886545"/>
                  </a:lnTo>
                  <a:lnTo>
                    <a:pt x="4762970" y="2888411"/>
                  </a:lnTo>
                  <a:lnTo>
                    <a:pt x="4762500" y="2889529"/>
                  </a:lnTo>
                  <a:lnTo>
                    <a:pt x="4762500" y="2892158"/>
                  </a:lnTo>
                  <a:lnTo>
                    <a:pt x="4762970" y="2893276"/>
                  </a:lnTo>
                  <a:lnTo>
                    <a:pt x="4764837" y="2895142"/>
                  </a:lnTo>
                  <a:lnTo>
                    <a:pt x="4765954" y="2895600"/>
                  </a:lnTo>
                  <a:lnTo>
                    <a:pt x="4768583" y="2895600"/>
                  </a:lnTo>
                  <a:lnTo>
                    <a:pt x="4769701" y="2895142"/>
                  </a:lnTo>
                  <a:lnTo>
                    <a:pt x="4771568" y="2893276"/>
                  </a:lnTo>
                  <a:lnTo>
                    <a:pt x="4772025" y="2892158"/>
                  </a:lnTo>
                  <a:lnTo>
                    <a:pt x="4772025" y="2889529"/>
                  </a:lnTo>
                  <a:close/>
                </a:path>
                <a:path w="10629900" h="2895600">
                  <a:moveTo>
                    <a:pt x="4772025" y="2477236"/>
                  </a:moveTo>
                  <a:lnTo>
                    <a:pt x="4771568" y="2476106"/>
                  </a:lnTo>
                  <a:lnTo>
                    <a:pt x="4769701" y="2474252"/>
                  </a:lnTo>
                  <a:lnTo>
                    <a:pt x="4768583" y="2473782"/>
                  </a:lnTo>
                  <a:lnTo>
                    <a:pt x="4765954" y="2473782"/>
                  </a:lnTo>
                  <a:lnTo>
                    <a:pt x="4764837" y="2474252"/>
                  </a:lnTo>
                  <a:lnTo>
                    <a:pt x="4762970" y="2476106"/>
                  </a:lnTo>
                  <a:lnTo>
                    <a:pt x="4762500" y="2477236"/>
                  </a:lnTo>
                  <a:lnTo>
                    <a:pt x="4762500" y="2479865"/>
                  </a:lnTo>
                  <a:lnTo>
                    <a:pt x="4762970" y="2480983"/>
                  </a:lnTo>
                  <a:lnTo>
                    <a:pt x="4764837" y="2482850"/>
                  </a:lnTo>
                  <a:lnTo>
                    <a:pt x="4765954" y="2483307"/>
                  </a:lnTo>
                  <a:lnTo>
                    <a:pt x="4768583" y="2483307"/>
                  </a:lnTo>
                  <a:lnTo>
                    <a:pt x="4769701" y="2482850"/>
                  </a:lnTo>
                  <a:lnTo>
                    <a:pt x="4771568" y="2480983"/>
                  </a:lnTo>
                  <a:lnTo>
                    <a:pt x="4772025" y="2479865"/>
                  </a:lnTo>
                  <a:lnTo>
                    <a:pt x="4772025" y="2477236"/>
                  </a:lnTo>
                  <a:close/>
                </a:path>
                <a:path w="10629900" h="2895600">
                  <a:moveTo>
                    <a:pt x="4772025" y="2064931"/>
                  </a:moveTo>
                  <a:lnTo>
                    <a:pt x="4771568" y="2063813"/>
                  </a:lnTo>
                  <a:lnTo>
                    <a:pt x="4769701" y="2061959"/>
                  </a:lnTo>
                  <a:lnTo>
                    <a:pt x="4768583" y="2061489"/>
                  </a:lnTo>
                  <a:lnTo>
                    <a:pt x="4765954" y="2061489"/>
                  </a:lnTo>
                  <a:lnTo>
                    <a:pt x="4764837" y="2061959"/>
                  </a:lnTo>
                  <a:lnTo>
                    <a:pt x="4762970" y="2063813"/>
                  </a:lnTo>
                  <a:lnTo>
                    <a:pt x="4762500" y="2064931"/>
                  </a:lnTo>
                  <a:lnTo>
                    <a:pt x="4762500" y="2067560"/>
                  </a:lnTo>
                  <a:lnTo>
                    <a:pt x="4762970" y="2068690"/>
                  </a:lnTo>
                  <a:lnTo>
                    <a:pt x="4764837" y="2070544"/>
                  </a:lnTo>
                  <a:lnTo>
                    <a:pt x="4765954" y="2071014"/>
                  </a:lnTo>
                  <a:lnTo>
                    <a:pt x="4768583" y="2071014"/>
                  </a:lnTo>
                  <a:lnTo>
                    <a:pt x="4769701" y="2070544"/>
                  </a:lnTo>
                  <a:lnTo>
                    <a:pt x="4771568" y="2068690"/>
                  </a:lnTo>
                  <a:lnTo>
                    <a:pt x="4772025" y="2067560"/>
                  </a:lnTo>
                  <a:lnTo>
                    <a:pt x="4772025" y="2064931"/>
                  </a:lnTo>
                  <a:close/>
                </a:path>
                <a:path w="10629900" h="2895600">
                  <a:moveTo>
                    <a:pt x="4772025" y="1652638"/>
                  </a:moveTo>
                  <a:lnTo>
                    <a:pt x="4771568" y="1651520"/>
                  </a:lnTo>
                  <a:lnTo>
                    <a:pt x="4769701" y="1649653"/>
                  </a:lnTo>
                  <a:lnTo>
                    <a:pt x="4768583" y="1649196"/>
                  </a:lnTo>
                  <a:lnTo>
                    <a:pt x="4765954" y="1649196"/>
                  </a:lnTo>
                  <a:lnTo>
                    <a:pt x="4764837" y="1649653"/>
                  </a:lnTo>
                  <a:lnTo>
                    <a:pt x="4762970" y="1651520"/>
                  </a:lnTo>
                  <a:lnTo>
                    <a:pt x="4762500" y="1652638"/>
                  </a:lnTo>
                  <a:lnTo>
                    <a:pt x="4762500" y="1655267"/>
                  </a:lnTo>
                  <a:lnTo>
                    <a:pt x="4762970" y="1656397"/>
                  </a:lnTo>
                  <a:lnTo>
                    <a:pt x="4764837" y="1658251"/>
                  </a:lnTo>
                  <a:lnTo>
                    <a:pt x="4765954" y="1658721"/>
                  </a:lnTo>
                  <a:lnTo>
                    <a:pt x="4768583" y="1658721"/>
                  </a:lnTo>
                  <a:lnTo>
                    <a:pt x="4769701" y="1658251"/>
                  </a:lnTo>
                  <a:lnTo>
                    <a:pt x="4771568" y="1656397"/>
                  </a:lnTo>
                  <a:lnTo>
                    <a:pt x="4772025" y="1655267"/>
                  </a:lnTo>
                  <a:lnTo>
                    <a:pt x="4772025" y="1652638"/>
                  </a:lnTo>
                  <a:close/>
                </a:path>
                <a:path w="10629900" h="2895600">
                  <a:moveTo>
                    <a:pt x="4772025" y="1240345"/>
                  </a:moveTo>
                  <a:lnTo>
                    <a:pt x="4771568" y="1239215"/>
                  </a:lnTo>
                  <a:lnTo>
                    <a:pt x="4769701" y="1237361"/>
                  </a:lnTo>
                  <a:lnTo>
                    <a:pt x="4768583" y="1236891"/>
                  </a:lnTo>
                  <a:lnTo>
                    <a:pt x="4765954" y="1236891"/>
                  </a:lnTo>
                  <a:lnTo>
                    <a:pt x="4764837" y="1237361"/>
                  </a:lnTo>
                  <a:lnTo>
                    <a:pt x="4762970" y="1239215"/>
                  </a:lnTo>
                  <a:lnTo>
                    <a:pt x="4762500" y="1240345"/>
                  </a:lnTo>
                  <a:lnTo>
                    <a:pt x="4762500" y="1242974"/>
                  </a:lnTo>
                  <a:lnTo>
                    <a:pt x="4762970" y="1244092"/>
                  </a:lnTo>
                  <a:lnTo>
                    <a:pt x="4764837" y="1245958"/>
                  </a:lnTo>
                  <a:lnTo>
                    <a:pt x="4765954" y="1246416"/>
                  </a:lnTo>
                  <a:lnTo>
                    <a:pt x="4768583" y="1246416"/>
                  </a:lnTo>
                  <a:lnTo>
                    <a:pt x="4769701" y="1245958"/>
                  </a:lnTo>
                  <a:lnTo>
                    <a:pt x="4771568" y="1244092"/>
                  </a:lnTo>
                  <a:lnTo>
                    <a:pt x="4772025" y="1242974"/>
                  </a:lnTo>
                  <a:lnTo>
                    <a:pt x="4772025" y="1240345"/>
                  </a:lnTo>
                  <a:close/>
                </a:path>
                <a:path w="10629900" h="2895600">
                  <a:moveTo>
                    <a:pt x="4772025" y="828040"/>
                  </a:moveTo>
                  <a:lnTo>
                    <a:pt x="4771568" y="826922"/>
                  </a:lnTo>
                  <a:lnTo>
                    <a:pt x="4769701" y="825068"/>
                  </a:lnTo>
                  <a:lnTo>
                    <a:pt x="4768583" y="824598"/>
                  </a:lnTo>
                  <a:lnTo>
                    <a:pt x="4765954" y="824598"/>
                  </a:lnTo>
                  <a:lnTo>
                    <a:pt x="4764837" y="825068"/>
                  </a:lnTo>
                  <a:lnTo>
                    <a:pt x="4762970" y="826922"/>
                  </a:lnTo>
                  <a:lnTo>
                    <a:pt x="4762500" y="828040"/>
                  </a:lnTo>
                  <a:lnTo>
                    <a:pt x="4762500" y="830681"/>
                  </a:lnTo>
                  <a:lnTo>
                    <a:pt x="4762970" y="831799"/>
                  </a:lnTo>
                  <a:lnTo>
                    <a:pt x="4764837" y="833653"/>
                  </a:lnTo>
                  <a:lnTo>
                    <a:pt x="4765954" y="834123"/>
                  </a:lnTo>
                  <a:lnTo>
                    <a:pt x="4768583" y="834123"/>
                  </a:lnTo>
                  <a:lnTo>
                    <a:pt x="4769701" y="833653"/>
                  </a:lnTo>
                  <a:lnTo>
                    <a:pt x="4771568" y="831799"/>
                  </a:lnTo>
                  <a:lnTo>
                    <a:pt x="4772025" y="830681"/>
                  </a:lnTo>
                  <a:lnTo>
                    <a:pt x="4772025" y="828040"/>
                  </a:lnTo>
                  <a:close/>
                </a:path>
                <a:path w="10629900" h="2895600">
                  <a:moveTo>
                    <a:pt x="4772025" y="415747"/>
                  </a:moveTo>
                  <a:lnTo>
                    <a:pt x="4771568" y="414629"/>
                  </a:lnTo>
                  <a:lnTo>
                    <a:pt x="4769701" y="412762"/>
                  </a:lnTo>
                  <a:lnTo>
                    <a:pt x="4768583" y="412305"/>
                  </a:lnTo>
                  <a:lnTo>
                    <a:pt x="4765954" y="412305"/>
                  </a:lnTo>
                  <a:lnTo>
                    <a:pt x="4764837" y="412762"/>
                  </a:lnTo>
                  <a:lnTo>
                    <a:pt x="4762970" y="414629"/>
                  </a:lnTo>
                  <a:lnTo>
                    <a:pt x="4762500" y="415747"/>
                  </a:lnTo>
                  <a:lnTo>
                    <a:pt x="4762500" y="418376"/>
                  </a:lnTo>
                  <a:lnTo>
                    <a:pt x="4762970" y="419506"/>
                  </a:lnTo>
                  <a:lnTo>
                    <a:pt x="4764837" y="421360"/>
                  </a:lnTo>
                  <a:lnTo>
                    <a:pt x="4765954" y="421830"/>
                  </a:lnTo>
                  <a:lnTo>
                    <a:pt x="4768583" y="421830"/>
                  </a:lnTo>
                  <a:lnTo>
                    <a:pt x="4769701" y="421360"/>
                  </a:lnTo>
                  <a:lnTo>
                    <a:pt x="4771568" y="419506"/>
                  </a:lnTo>
                  <a:lnTo>
                    <a:pt x="4772025" y="418376"/>
                  </a:lnTo>
                  <a:lnTo>
                    <a:pt x="4772025" y="415747"/>
                  </a:lnTo>
                  <a:close/>
                </a:path>
                <a:path w="10629900" h="2895600">
                  <a:moveTo>
                    <a:pt x="4772025" y="3454"/>
                  </a:moveTo>
                  <a:lnTo>
                    <a:pt x="4771568" y="2336"/>
                  </a:lnTo>
                  <a:lnTo>
                    <a:pt x="4769701" y="469"/>
                  </a:lnTo>
                  <a:lnTo>
                    <a:pt x="4768583" y="0"/>
                  </a:lnTo>
                  <a:lnTo>
                    <a:pt x="4765954" y="0"/>
                  </a:lnTo>
                  <a:lnTo>
                    <a:pt x="4764837" y="469"/>
                  </a:lnTo>
                  <a:lnTo>
                    <a:pt x="4762970" y="2336"/>
                  </a:lnTo>
                  <a:lnTo>
                    <a:pt x="4762500" y="3454"/>
                  </a:lnTo>
                  <a:lnTo>
                    <a:pt x="4762500" y="6083"/>
                  </a:lnTo>
                  <a:lnTo>
                    <a:pt x="4762970" y="7200"/>
                  </a:lnTo>
                  <a:lnTo>
                    <a:pt x="4764837" y="9067"/>
                  </a:lnTo>
                  <a:lnTo>
                    <a:pt x="4765954" y="9525"/>
                  </a:lnTo>
                  <a:lnTo>
                    <a:pt x="4768583" y="9525"/>
                  </a:lnTo>
                  <a:lnTo>
                    <a:pt x="4769701" y="9067"/>
                  </a:lnTo>
                  <a:lnTo>
                    <a:pt x="4771568" y="7200"/>
                  </a:lnTo>
                  <a:lnTo>
                    <a:pt x="4772025" y="6083"/>
                  </a:lnTo>
                  <a:lnTo>
                    <a:pt x="4772025" y="3454"/>
                  </a:lnTo>
                  <a:close/>
                </a:path>
                <a:path w="10629900" h="2895600">
                  <a:moveTo>
                    <a:pt x="4819650" y="2889529"/>
                  </a:moveTo>
                  <a:lnTo>
                    <a:pt x="4819193" y="2888411"/>
                  </a:lnTo>
                  <a:lnTo>
                    <a:pt x="4817326" y="2886545"/>
                  </a:lnTo>
                  <a:lnTo>
                    <a:pt x="4816208" y="2886075"/>
                  </a:lnTo>
                  <a:lnTo>
                    <a:pt x="4813579" y="2886075"/>
                  </a:lnTo>
                  <a:lnTo>
                    <a:pt x="4812449" y="2886545"/>
                  </a:lnTo>
                  <a:lnTo>
                    <a:pt x="4810595" y="2888411"/>
                  </a:lnTo>
                  <a:lnTo>
                    <a:pt x="4810125" y="2889529"/>
                  </a:lnTo>
                  <a:lnTo>
                    <a:pt x="4810125" y="2892158"/>
                  </a:lnTo>
                  <a:lnTo>
                    <a:pt x="4810595" y="2893276"/>
                  </a:lnTo>
                  <a:lnTo>
                    <a:pt x="4812449" y="2895142"/>
                  </a:lnTo>
                  <a:lnTo>
                    <a:pt x="4813579" y="2895600"/>
                  </a:lnTo>
                  <a:lnTo>
                    <a:pt x="4816208" y="2895600"/>
                  </a:lnTo>
                  <a:lnTo>
                    <a:pt x="4817326" y="2895142"/>
                  </a:lnTo>
                  <a:lnTo>
                    <a:pt x="4819193" y="2893276"/>
                  </a:lnTo>
                  <a:lnTo>
                    <a:pt x="4819650" y="2892158"/>
                  </a:lnTo>
                  <a:lnTo>
                    <a:pt x="4819650" y="2889529"/>
                  </a:lnTo>
                  <a:close/>
                </a:path>
                <a:path w="10629900" h="2895600">
                  <a:moveTo>
                    <a:pt x="4819650" y="2477236"/>
                  </a:moveTo>
                  <a:lnTo>
                    <a:pt x="4819193" y="2476106"/>
                  </a:lnTo>
                  <a:lnTo>
                    <a:pt x="4817326" y="2474252"/>
                  </a:lnTo>
                  <a:lnTo>
                    <a:pt x="4816208" y="2473782"/>
                  </a:lnTo>
                  <a:lnTo>
                    <a:pt x="4813579" y="2473782"/>
                  </a:lnTo>
                  <a:lnTo>
                    <a:pt x="4812449" y="2474252"/>
                  </a:lnTo>
                  <a:lnTo>
                    <a:pt x="4810595" y="2476106"/>
                  </a:lnTo>
                  <a:lnTo>
                    <a:pt x="4810125" y="2477236"/>
                  </a:lnTo>
                  <a:lnTo>
                    <a:pt x="4810125" y="2479865"/>
                  </a:lnTo>
                  <a:lnTo>
                    <a:pt x="4810595" y="2480983"/>
                  </a:lnTo>
                  <a:lnTo>
                    <a:pt x="4812449" y="2482850"/>
                  </a:lnTo>
                  <a:lnTo>
                    <a:pt x="4813579" y="2483307"/>
                  </a:lnTo>
                  <a:lnTo>
                    <a:pt x="4816208" y="2483307"/>
                  </a:lnTo>
                  <a:lnTo>
                    <a:pt x="4817326" y="2482850"/>
                  </a:lnTo>
                  <a:lnTo>
                    <a:pt x="4819193" y="2480983"/>
                  </a:lnTo>
                  <a:lnTo>
                    <a:pt x="4819650" y="2479865"/>
                  </a:lnTo>
                  <a:lnTo>
                    <a:pt x="4819650" y="2477236"/>
                  </a:lnTo>
                  <a:close/>
                </a:path>
                <a:path w="10629900" h="2895600">
                  <a:moveTo>
                    <a:pt x="4819650" y="2064931"/>
                  </a:moveTo>
                  <a:lnTo>
                    <a:pt x="4819193" y="2063813"/>
                  </a:lnTo>
                  <a:lnTo>
                    <a:pt x="4817326" y="2061959"/>
                  </a:lnTo>
                  <a:lnTo>
                    <a:pt x="4816208" y="2061489"/>
                  </a:lnTo>
                  <a:lnTo>
                    <a:pt x="4813579" y="2061489"/>
                  </a:lnTo>
                  <a:lnTo>
                    <a:pt x="4812449" y="2061959"/>
                  </a:lnTo>
                  <a:lnTo>
                    <a:pt x="4810595" y="2063813"/>
                  </a:lnTo>
                  <a:lnTo>
                    <a:pt x="4810125" y="2064931"/>
                  </a:lnTo>
                  <a:lnTo>
                    <a:pt x="4810125" y="2067560"/>
                  </a:lnTo>
                  <a:lnTo>
                    <a:pt x="4810595" y="2068690"/>
                  </a:lnTo>
                  <a:lnTo>
                    <a:pt x="4812449" y="2070544"/>
                  </a:lnTo>
                  <a:lnTo>
                    <a:pt x="4813579" y="2071014"/>
                  </a:lnTo>
                  <a:lnTo>
                    <a:pt x="4816208" y="2071014"/>
                  </a:lnTo>
                  <a:lnTo>
                    <a:pt x="4817326" y="2070544"/>
                  </a:lnTo>
                  <a:lnTo>
                    <a:pt x="4819193" y="2068690"/>
                  </a:lnTo>
                  <a:lnTo>
                    <a:pt x="4819650" y="2067560"/>
                  </a:lnTo>
                  <a:lnTo>
                    <a:pt x="4819650" y="2064931"/>
                  </a:lnTo>
                  <a:close/>
                </a:path>
                <a:path w="10629900" h="2895600">
                  <a:moveTo>
                    <a:pt x="4819650" y="1652638"/>
                  </a:moveTo>
                  <a:lnTo>
                    <a:pt x="4819193" y="1651520"/>
                  </a:lnTo>
                  <a:lnTo>
                    <a:pt x="4817326" y="1649653"/>
                  </a:lnTo>
                  <a:lnTo>
                    <a:pt x="4816208" y="1649196"/>
                  </a:lnTo>
                  <a:lnTo>
                    <a:pt x="4813579" y="1649196"/>
                  </a:lnTo>
                  <a:lnTo>
                    <a:pt x="4812449" y="1649653"/>
                  </a:lnTo>
                  <a:lnTo>
                    <a:pt x="4810595" y="1651520"/>
                  </a:lnTo>
                  <a:lnTo>
                    <a:pt x="4810125" y="1652638"/>
                  </a:lnTo>
                  <a:lnTo>
                    <a:pt x="4810125" y="1655267"/>
                  </a:lnTo>
                  <a:lnTo>
                    <a:pt x="4810595" y="1656397"/>
                  </a:lnTo>
                  <a:lnTo>
                    <a:pt x="4812449" y="1658251"/>
                  </a:lnTo>
                  <a:lnTo>
                    <a:pt x="4813579" y="1658721"/>
                  </a:lnTo>
                  <a:lnTo>
                    <a:pt x="4816208" y="1658721"/>
                  </a:lnTo>
                  <a:lnTo>
                    <a:pt x="4817326" y="1658251"/>
                  </a:lnTo>
                  <a:lnTo>
                    <a:pt x="4819193" y="1656397"/>
                  </a:lnTo>
                  <a:lnTo>
                    <a:pt x="4819650" y="1655267"/>
                  </a:lnTo>
                  <a:lnTo>
                    <a:pt x="4819650" y="1652638"/>
                  </a:lnTo>
                  <a:close/>
                </a:path>
                <a:path w="10629900" h="2895600">
                  <a:moveTo>
                    <a:pt x="4819650" y="1240345"/>
                  </a:moveTo>
                  <a:lnTo>
                    <a:pt x="4819193" y="1239215"/>
                  </a:lnTo>
                  <a:lnTo>
                    <a:pt x="4817326" y="1237361"/>
                  </a:lnTo>
                  <a:lnTo>
                    <a:pt x="4816208" y="1236891"/>
                  </a:lnTo>
                  <a:lnTo>
                    <a:pt x="4813579" y="1236891"/>
                  </a:lnTo>
                  <a:lnTo>
                    <a:pt x="4812449" y="1237361"/>
                  </a:lnTo>
                  <a:lnTo>
                    <a:pt x="4810595" y="1239215"/>
                  </a:lnTo>
                  <a:lnTo>
                    <a:pt x="4810125" y="1240345"/>
                  </a:lnTo>
                  <a:lnTo>
                    <a:pt x="4810125" y="1242974"/>
                  </a:lnTo>
                  <a:lnTo>
                    <a:pt x="4810595" y="1244092"/>
                  </a:lnTo>
                  <a:lnTo>
                    <a:pt x="4812449" y="1245958"/>
                  </a:lnTo>
                  <a:lnTo>
                    <a:pt x="4813579" y="1246416"/>
                  </a:lnTo>
                  <a:lnTo>
                    <a:pt x="4816208" y="1246416"/>
                  </a:lnTo>
                  <a:lnTo>
                    <a:pt x="4817326" y="1245958"/>
                  </a:lnTo>
                  <a:lnTo>
                    <a:pt x="4819193" y="1244092"/>
                  </a:lnTo>
                  <a:lnTo>
                    <a:pt x="4819650" y="1242974"/>
                  </a:lnTo>
                  <a:lnTo>
                    <a:pt x="4819650" y="1240345"/>
                  </a:lnTo>
                  <a:close/>
                </a:path>
                <a:path w="10629900" h="2895600">
                  <a:moveTo>
                    <a:pt x="4819650" y="828040"/>
                  </a:moveTo>
                  <a:lnTo>
                    <a:pt x="4819193" y="826922"/>
                  </a:lnTo>
                  <a:lnTo>
                    <a:pt x="4817326" y="825068"/>
                  </a:lnTo>
                  <a:lnTo>
                    <a:pt x="4816208" y="824598"/>
                  </a:lnTo>
                  <a:lnTo>
                    <a:pt x="4813579" y="824598"/>
                  </a:lnTo>
                  <a:lnTo>
                    <a:pt x="4812449" y="825068"/>
                  </a:lnTo>
                  <a:lnTo>
                    <a:pt x="4810595" y="826922"/>
                  </a:lnTo>
                  <a:lnTo>
                    <a:pt x="4810125" y="828040"/>
                  </a:lnTo>
                  <a:lnTo>
                    <a:pt x="4810125" y="830681"/>
                  </a:lnTo>
                  <a:lnTo>
                    <a:pt x="4810595" y="831799"/>
                  </a:lnTo>
                  <a:lnTo>
                    <a:pt x="4812449" y="833653"/>
                  </a:lnTo>
                  <a:lnTo>
                    <a:pt x="4813579" y="834123"/>
                  </a:lnTo>
                  <a:lnTo>
                    <a:pt x="4816208" y="834123"/>
                  </a:lnTo>
                  <a:lnTo>
                    <a:pt x="4817326" y="833653"/>
                  </a:lnTo>
                  <a:lnTo>
                    <a:pt x="4819193" y="831799"/>
                  </a:lnTo>
                  <a:lnTo>
                    <a:pt x="4819650" y="830681"/>
                  </a:lnTo>
                  <a:lnTo>
                    <a:pt x="4819650" y="828040"/>
                  </a:lnTo>
                  <a:close/>
                </a:path>
                <a:path w="10629900" h="2895600">
                  <a:moveTo>
                    <a:pt x="4819650" y="415747"/>
                  </a:moveTo>
                  <a:lnTo>
                    <a:pt x="4819193" y="414629"/>
                  </a:lnTo>
                  <a:lnTo>
                    <a:pt x="4817326" y="412762"/>
                  </a:lnTo>
                  <a:lnTo>
                    <a:pt x="4816208" y="412305"/>
                  </a:lnTo>
                  <a:lnTo>
                    <a:pt x="4813579" y="412305"/>
                  </a:lnTo>
                  <a:lnTo>
                    <a:pt x="4812449" y="412762"/>
                  </a:lnTo>
                  <a:lnTo>
                    <a:pt x="4810595" y="414629"/>
                  </a:lnTo>
                  <a:lnTo>
                    <a:pt x="4810125" y="415747"/>
                  </a:lnTo>
                  <a:lnTo>
                    <a:pt x="4810125" y="418376"/>
                  </a:lnTo>
                  <a:lnTo>
                    <a:pt x="4810595" y="419506"/>
                  </a:lnTo>
                  <a:lnTo>
                    <a:pt x="4812449" y="421360"/>
                  </a:lnTo>
                  <a:lnTo>
                    <a:pt x="4813579" y="421830"/>
                  </a:lnTo>
                  <a:lnTo>
                    <a:pt x="4816208" y="421830"/>
                  </a:lnTo>
                  <a:lnTo>
                    <a:pt x="4817326" y="421360"/>
                  </a:lnTo>
                  <a:lnTo>
                    <a:pt x="4819193" y="419506"/>
                  </a:lnTo>
                  <a:lnTo>
                    <a:pt x="4819650" y="418376"/>
                  </a:lnTo>
                  <a:lnTo>
                    <a:pt x="4819650" y="415747"/>
                  </a:lnTo>
                  <a:close/>
                </a:path>
                <a:path w="10629900" h="2895600">
                  <a:moveTo>
                    <a:pt x="4819650" y="3454"/>
                  </a:moveTo>
                  <a:lnTo>
                    <a:pt x="4819193" y="2336"/>
                  </a:lnTo>
                  <a:lnTo>
                    <a:pt x="4817326" y="469"/>
                  </a:lnTo>
                  <a:lnTo>
                    <a:pt x="4816208" y="0"/>
                  </a:lnTo>
                  <a:lnTo>
                    <a:pt x="4813579" y="0"/>
                  </a:lnTo>
                  <a:lnTo>
                    <a:pt x="4812449" y="469"/>
                  </a:lnTo>
                  <a:lnTo>
                    <a:pt x="4810595" y="2336"/>
                  </a:lnTo>
                  <a:lnTo>
                    <a:pt x="4810125" y="3454"/>
                  </a:lnTo>
                  <a:lnTo>
                    <a:pt x="4810125" y="6083"/>
                  </a:lnTo>
                  <a:lnTo>
                    <a:pt x="4810595" y="7200"/>
                  </a:lnTo>
                  <a:lnTo>
                    <a:pt x="4812449" y="9067"/>
                  </a:lnTo>
                  <a:lnTo>
                    <a:pt x="4813579" y="9525"/>
                  </a:lnTo>
                  <a:lnTo>
                    <a:pt x="4816208" y="9525"/>
                  </a:lnTo>
                  <a:lnTo>
                    <a:pt x="4817326" y="9067"/>
                  </a:lnTo>
                  <a:lnTo>
                    <a:pt x="4819193" y="7200"/>
                  </a:lnTo>
                  <a:lnTo>
                    <a:pt x="4819650" y="6083"/>
                  </a:lnTo>
                  <a:lnTo>
                    <a:pt x="4819650" y="3454"/>
                  </a:lnTo>
                  <a:close/>
                </a:path>
                <a:path w="10629900" h="2895600">
                  <a:moveTo>
                    <a:pt x="4867275" y="2889529"/>
                  </a:moveTo>
                  <a:lnTo>
                    <a:pt x="4866818" y="2888411"/>
                  </a:lnTo>
                  <a:lnTo>
                    <a:pt x="4864951" y="2886545"/>
                  </a:lnTo>
                  <a:lnTo>
                    <a:pt x="4863833" y="2886075"/>
                  </a:lnTo>
                  <a:lnTo>
                    <a:pt x="4861204" y="2886075"/>
                  </a:lnTo>
                  <a:lnTo>
                    <a:pt x="4860074" y="2886545"/>
                  </a:lnTo>
                  <a:lnTo>
                    <a:pt x="4858220" y="2888411"/>
                  </a:lnTo>
                  <a:lnTo>
                    <a:pt x="4857750" y="2889529"/>
                  </a:lnTo>
                  <a:lnTo>
                    <a:pt x="4857750" y="2892158"/>
                  </a:lnTo>
                  <a:lnTo>
                    <a:pt x="4858220" y="2893276"/>
                  </a:lnTo>
                  <a:lnTo>
                    <a:pt x="4860074" y="2895142"/>
                  </a:lnTo>
                  <a:lnTo>
                    <a:pt x="4861204" y="2895600"/>
                  </a:lnTo>
                  <a:lnTo>
                    <a:pt x="4863833" y="2895600"/>
                  </a:lnTo>
                  <a:lnTo>
                    <a:pt x="4864951" y="2895142"/>
                  </a:lnTo>
                  <a:lnTo>
                    <a:pt x="4866818" y="2893276"/>
                  </a:lnTo>
                  <a:lnTo>
                    <a:pt x="4867275" y="2892158"/>
                  </a:lnTo>
                  <a:lnTo>
                    <a:pt x="4867275" y="2889529"/>
                  </a:lnTo>
                  <a:close/>
                </a:path>
                <a:path w="10629900" h="2895600">
                  <a:moveTo>
                    <a:pt x="4867275" y="2477236"/>
                  </a:moveTo>
                  <a:lnTo>
                    <a:pt x="4866818" y="2476106"/>
                  </a:lnTo>
                  <a:lnTo>
                    <a:pt x="4864951" y="2474252"/>
                  </a:lnTo>
                  <a:lnTo>
                    <a:pt x="4863833" y="2473782"/>
                  </a:lnTo>
                  <a:lnTo>
                    <a:pt x="4861204" y="2473782"/>
                  </a:lnTo>
                  <a:lnTo>
                    <a:pt x="4860074" y="2474252"/>
                  </a:lnTo>
                  <a:lnTo>
                    <a:pt x="4858220" y="2476106"/>
                  </a:lnTo>
                  <a:lnTo>
                    <a:pt x="4857750" y="2477236"/>
                  </a:lnTo>
                  <a:lnTo>
                    <a:pt x="4857750" y="2479865"/>
                  </a:lnTo>
                  <a:lnTo>
                    <a:pt x="4858220" y="2480983"/>
                  </a:lnTo>
                  <a:lnTo>
                    <a:pt x="4860074" y="2482850"/>
                  </a:lnTo>
                  <a:lnTo>
                    <a:pt x="4861204" y="2483307"/>
                  </a:lnTo>
                  <a:lnTo>
                    <a:pt x="4863833" y="2483307"/>
                  </a:lnTo>
                  <a:lnTo>
                    <a:pt x="4864951" y="2482850"/>
                  </a:lnTo>
                  <a:lnTo>
                    <a:pt x="4866818" y="2480983"/>
                  </a:lnTo>
                  <a:lnTo>
                    <a:pt x="4867275" y="2479865"/>
                  </a:lnTo>
                  <a:lnTo>
                    <a:pt x="4867275" y="2477236"/>
                  </a:lnTo>
                  <a:close/>
                </a:path>
                <a:path w="10629900" h="2895600">
                  <a:moveTo>
                    <a:pt x="4867275" y="2064931"/>
                  </a:moveTo>
                  <a:lnTo>
                    <a:pt x="4866818" y="2063813"/>
                  </a:lnTo>
                  <a:lnTo>
                    <a:pt x="4864951" y="2061959"/>
                  </a:lnTo>
                  <a:lnTo>
                    <a:pt x="4863833" y="2061489"/>
                  </a:lnTo>
                  <a:lnTo>
                    <a:pt x="4861204" y="2061489"/>
                  </a:lnTo>
                  <a:lnTo>
                    <a:pt x="4860074" y="2061959"/>
                  </a:lnTo>
                  <a:lnTo>
                    <a:pt x="4858220" y="2063813"/>
                  </a:lnTo>
                  <a:lnTo>
                    <a:pt x="4857750" y="2064931"/>
                  </a:lnTo>
                  <a:lnTo>
                    <a:pt x="4857750" y="2067560"/>
                  </a:lnTo>
                  <a:lnTo>
                    <a:pt x="4858220" y="2068690"/>
                  </a:lnTo>
                  <a:lnTo>
                    <a:pt x="4860074" y="2070544"/>
                  </a:lnTo>
                  <a:lnTo>
                    <a:pt x="4861204" y="2071014"/>
                  </a:lnTo>
                  <a:lnTo>
                    <a:pt x="4863833" y="2071014"/>
                  </a:lnTo>
                  <a:lnTo>
                    <a:pt x="4864951" y="2070544"/>
                  </a:lnTo>
                  <a:lnTo>
                    <a:pt x="4866818" y="2068690"/>
                  </a:lnTo>
                  <a:lnTo>
                    <a:pt x="4867275" y="2067560"/>
                  </a:lnTo>
                  <a:lnTo>
                    <a:pt x="4867275" y="2064931"/>
                  </a:lnTo>
                  <a:close/>
                </a:path>
                <a:path w="10629900" h="2895600">
                  <a:moveTo>
                    <a:pt x="4867275" y="1652638"/>
                  </a:moveTo>
                  <a:lnTo>
                    <a:pt x="4866818" y="1651520"/>
                  </a:lnTo>
                  <a:lnTo>
                    <a:pt x="4864951" y="1649653"/>
                  </a:lnTo>
                  <a:lnTo>
                    <a:pt x="4863833" y="1649196"/>
                  </a:lnTo>
                  <a:lnTo>
                    <a:pt x="4861204" y="1649196"/>
                  </a:lnTo>
                  <a:lnTo>
                    <a:pt x="4860074" y="1649653"/>
                  </a:lnTo>
                  <a:lnTo>
                    <a:pt x="4858220" y="1651520"/>
                  </a:lnTo>
                  <a:lnTo>
                    <a:pt x="4857750" y="1652638"/>
                  </a:lnTo>
                  <a:lnTo>
                    <a:pt x="4857750" y="1655267"/>
                  </a:lnTo>
                  <a:lnTo>
                    <a:pt x="4858220" y="1656397"/>
                  </a:lnTo>
                  <a:lnTo>
                    <a:pt x="4860074" y="1658251"/>
                  </a:lnTo>
                  <a:lnTo>
                    <a:pt x="4861204" y="1658721"/>
                  </a:lnTo>
                  <a:lnTo>
                    <a:pt x="4863833" y="1658721"/>
                  </a:lnTo>
                  <a:lnTo>
                    <a:pt x="4864951" y="1658251"/>
                  </a:lnTo>
                  <a:lnTo>
                    <a:pt x="4866818" y="1656397"/>
                  </a:lnTo>
                  <a:lnTo>
                    <a:pt x="4867275" y="1655267"/>
                  </a:lnTo>
                  <a:lnTo>
                    <a:pt x="4867275" y="1652638"/>
                  </a:lnTo>
                  <a:close/>
                </a:path>
                <a:path w="10629900" h="2895600">
                  <a:moveTo>
                    <a:pt x="4867275" y="1240345"/>
                  </a:moveTo>
                  <a:lnTo>
                    <a:pt x="4866818" y="1239215"/>
                  </a:lnTo>
                  <a:lnTo>
                    <a:pt x="4864951" y="1237361"/>
                  </a:lnTo>
                  <a:lnTo>
                    <a:pt x="4863833" y="1236891"/>
                  </a:lnTo>
                  <a:lnTo>
                    <a:pt x="4861204" y="1236891"/>
                  </a:lnTo>
                  <a:lnTo>
                    <a:pt x="4860074" y="1237361"/>
                  </a:lnTo>
                  <a:lnTo>
                    <a:pt x="4858220" y="1239215"/>
                  </a:lnTo>
                  <a:lnTo>
                    <a:pt x="4857750" y="1240345"/>
                  </a:lnTo>
                  <a:lnTo>
                    <a:pt x="4857750" y="1242974"/>
                  </a:lnTo>
                  <a:lnTo>
                    <a:pt x="4858220" y="1244092"/>
                  </a:lnTo>
                  <a:lnTo>
                    <a:pt x="4860074" y="1245958"/>
                  </a:lnTo>
                  <a:lnTo>
                    <a:pt x="4861204" y="1246416"/>
                  </a:lnTo>
                  <a:lnTo>
                    <a:pt x="4863833" y="1246416"/>
                  </a:lnTo>
                  <a:lnTo>
                    <a:pt x="4864951" y="1245958"/>
                  </a:lnTo>
                  <a:lnTo>
                    <a:pt x="4866818" y="1244092"/>
                  </a:lnTo>
                  <a:lnTo>
                    <a:pt x="4867275" y="1242974"/>
                  </a:lnTo>
                  <a:lnTo>
                    <a:pt x="4867275" y="1240345"/>
                  </a:lnTo>
                  <a:close/>
                </a:path>
                <a:path w="10629900" h="2895600">
                  <a:moveTo>
                    <a:pt x="4867275" y="828040"/>
                  </a:moveTo>
                  <a:lnTo>
                    <a:pt x="4866818" y="826922"/>
                  </a:lnTo>
                  <a:lnTo>
                    <a:pt x="4864951" y="825068"/>
                  </a:lnTo>
                  <a:lnTo>
                    <a:pt x="4863833" y="824598"/>
                  </a:lnTo>
                  <a:lnTo>
                    <a:pt x="4861204" y="824598"/>
                  </a:lnTo>
                  <a:lnTo>
                    <a:pt x="4860074" y="825068"/>
                  </a:lnTo>
                  <a:lnTo>
                    <a:pt x="4858220" y="826922"/>
                  </a:lnTo>
                  <a:lnTo>
                    <a:pt x="4857750" y="828040"/>
                  </a:lnTo>
                  <a:lnTo>
                    <a:pt x="4857750" y="830681"/>
                  </a:lnTo>
                  <a:lnTo>
                    <a:pt x="4858220" y="831799"/>
                  </a:lnTo>
                  <a:lnTo>
                    <a:pt x="4860074" y="833653"/>
                  </a:lnTo>
                  <a:lnTo>
                    <a:pt x="4861204" y="834123"/>
                  </a:lnTo>
                  <a:lnTo>
                    <a:pt x="4863833" y="834123"/>
                  </a:lnTo>
                  <a:lnTo>
                    <a:pt x="4864951" y="833653"/>
                  </a:lnTo>
                  <a:lnTo>
                    <a:pt x="4866818" y="831799"/>
                  </a:lnTo>
                  <a:lnTo>
                    <a:pt x="4867275" y="830681"/>
                  </a:lnTo>
                  <a:lnTo>
                    <a:pt x="4867275" y="828040"/>
                  </a:lnTo>
                  <a:close/>
                </a:path>
                <a:path w="10629900" h="2895600">
                  <a:moveTo>
                    <a:pt x="4867275" y="415747"/>
                  </a:moveTo>
                  <a:lnTo>
                    <a:pt x="4866818" y="414629"/>
                  </a:lnTo>
                  <a:lnTo>
                    <a:pt x="4864951" y="412762"/>
                  </a:lnTo>
                  <a:lnTo>
                    <a:pt x="4863833" y="412305"/>
                  </a:lnTo>
                  <a:lnTo>
                    <a:pt x="4861204" y="412305"/>
                  </a:lnTo>
                  <a:lnTo>
                    <a:pt x="4860074" y="412762"/>
                  </a:lnTo>
                  <a:lnTo>
                    <a:pt x="4858220" y="414629"/>
                  </a:lnTo>
                  <a:lnTo>
                    <a:pt x="4857750" y="415747"/>
                  </a:lnTo>
                  <a:lnTo>
                    <a:pt x="4857750" y="418376"/>
                  </a:lnTo>
                  <a:lnTo>
                    <a:pt x="4858220" y="419506"/>
                  </a:lnTo>
                  <a:lnTo>
                    <a:pt x="4860074" y="421360"/>
                  </a:lnTo>
                  <a:lnTo>
                    <a:pt x="4861204" y="421830"/>
                  </a:lnTo>
                  <a:lnTo>
                    <a:pt x="4863833" y="421830"/>
                  </a:lnTo>
                  <a:lnTo>
                    <a:pt x="4864951" y="421360"/>
                  </a:lnTo>
                  <a:lnTo>
                    <a:pt x="4866818" y="419506"/>
                  </a:lnTo>
                  <a:lnTo>
                    <a:pt x="4867275" y="418376"/>
                  </a:lnTo>
                  <a:lnTo>
                    <a:pt x="4867275" y="415747"/>
                  </a:lnTo>
                  <a:close/>
                </a:path>
                <a:path w="10629900" h="2895600">
                  <a:moveTo>
                    <a:pt x="4867275" y="3454"/>
                  </a:moveTo>
                  <a:lnTo>
                    <a:pt x="4866818" y="2336"/>
                  </a:lnTo>
                  <a:lnTo>
                    <a:pt x="4864951" y="469"/>
                  </a:lnTo>
                  <a:lnTo>
                    <a:pt x="4863833" y="0"/>
                  </a:lnTo>
                  <a:lnTo>
                    <a:pt x="4861204" y="0"/>
                  </a:lnTo>
                  <a:lnTo>
                    <a:pt x="4860074" y="469"/>
                  </a:lnTo>
                  <a:lnTo>
                    <a:pt x="4858220" y="2336"/>
                  </a:lnTo>
                  <a:lnTo>
                    <a:pt x="4857750" y="3454"/>
                  </a:lnTo>
                  <a:lnTo>
                    <a:pt x="4857750" y="6083"/>
                  </a:lnTo>
                  <a:lnTo>
                    <a:pt x="4858220" y="7200"/>
                  </a:lnTo>
                  <a:lnTo>
                    <a:pt x="4860074" y="9067"/>
                  </a:lnTo>
                  <a:lnTo>
                    <a:pt x="4861204" y="9525"/>
                  </a:lnTo>
                  <a:lnTo>
                    <a:pt x="4863833" y="9525"/>
                  </a:lnTo>
                  <a:lnTo>
                    <a:pt x="4864951" y="9067"/>
                  </a:lnTo>
                  <a:lnTo>
                    <a:pt x="4866818" y="7200"/>
                  </a:lnTo>
                  <a:lnTo>
                    <a:pt x="4867275" y="6083"/>
                  </a:lnTo>
                  <a:lnTo>
                    <a:pt x="4867275" y="3454"/>
                  </a:lnTo>
                  <a:close/>
                </a:path>
                <a:path w="10629900" h="2895600">
                  <a:moveTo>
                    <a:pt x="4914900" y="2889529"/>
                  </a:moveTo>
                  <a:lnTo>
                    <a:pt x="4914443" y="2888411"/>
                  </a:lnTo>
                  <a:lnTo>
                    <a:pt x="4912576" y="2886545"/>
                  </a:lnTo>
                  <a:lnTo>
                    <a:pt x="4911458" y="2886075"/>
                  </a:lnTo>
                  <a:lnTo>
                    <a:pt x="4908829" y="2886075"/>
                  </a:lnTo>
                  <a:lnTo>
                    <a:pt x="4907699" y="2886545"/>
                  </a:lnTo>
                  <a:lnTo>
                    <a:pt x="4905845" y="2888411"/>
                  </a:lnTo>
                  <a:lnTo>
                    <a:pt x="4905375" y="2889529"/>
                  </a:lnTo>
                  <a:lnTo>
                    <a:pt x="4905375" y="2892158"/>
                  </a:lnTo>
                  <a:lnTo>
                    <a:pt x="4905845" y="2893276"/>
                  </a:lnTo>
                  <a:lnTo>
                    <a:pt x="4907699" y="2895142"/>
                  </a:lnTo>
                  <a:lnTo>
                    <a:pt x="4908829" y="2895600"/>
                  </a:lnTo>
                  <a:lnTo>
                    <a:pt x="4911458" y="2895600"/>
                  </a:lnTo>
                  <a:lnTo>
                    <a:pt x="4912576" y="2895142"/>
                  </a:lnTo>
                  <a:lnTo>
                    <a:pt x="4914443" y="2893276"/>
                  </a:lnTo>
                  <a:lnTo>
                    <a:pt x="4914900" y="2892158"/>
                  </a:lnTo>
                  <a:lnTo>
                    <a:pt x="4914900" y="2889529"/>
                  </a:lnTo>
                  <a:close/>
                </a:path>
                <a:path w="10629900" h="2895600">
                  <a:moveTo>
                    <a:pt x="4914900" y="2477236"/>
                  </a:moveTo>
                  <a:lnTo>
                    <a:pt x="4914443" y="2476106"/>
                  </a:lnTo>
                  <a:lnTo>
                    <a:pt x="4912576" y="2474252"/>
                  </a:lnTo>
                  <a:lnTo>
                    <a:pt x="4911458" y="2473782"/>
                  </a:lnTo>
                  <a:lnTo>
                    <a:pt x="4908829" y="2473782"/>
                  </a:lnTo>
                  <a:lnTo>
                    <a:pt x="4907699" y="2474252"/>
                  </a:lnTo>
                  <a:lnTo>
                    <a:pt x="4905845" y="2476106"/>
                  </a:lnTo>
                  <a:lnTo>
                    <a:pt x="4905375" y="2477236"/>
                  </a:lnTo>
                  <a:lnTo>
                    <a:pt x="4905375" y="2479865"/>
                  </a:lnTo>
                  <a:lnTo>
                    <a:pt x="4905845" y="2480983"/>
                  </a:lnTo>
                  <a:lnTo>
                    <a:pt x="4907699" y="2482850"/>
                  </a:lnTo>
                  <a:lnTo>
                    <a:pt x="4908829" y="2483307"/>
                  </a:lnTo>
                  <a:lnTo>
                    <a:pt x="4911458" y="2483307"/>
                  </a:lnTo>
                  <a:lnTo>
                    <a:pt x="4912576" y="2482850"/>
                  </a:lnTo>
                  <a:lnTo>
                    <a:pt x="4914443" y="2480983"/>
                  </a:lnTo>
                  <a:lnTo>
                    <a:pt x="4914900" y="2479865"/>
                  </a:lnTo>
                  <a:lnTo>
                    <a:pt x="4914900" y="2477236"/>
                  </a:lnTo>
                  <a:close/>
                </a:path>
                <a:path w="10629900" h="2895600">
                  <a:moveTo>
                    <a:pt x="4914900" y="2064931"/>
                  </a:moveTo>
                  <a:lnTo>
                    <a:pt x="4914443" y="2063813"/>
                  </a:lnTo>
                  <a:lnTo>
                    <a:pt x="4912576" y="2061959"/>
                  </a:lnTo>
                  <a:lnTo>
                    <a:pt x="4911458" y="2061489"/>
                  </a:lnTo>
                  <a:lnTo>
                    <a:pt x="4908829" y="2061489"/>
                  </a:lnTo>
                  <a:lnTo>
                    <a:pt x="4907699" y="2061959"/>
                  </a:lnTo>
                  <a:lnTo>
                    <a:pt x="4905845" y="2063813"/>
                  </a:lnTo>
                  <a:lnTo>
                    <a:pt x="4905375" y="2064931"/>
                  </a:lnTo>
                  <a:lnTo>
                    <a:pt x="4905375" y="2067560"/>
                  </a:lnTo>
                  <a:lnTo>
                    <a:pt x="4905845" y="2068690"/>
                  </a:lnTo>
                  <a:lnTo>
                    <a:pt x="4907699" y="2070544"/>
                  </a:lnTo>
                  <a:lnTo>
                    <a:pt x="4908829" y="2071014"/>
                  </a:lnTo>
                  <a:lnTo>
                    <a:pt x="4911458" y="2071014"/>
                  </a:lnTo>
                  <a:lnTo>
                    <a:pt x="4912576" y="2070544"/>
                  </a:lnTo>
                  <a:lnTo>
                    <a:pt x="4914443" y="2068690"/>
                  </a:lnTo>
                  <a:lnTo>
                    <a:pt x="4914900" y="2067560"/>
                  </a:lnTo>
                  <a:lnTo>
                    <a:pt x="4914900" y="2064931"/>
                  </a:lnTo>
                  <a:close/>
                </a:path>
                <a:path w="10629900" h="2895600">
                  <a:moveTo>
                    <a:pt x="4914900" y="1652638"/>
                  </a:moveTo>
                  <a:lnTo>
                    <a:pt x="4914443" y="1651520"/>
                  </a:lnTo>
                  <a:lnTo>
                    <a:pt x="4912576" y="1649653"/>
                  </a:lnTo>
                  <a:lnTo>
                    <a:pt x="4911458" y="1649196"/>
                  </a:lnTo>
                  <a:lnTo>
                    <a:pt x="4908829" y="1649196"/>
                  </a:lnTo>
                  <a:lnTo>
                    <a:pt x="4907699" y="1649653"/>
                  </a:lnTo>
                  <a:lnTo>
                    <a:pt x="4905845" y="1651520"/>
                  </a:lnTo>
                  <a:lnTo>
                    <a:pt x="4905375" y="1652638"/>
                  </a:lnTo>
                  <a:lnTo>
                    <a:pt x="4905375" y="1655267"/>
                  </a:lnTo>
                  <a:lnTo>
                    <a:pt x="4905845" y="1656397"/>
                  </a:lnTo>
                  <a:lnTo>
                    <a:pt x="4907699" y="1658251"/>
                  </a:lnTo>
                  <a:lnTo>
                    <a:pt x="4908829" y="1658721"/>
                  </a:lnTo>
                  <a:lnTo>
                    <a:pt x="4911458" y="1658721"/>
                  </a:lnTo>
                  <a:lnTo>
                    <a:pt x="4912576" y="1658251"/>
                  </a:lnTo>
                  <a:lnTo>
                    <a:pt x="4914443" y="1656397"/>
                  </a:lnTo>
                  <a:lnTo>
                    <a:pt x="4914900" y="1655267"/>
                  </a:lnTo>
                  <a:lnTo>
                    <a:pt x="4914900" y="1652638"/>
                  </a:lnTo>
                  <a:close/>
                </a:path>
                <a:path w="10629900" h="2895600">
                  <a:moveTo>
                    <a:pt x="4914900" y="1240345"/>
                  </a:moveTo>
                  <a:lnTo>
                    <a:pt x="4914443" y="1239215"/>
                  </a:lnTo>
                  <a:lnTo>
                    <a:pt x="4912576" y="1237361"/>
                  </a:lnTo>
                  <a:lnTo>
                    <a:pt x="4911458" y="1236891"/>
                  </a:lnTo>
                  <a:lnTo>
                    <a:pt x="4908829" y="1236891"/>
                  </a:lnTo>
                  <a:lnTo>
                    <a:pt x="4907699" y="1237361"/>
                  </a:lnTo>
                  <a:lnTo>
                    <a:pt x="4905845" y="1239215"/>
                  </a:lnTo>
                  <a:lnTo>
                    <a:pt x="4905375" y="1240345"/>
                  </a:lnTo>
                  <a:lnTo>
                    <a:pt x="4905375" y="1242974"/>
                  </a:lnTo>
                  <a:lnTo>
                    <a:pt x="4905845" y="1244092"/>
                  </a:lnTo>
                  <a:lnTo>
                    <a:pt x="4907699" y="1245958"/>
                  </a:lnTo>
                  <a:lnTo>
                    <a:pt x="4908829" y="1246416"/>
                  </a:lnTo>
                  <a:lnTo>
                    <a:pt x="4911458" y="1246416"/>
                  </a:lnTo>
                  <a:lnTo>
                    <a:pt x="4912576" y="1245958"/>
                  </a:lnTo>
                  <a:lnTo>
                    <a:pt x="4914443" y="1244092"/>
                  </a:lnTo>
                  <a:lnTo>
                    <a:pt x="4914900" y="1242974"/>
                  </a:lnTo>
                  <a:lnTo>
                    <a:pt x="4914900" y="1240345"/>
                  </a:lnTo>
                  <a:close/>
                </a:path>
                <a:path w="10629900" h="2895600">
                  <a:moveTo>
                    <a:pt x="4914900" y="828040"/>
                  </a:moveTo>
                  <a:lnTo>
                    <a:pt x="4914443" y="826922"/>
                  </a:lnTo>
                  <a:lnTo>
                    <a:pt x="4912576" y="825068"/>
                  </a:lnTo>
                  <a:lnTo>
                    <a:pt x="4911458" y="824598"/>
                  </a:lnTo>
                  <a:lnTo>
                    <a:pt x="4908829" y="824598"/>
                  </a:lnTo>
                  <a:lnTo>
                    <a:pt x="4907699" y="825068"/>
                  </a:lnTo>
                  <a:lnTo>
                    <a:pt x="4905845" y="826922"/>
                  </a:lnTo>
                  <a:lnTo>
                    <a:pt x="4905375" y="828040"/>
                  </a:lnTo>
                  <a:lnTo>
                    <a:pt x="4905375" y="830681"/>
                  </a:lnTo>
                  <a:lnTo>
                    <a:pt x="4905845" y="831799"/>
                  </a:lnTo>
                  <a:lnTo>
                    <a:pt x="4907699" y="833653"/>
                  </a:lnTo>
                  <a:lnTo>
                    <a:pt x="4908829" y="834123"/>
                  </a:lnTo>
                  <a:lnTo>
                    <a:pt x="4911458" y="834123"/>
                  </a:lnTo>
                  <a:lnTo>
                    <a:pt x="4912576" y="833653"/>
                  </a:lnTo>
                  <a:lnTo>
                    <a:pt x="4914443" y="831799"/>
                  </a:lnTo>
                  <a:lnTo>
                    <a:pt x="4914900" y="830681"/>
                  </a:lnTo>
                  <a:lnTo>
                    <a:pt x="4914900" y="828040"/>
                  </a:lnTo>
                  <a:close/>
                </a:path>
                <a:path w="10629900" h="2895600">
                  <a:moveTo>
                    <a:pt x="4914900" y="415747"/>
                  </a:moveTo>
                  <a:lnTo>
                    <a:pt x="4914443" y="414629"/>
                  </a:lnTo>
                  <a:lnTo>
                    <a:pt x="4912576" y="412762"/>
                  </a:lnTo>
                  <a:lnTo>
                    <a:pt x="4911458" y="412305"/>
                  </a:lnTo>
                  <a:lnTo>
                    <a:pt x="4908829" y="412305"/>
                  </a:lnTo>
                  <a:lnTo>
                    <a:pt x="4907699" y="412762"/>
                  </a:lnTo>
                  <a:lnTo>
                    <a:pt x="4905845" y="414629"/>
                  </a:lnTo>
                  <a:lnTo>
                    <a:pt x="4905375" y="415747"/>
                  </a:lnTo>
                  <a:lnTo>
                    <a:pt x="4905375" y="418376"/>
                  </a:lnTo>
                  <a:lnTo>
                    <a:pt x="4905845" y="419506"/>
                  </a:lnTo>
                  <a:lnTo>
                    <a:pt x="4907699" y="421360"/>
                  </a:lnTo>
                  <a:lnTo>
                    <a:pt x="4908829" y="421830"/>
                  </a:lnTo>
                  <a:lnTo>
                    <a:pt x="4911458" y="421830"/>
                  </a:lnTo>
                  <a:lnTo>
                    <a:pt x="4912576" y="421360"/>
                  </a:lnTo>
                  <a:lnTo>
                    <a:pt x="4914443" y="419506"/>
                  </a:lnTo>
                  <a:lnTo>
                    <a:pt x="4914900" y="418376"/>
                  </a:lnTo>
                  <a:lnTo>
                    <a:pt x="4914900" y="415747"/>
                  </a:lnTo>
                  <a:close/>
                </a:path>
                <a:path w="10629900" h="2895600">
                  <a:moveTo>
                    <a:pt x="4914900" y="3454"/>
                  </a:moveTo>
                  <a:lnTo>
                    <a:pt x="4914443" y="2336"/>
                  </a:lnTo>
                  <a:lnTo>
                    <a:pt x="4912576" y="469"/>
                  </a:lnTo>
                  <a:lnTo>
                    <a:pt x="4911458" y="0"/>
                  </a:lnTo>
                  <a:lnTo>
                    <a:pt x="4908829" y="0"/>
                  </a:lnTo>
                  <a:lnTo>
                    <a:pt x="4907699" y="469"/>
                  </a:lnTo>
                  <a:lnTo>
                    <a:pt x="4905845" y="2336"/>
                  </a:lnTo>
                  <a:lnTo>
                    <a:pt x="4905375" y="3454"/>
                  </a:lnTo>
                  <a:lnTo>
                    <a:pt x="4905375" y="6083"/>
                  </a:lnTo>
                  <a:lnTo>
                    <a:pt x="4905845" y="7200"/>
                  </a:lnTo>
                  <a:lnTo>
                    <a:pt x="4907699" y="9067"/>
                  </a:lnTo>
                  <a:lnTo>
                    <a:pt x="4908829" y="9525"/>
                  </a:lnTo>
                  <a:lnTo>
                    <a:pt x="4911458" y="9525"/>
                  </a:lnTo>
                  <a:lnTo>
                    <a:pt x="4912576" y="9067"/>
                  </a:lnTo>
                  <a:lnTo>
                    <a:pt x="4914443" y="7200"/>
                  </a:lnTo>
                  <a:lnTo>
                    <a:pt x="4914900" y="6083"/>
                  </a:lnTo>
                  <a:lnTo>
                    <a:pt x="4914900" y="3454"/>
                  </a:lnTo>
                  <a:close/>
                </a:path>
                <a:path w="10629900" h="2895600">
                  <a:moveTo>
                    <a:pt x="4962525" y="2889529"/>
                  </a:moveTo>
                  <a:lnTo>
                    <a:pt x="4962068" y="2888411"/>
                  </a:lnTo>
                  <a:lnTo>
                    <a:pt x="4960201" y="2886545"/>
                  </a:lnTo>
                  <a:lnTo>
                    <a:pt x="4959083" y="2886075"/>
                  </a:lnTo>
                  <a:lnTo>
                    <a:pt x="4956454" y="2886075"/>
                  </a:lnTo>
                  <a:lnTo>
                    <a:pt x="4955324" y="2886545"/>
                  </a:lnTo>
                  <a:lnTo>
                    <a:pt x="4953470" y="2888411"/>
                  </a:lnTo>
                  <a:lnTo>
                    <a:pt x="4953000" y="2889529"/>
                  </a:lnTo>
                  <a:lnTo>
                    <a:pt x="4953000" y="2892158"/>
                  </a:lnTo>
                  <a:lnTo>
                    <a:pt x="4953470" y="2893276"/>
                  </a:lnTo>
                  <a:lnTo>
                    <a:pt x="4955324" y="2895142"/>
                  </a:lnTo>
                  <a:lnTo>
                    <a:pt x="4956454" y="2895600"/>
                  </a:lnTo>
                  <a:lnTo>
                    <a:pt x="4959083" y="2895600"/>
                  </a:lnTo>
                  <a:lnTo>
                    <a:pt x="4960201" y="2895142"/>
                  </a:lnTo>
                  <a:lnTo>
                    <a:pt x="4962068" y="2893276"/>
                  </a:lnTo>
                  <a:lnTo>
                    <a:pt x="4962525" y="2892158"/>
                  </a:lnTo>
                  <a:lnTo>
                    <a:pt x="4962525" y="2889529"/>
                  </a:lnTo>
                  <a:close/>
                </a:path>
                <a:path w="10629900" h="2895600">
                  <a:moveTo>
                    <a:pt x="4962525" y="2477236"/>
                  </a:moveTo>
                  <a:lnTo>
                    <a:pt x="4962068" y="2476106"/>
                  </a:lnTo>
                  <a:lnTo>
                    <a:pt x="4960201" y="2474252"/>
                  </a:lnTo>
                  <a:lnTo>
                    <a:pt x="4959083" y="2473782"/>
                  </a:lnTo>
                  <a:lnTo>
                    <a:pt x="4956454" y="2473782"/>
                  </a:lnTo>
                  <a:lnTo>
                    <a:pt x="4955324" y="2474252"/>
                  </a:lnTo>
                  <a:lnTo>
                    <a:pt x="4953470" y="2476106"/>
                  </a:lnTo>
                  <a:lnTo>
                    <a:pt x="4953000" y="2477236"/>
                  </a:lnTo>
                  <a:lnTo>
                    <a:pt x="4953000" y="2479865"/>
                  </a:lnTo>
                  <a:lnTo>
                    <a:pt x="4953470" y="2480983"/>
                  </a:lnTo>
                  <a:lnTo>
                    <a:pt x="4955324" y="2482850"/>
                  </a:lnTo>
                  <a:lnTo>
                    <a:pt x="4956454" y="2483307"/>
                  </a:lnTo>
                  <a:lnTo>
                    <a:pt x="4959083" y="2483307"/>
                  </a:lnTo>
                  <a:lnTo>
                    <a:pt x="4960201" y="2482850"/>
                  </a:lnTo>
                  <a:lnTo>
                    <a:pt x="4962068" y="2480983"/>
                  </a:lnTo>
                  <a:lnTo>
                    <a:pt x="4962525" y="2479865"/>
                  </a:lnTo>
                  <a:lnTo>
                    <a:pt x="4962525" y="2477236"/>
                  </a:lnTo>
                  <a:close/>
                </a:path>
                <a:path w="10629900" h="2895600">
                  <a:moveTo>
                    <a:pt x="4962525" y="2064931"/>
                  </a:moveTo>
                  <a:lnTo>
                    <a:pt x="4962068" y="2063813"/>
                  </a:lnTo>
                  <a:lnTo>
                    <a:pt x="4960201" y="2061959"/>
                  </a:lnTo>
                  <a:lnTo>
                    <a:pt x="4959083" y="2061489"/>
                  </a:lnTo>
                  <a:lnTo>
                    <a:pt x="4956454" y="2061489"/>
                  </a:lnTo>
                  <a:lnTo>
                    <a:pt x="4955324" y="2061959"/>
                  </a:lnTo>
                  <a:lnTo>
                    <a:pt x="4953470" y="2063813"/>
                  </a:lnTo>
                  <a:lnTo>
                    <a:pt x="4953000" y="2064931"/>
                  </a:lnTo>
                  <a:lnTo>
                    <a:pt x="4953000" y="2067560"/>
                  </a:lnTo>
                  <a:lnTo>
                    <a:pt x="4953470" y="2068690"/>
                  </a:lnTo>
                  <a:lnTo>
                    <a:pt x="4955324" y="2070544"/>
                  </a:lnTo>
                  <a:lnTo>
                    <a:pt x="4956454" y="2071014"/>
                  </a:lnTo>
                  <a:lnTo>
                    <a:pt x="4959083" y="2071014"/>
                  </a:lnTo>
                  <a:lnTo>
                    <a:pt x="4960201" y="2070544"/>
                  </a:lnTo>
                  <a:lnTo>
                    <a:pt x="4962068" y="2068690"/>
                  </a:lnTo>
                  <a:lnTo>
                    <a:pt x="4962525" y="2067560"/>
                  </a:lnTo>
                  <a:lnTo>
                    <a:pt x="4962525" y="2064931"/>
                  </a:lnTo>
                  <a:close/>
                </a:path>
                <a:path w="10629900" h="2895600">
                  <a:moveTo>
                    <a:pt x="4962525" y="1652638"/>
                  </a:moveTo>
                  <a:lnTo>
                    <a:pt x="4962068" y="1651520"/>
                  </a:lnTo>
                  <a:lnTo>
                    <a:pt x="4960201" y="1649653"/>
                  </a:lnTo>
                  <a:lnTo>
                    <a:pt x="4959083" y="1649196"/>
                  </a:lnTo>
                  <a:lnTo>
                    <a:pt x="4956454" y="1649196"/>
                  </a:lnTo>
                  <a:lnTo>
                    <a:pt x="4955324" y="1649653"/>
                  </a:lnTo>
                  <a:lnTo>
                    <a:pt x="4953470" y="1651520"/>
                  </a:lnTo>
                  <a:lnTo>
                    <a:pt x="4953000" y="1652638"/>
                  </a:lnTo>
                  <a:lnTo>
                    <a:pt x="4953000" y="1655267"/>
                  </a:lnTo>
                  <a:lnTo>
                    <a:pt x="4953470" y="1656397"/>
                  </a:lnTo>
                  <a:lnTo>
                    <a:pt x="4955324" y="1658251"/>
                  </a:lnTo>
                  <a:lnTo>
                    <a:pt x="4956454" y="1658721"/>
                  </a:lnTo>
                  <a:lnTo>
                    <a:pt x="4959083" y="1658721"/>
                  </a:lnTo>
                  <a:lnTo>
                    <a:pt x="4960201" y="1658251"/>
                  </a:lnTo>
                  <a:lnTo>
                    <a:pt x="4962068" y="1656397"/>
                  </a:lnTo>
                  <a:lnTo>
                    <a:pt x="4962525" y="1655267"/>
                  </a:lnTo>
                  <a:lnTo>
                    <a:pt x="4962525" y="1652638"/>
                  </a:lnTo>
                  <a:close/>
                </a:path>
                <a:path w="10629900" h="2895600">
                  <a:moveTo>
                    <a:pt x="4962525" y="1240345"/>
                  </a:moveTo>
                  <a:lnTo>
                    <a:pt x="4962068" y="1239215"/>
                  </a:lnTo>
                  <a:lnTo>
                    <a:pt x="4960201" y="1237361"/>
                  </a:lnTo>
                  <a:lnTo>
                    <a:pt x="4959083" y="1236891"/>
                  </a:lnTo>
                  <a:lnTo>
                    <a:pt x="4956454" y="1236891"/>
                  </a:lnTo>
                  <a:lnTo>
                    <a:pt x="4955324" y="1237361"/>
                  </a:lnTo>
                  <a:lnTo>
                    <a:pt x="4953470" y="1239215"/>
                  </a:lnTo>
                  <a:lnTo>
                    <a:pt x="4953000" y="1240345"/>
                  </a:lnTo>
                  <a:lnTo>
                    <a:pt x="4953000" y="1242974"/>
                  </a:lnTo>
                  <a:lnTo>
                    <a:pt x="4953470" y="1244092"/>
                  </a:lnTo>
                  <a:lnTo>
                    <a:pt x="4955324" y="1245958"/>
                  </a:lnTo>
                  <a:lnTo>
                    <a:pt x="4956454" y="1246416"/>
                  </a:lnTo>
                  <a:lnTo>
                    <a:pt x="4959083" y="1246416"/>
                  </a:lnTo>
                  <a:lnTo>
                    <a:pt x="4960201" y="1245958"/>
                  </a:lnTo>
                  <a:lnTo>
                    <a:pt x="4962068" y="1244092"/>
                  </a:lnTo>
                  <a:lnTo>
                    <a:pt x="4962525" y="1242974"/>
                  </a:lnTo>
                  <a:lnTo>
                    <a:pt x="4962525" y="1240345"/>
                  </a:lnTo>
                  <a:close/>
                </a:path>
                <a:path w="10629900" h="2895600">
                  <a:moveTo>
                    <a:pt x="4962525" y="828040"/>
                  </a:moveTo>
                  <a:lnTo>
                    <a:pt x="4962068" y="826922"/>
                  </a:lnTo>
                  <a:lnTo>
                    <a:pt x="4960201" y="825068"/>
                  </a:lnTo>
                  <a:lnTo>
                    <a:pt x="4959083" y="824598"/>
                  </a:lnTo>
                  <a:lnTo>
                    <a:pt x="4956454" y="824598"/>
                  </a:lnTo>
                  <a:lnTo>
                    <a:pt x="4955324" y="825068"/>
                  </a:lnTo>
                  <a:lnTo>
                    <a:pt x="4953470" y="826922"/>
                  </a:lnTo>
                  <a:lnTo>
                    <a:pt x="4953000" y="828040"/>
                  </a:lnTo>
                  <a:lnTo>
                    <a:pt x="4953000" y="830681"/>
                  </a:lnTo>
                  <a:lnTo>
                    <a:pt x="4953470" y="831799"/>
                  </a:lnTo>
                  <a:lnTo>
                    <a:pt x="4955324" y="833653"/>
                  </a:lnTo>
                  <a:lnTo>
                    <a:pt x="4956454" y="834123"/>
                  </a:lnTo>
                  <a:lnTo>
                    <a:pt x="4959083" y="834123"/>
                  </a:lnTo>
                  <a:lnTo>
                    <a:pt x="4960201" y="833653"/>
                  </a:lnTo>
                  <a:lnTo>
                    <a:pt x="4962068" y="831799"/>
                  </a:lnTo>
                  <a:lnTo>
                    <a:pt x="4962525" y="830681"/>
                  </a:lnTo>
                  <a:lnTo>
                    <a:pt x="4962525" y="828040"/>
                  </a:lnTo>
                  <a:close/>
                </a:path>
                <a:path w="10629900" h="2895600">
                  <a:moveTo>
                    <a:pt x="4962525" y="415747"/>
                  </a:moveTo>
                  <a:lnTo>
                    <a:pt x="4962068" y="414629"/>
                  </a:lnTo>
                  <a:lnTo>
                    <a:pt x="4960201" y="412762"/>
                  </a:lnTo>
                  <a:lnTo>
                    <a:pt x="4959083" y="412305"/>
                  </a:lnTo>
                  <a:lnTo>
                    <a:pt x="4956454" y="412305"/>
                  </a:lnTo>
                  <a:lnTo>
                    <a:pt x="4955324" y="412762"/>
                  </a:lnTo>
                  <a:lnTo>
                    <a:pt x="4953470" y="414629"/>
                  </a:lnTo>
                  <a:lnTo>
                    <a:pt x="4953000" y="415747"/>
                  </a:lnTo>
                  <a:lnTo>
                    <a:pt x="4953000" y="418376"/>
                  </a:lnTo>
                  <a:lnTo>
                    <a:pt x="4953470" y="419506"/>
                  </a:lnTo>
                  <a:lnTo>
                    <a:pt x="4955324" y="421360"/>
                  </a:lnTo>
                  <a:lnTo>
                    <a:pt x="4956454" y="421830"/>
                  </a:lnTo>
                  <a:lnTo>
                    <a:pt x="4959083" y="421830"/>
                  </a:lnTo>
                  <a:lnTo>
                    <a:pt x="4960201" y="421360"/>
                  </a:lnTo>
                  <a:lnTo>
                    <a:pt x="4962068" y="419506"/>
                  </a:lnTo>
                  <a:lnTo>
                    <a:pt x="4962525" y="418376"/>
                  </a:lnTo>
                  <a:lnTo>
                    <a:pt x="4962525" y="415747"/>
                  </a:lnTo>
                  <a:close/>
                </a:path>
                <a:path w="10629900" h="2895600">
                  <a:moveTo>
                    <a:pt x="4962525" y="3454"/>
                  </a:moveTo>
                  <a:lnTo>
                    <a:pt x="4962068" y="2336"/>
                  </a:lnTo>
                  <a:lnTo>
                    <a:pt x="4960201" y="469"/>
                  </a:lnTo>
                  <a:lnTo>
                    <a:pt x="4959083" y="0"/>
                  </a:lnTo>
                  <a:lnTo>
                    <a:pt x="4956454" y="0"/>
                  </a:lnTo>
                  <a:lnTo>
                    <a:pt x="4955324" y="469"/>
                  </a:lnTo>
                  <a:lnTo>
                    <a:pt x="4953470" y="2336"/>
                  </a:lnTo>
                  <a:lnTo>
                    <a:pt x="4953000" y="3454"/>
                  </a:lnTo>
                  <a:lnTo>
                    <a:pt x="4953000" y="6083"/>
                  </a:lnTo>
                  <a:lnTo>
                    <a:pt x="4953470" y="7200"/>
                  </a:lnTo>
                  <a:lnTo>
                    <a:pt x="4955324" y="9067"/>
                  </a:lnTo>
                  <a:lnTo>
                    <a:pt x="4956454" y="9525"/>
                  </a:lnTo>
                  <a:lnTo>
                    <a:pt x="4959083" y="9525"/>
                  </a:lnTo>
                  <a:lnTo>
                    <a:pt x="4960201" y="9067"/>
                  </a:lnTo>
                  <a:lnTo>
                    <a:pt x="4962068" y="7200"/>
                  </a:lnTo>
                  <a:lnTo>
                    <a:pt x="4962525" y="6083"/>
                  </a:lnTo>
                  <a:lnTo>
                    <a:pt x="4962525" y="3454"/>
                  </a:lnTo>
                  <a:close/>
                </a:path>
                <a:path w="10629900" h="2895600">
                  <a:moveTo>
                    <a:pt x="5010150" y="2889529"/>
                  </a:moveTo>
                  <a:lnTo>
                    <a:pt x="5009693" y="2888411"/>
                  </a:lnTo>
                  <a:lnTo>
                    <a:pt x="5007826" y="2886545"/>
                  </a:lnTo>
                  <a:lnTo>
                    <a:pt x="5006708" y="2886075"/>
                  </a:lnTo>
                  <a:lnTo>
                    <a:pt x="5004079" y="2886075"/>
                  </a:lnTo>
                  <a:lnTo>
                    <a:pt x="5002949" y="2886545"/>
                  </a:lnTo>
                  <a:lnTo>
                    <a:pt x="5001095" y="2888411"/>
                  </a:lnTo>
                  <a:lnTo>
                    <a:pt x="5000625" y="2889529"/>
                  </a:lnTo>
                  <a:lnTo>
                    <a:pt x="5000625" y="2892158"/>
                  </a:lnTo>
                  <a:lnTo>
                    <a:pt x="5001095" y="2893276"/>
                  </a:lnTo>
                  <a:lnTo>
                    <a:pt x="5002949" y="2895142"/>
                  </a:lnTo>
                  <a:lnTo>
                    <a:pt x="5004079" y="2895600"/>
                  </a:lnTo>
                  <a:lnTo>
                    <a:pt x="5006708" y="2895600"/>
                  </a:lnTo>
                  <a:lnTo>
                    <a:pt x="5007826" y="2895142"/>
                  </a:lnTo>
                  <a:lnTo>
                    <a:pt x="5009693" y="2893276"/>
                  </a:lnTo>
                  <a:lnTo>
                    <a:pt x="5010150" y="2892158"/>
                  </a:lnTo>
                  <a:lnTo>
                    <a:pt x="5010150" y="2889529"/>
                  </a:lnTo>
                  <a:close/>
                </a:path>
                <a:path w="10629900" h="2895600">
                  <a:moveTo>
                    <a:pt x="5010150" y="2477236"/>
                  </a:moveTo>
                  <a:lnTo>
                    <a:pt x="5009693" y="2476106"/>
                  </a:lnTo>
                  <a:lnTo>
                    <a:pt x="5007826" y="2474252"/>
                  </a:lnTo>
                  <a:lnTo>
                    <a:pt x="5006708" y="2473782"/>
                  </a:lnTo>
                  <a:lnTo>
                    <a:pt x="5004079" y="2473782"/>
                  </a:lnTo>
                  <a:lnTo>
                    <a:pt x="5002949" y="2474252"/>
                  </a:lnTo>
                  <a:lnTo>
                    <a:pt x="5001095" y="2476106"/>
                  </a:lnTo>
                  <a:lnTo>
                    <a:pt x="5000625" y="2477236"/>
                  </a:lnTo>
                  <a:lnTo>
                    <a:pt x="5000625" y="2479865"/>
                  </a:lnTo>
                  <a:lnTo>
                    <a:pt x="5001095" y="2480983"/>
                  </a:lnTo>
                  <a:lnTo>
                    <a:pt x="5002949" y="2482850"/>
                  </a:lnTo>
                  <a:lnTo>
                    <a:pt x="5004079" y="2483307"/>
                  </a:lnTo>
                  <a:lnTo>
                    <a:pt x="5006708" y="2483307"/>
                  </a:lnTo>
                  <a:lnTo>
                    <a:pt x="5007826" y="2482850"/>
                  </a:lnTo>
                  <a:lnTo>
                    <a:pt x="5009693" y="2480983"/>
                  </a:lnTo>
                  <a:lnTo>
                    <a:pt x="5010150" y="2479865"/>
                  </a:lnTo>
                  <a:lnTo>
                    <a:pt x="5010150" y="2477236"/>
                  </a:lnTo>
                  <a:close/>
                </a:path>
                <a:path w="10629900" h="2895600">
                  <a:moveTo>
                    <a:pt x="5010150" y="2064931"/>
                  </a:moveTo>
                  <a:lnTo>
                    <a:pt x="5009693" y="2063813"/>
                  </a:lnTo>
                  <a:lnTo>
                    <a:pt x="5007826" y="2061959"/>
                  </a:lnTo>
                  <a:lnTo>
                    <a:pt x="5006708" y="2061489"/>
                  </a:lnTo>
                  <a:lnTo>
                    <a:pt x="5004079" y="2061489"/>
                  </a:lnTo>
                  <a:lnTo>
                    <a:pt x="5002949" y="2061959"/>
                  </a:lnTo>
                  <a:lnTo>
                    <a:pt x="5001095" y="2063813"/>
                  </a:lnTo>
                  <a:lnTo>
                    <a:pt x="5000625" y="2064931"/>
                  </a:lnTo>
                  <a:lnTo>
                    <a:pt x="5000625" y="2067560"/>
                  </a:lnTo>
                  <a:lnTo>
                    <a:pt x="5001095" y="2068690"/>
                  </a:lnTo>
                  <a:lnTo>
                    <a:pt x="5002949" y="2070544"/>
                  </a:lnTo>
                  <a:lnTo>
                    <a:pt x="5004079" y="2071014"/>
                  </a:lnTo>
                  <a:lnTo>
                    <a:pt x="5006708" y="2071014"/>
                  </a:lnTo>
                  <a:lnTo>
                    <a:pt x="5007826" y="2070544"/>
                  </a:lnTo>
                  <a:lnTo>
                    <a:pt x="5009693" y="2068690"/>
                  </a:lnTo>
                  <a:lnTo>
                    <a:pt x="5010150" y="2067560"/>
                  </a:lnTo>
                  <a:lnTo>
                    <a:pt x="5010150" y="2064931"/>
                  </a:lnTo>
                  <a:close/>
                </a:path>
                <a:path w="10629900" h="2895600">
                  <a:moveTo>
                    <a:pt x="5010150" y="1652638"/>
                  </a:moveTo>
                  <a:lnTo>
                    <a:pt x="5009693" y="1651520"/>
                  </a:lnTo>
                  <a:lnTo>
                    <a:pt x="5007826" y="1649653"/>
                  </a:lnTo>
                  <a:lnTo>
                    <a:pt x="5006708" y="1649196"/>
                  </a:lnTo>
                  <a:lnTo>
                    <a:pt x="5004079" y="1649196"/>
                  </a:lnTo>
                  <a:lnTo>
                    <a:pt x="5002949" y="1649653"/>
                  </a:lnTo>
                  <a:lnTo>
                    <a:pt x="5001095" y="1651520"/>
                  </a:lnTo>
                  <a:lnTo>
                    <a:pt x="5000625" y="1652638"/>
                  </a:lnTo>
                  <a:lnTo>
                    <a:pt x="5000625" y="1655267"/>
                  </a:lnTo>
                  <a:lnTo>
                    <a:pt x="5001095" y="1656397"/>
                  </a:lnTo>
                  <a:lnTo>
                    <a:pt x="5002949" y="1658251"/>
                  </a:lnTo>
                  <a:lnTo>
                    <a:pt x="5004079" y="1658721"/>
                  </a:lnTo>
                  <a:lnTo>
                    <a:pt x="5006708" y="1658721"/>
                  </a:lnTo>
                  <a:lnTo>
                    <a:pt x="5007826" y="1658251"/>
                  </a:lnTo>
                  <a:lnTo>
                    <a:pt x="5009693" y="1656397"/>
                  </a:lnTo>
                  <a:lnTo>
                    <a:pt x="5010150" y="1655267"/>
                  </a:lnTo>
                  <a:lnTo>
                    <a:pt x="5010150" y="1652638"/>
                  </a:lnTo>
                  <a:close/>
                </a:path>
                <a:path w="10629900" h="2895600">
                  <a:moveTo>
                    <a:pt x="5010150" y="1240345"/>
                  </a:moveTo>
                  <a:lnTo>
                    <a:pt x="5009693" y="1239215"/>
                  </a:lnTo>
                  <a:lnTo>
                    <a:pt x="5007826" y="1237361"/>
                  </a:lnTo>
                  <a:lnTo>
                    <a:pt x="5006708" y="1236891"/>
                  </a:lnTo>
                  <a:lnTo>
                    <a:pt x="5004079" y="1236891"/>
                  </a:lnTo>
                  <a:lnTo>
                    <a:pt x="5002949" y="1237361"/>
                  </a:lnTo>
                  <a:lnTo>
                    <a:pt x="5001095" y="1239215"/>
                  </a:lnTo>
                  <a:lnTo>
                    <a:pt x="5000625" y="1240345"/>
                  </a:lnTo>
                  <a:lnTo>
                    <a:pt x="5000625" y="1242974"/>
                  </a:lnTo>
                  <a:lnTo>
                    <a:pt x="5001095" y="1244092"/>
                  </a:lnTo>
                  <a:lnTo>
                    <a:pt x="5002949" y="1245958"/>
                  </a:lnTo>
                  <a:lnTo>
                    <a:pt x="5004079" y="1246416"/>
                  </a:lnTo>
                  <a:lnTo>
                    <a:pt x="5006708" y="1246416"/>
                  </a:lnTo>
                  <a:lnTo>
                    <a:pt x="5007826" y="1245958"/>
                  </a:lnTo>
                  <a:lnTo>
                    <a:pt x="5009693" y="1244092"/>
                  </a:lnTo>
                  <a:lnTo>
                    <a:pt x="5010150" y="1242974"/>
                  </a:lnTo>
                  <a:lnTo>
                    <a:pt x="5010150" y="1240345"/>
                  </a:lnTo>
                  <a:close/>
                </a:path>
                <a:path w="10629900" h="2895600">
                  <a:moveTo>
                    <a:pt x="5010150" y="828040"/>
                  </a:moveTo>
                  <a:lnTo>
                    <a:pt x="5009693" y="826922"/>
                  </a:lnTo>
                  <a:lnTo>
                    <a:pt x="5007826" y="825068"/>
                  </a:lnTo>
                  <a:lnTo>
                    <a:pt x="5006708" y="824598"/>
                  </a:lnTo>
                  <a:lnTo>
                    <a:pt x="5004079" y="824598"/>
                  </a:lnTo>
                  <a:lnTo>
                    <a:pt x="5002949" y="825068"/>
                  </a:lnTo>
                  <a:lnTo>
                    <a:pt x="5001095" y="826922"/>
                  </a:lnTo>
                  <a:lnTo>
                    <a:pt x="5000625" y="828040"/>
                  </a:lnTo>
                  <a:lnTo>
                    <a:pt x="5000625" y="830681"/>
                  </a:lnTo>
                  <a:lnTo>
                    <a:pt x="5001095" y="831799"/>
                  </a:lnTo>
                  <a:lnTo>
                    <a:pt x="5002949" y="833653"/>
                  </a:lnTo>
                  <a:lnTo>
                    <a:pt x="5004079" y="834123"/>
                  </a:lnTo>
                  <a:lnTo>
                    <a:pt x="5006708" y="834123"/>
                  </a:lnTo>
                  <a:lnTo>
                    <a:pt x="5007826" y="833653"/>
                  </a:lnTo>
                  <a:lnTo>
                    <a:pt x="5009693" y="831799"/>
                  </a:lnTo>
                  <a:lnTo>
                    <a:pt x="5010150" y="830681"/>
                  </a:lnTo>
                  <a:lnTo>
                    <a:pt x="5010150" y="828040"/>
                  </a:lnTo>
                  <a:close/>
                </a:path>
                <a:path w="10629900" h="2895600">
                  <a:moveTo>
                    <a:pt x="5010150" y="415747"/>
                  </a:moveTo>
                  <a:lnTo>
                    <a:pt x="5009693" y="414629"/>
                  </a:lnTo>
                  <a:lnTo>
                    <a:pt x="5007826" y="412762"/>
                  </a:lnTo>
                  <a:lnTo>
                    <a:pt x="5006708" y="412305"/>
                  </a:lnTo>
                  <a:lnTo>
                    <a:pt x="5004079" y="412305"/>
                  </a:lnTo>
                  <a:lnTo>
                    <a:pt x="5002949" y="412762"/>
                  </a:lnTo>
                  <a:lnTo>
                    <a:pt x="5001095" y="414629"/>
                  </a:lnTo>
                  <a:lnTo>
                    <a:pt x="5000625" y="415747"/>
                  </a:lnTo>
                  <a:lnTo>
                    <a:pt x="5000625" y="418376"/>
                  </a:lnTo>
                  <a:lnTo>
                    <a:pt x="5001095" y="419506"/>
                  </a:lnTo>
                  <a:lnTo>
                    <a:pt x="5002949" y="421360"/>
                  </a:lnTo>
                  <a:lnTo>
                    <a:pt x="5004079" y="421830"/>
                  </a:lnTo>
                  <a:lnTo>
                    <a:pt x="5006708" y="421830"/>
                  </a:lnTo>
                  <a:lnTo>
                    <a:pt x="5007826" y="421360"/>
                  </a:lnTo>
                  <a:lnTo>
                    <a:pt x="5009693" y="419506"/>
                  </a:lnTo>
                  <a:lnTo>
                    <a:pt x="5010150" y="418376"/>
                  </a:lnTo>
                  <a:lnTo>
                    <a:pt x="5010150" y="415747"/>
                  </a:lnTo>
                  <a:close/>
                </a:path>
                <a:path w="10629900" h="2895600">
                  <a:moveTo>
                    <a:pt x="5010150" y="3454"/>
                  </a:moveTo>
                  <a:lnTo>
                    <a:pt x="5009693" y="2336"/>
                  </a:lnTo>
                  <a:lnTo>
                    <a:pt x="5007826" y="469"/>
                  </a:lnTo>
                  <a:lnTo>
                    <a:pt x="5006708" y="0"/>
                  </a:lnTo>
                  <a:lnTo>
                    <a:pt x="5004079" y="0"/>
                  </a:lnTo>
                  <a:lnTo>
                    <a:pt x="5002949" y="469"/>
                  </a:lnTo>
                  <a:lnTo>
                    <a:pt x="5001095" y="2336"/>
                  </a:lnTo>
                  <a:lnTo>
                    <a:pt x="5000625" y="3454"/>
                  </a:lnTo>
                  <a:lnTo>
                    <a:pt x="5000625" y="6083"/>
                  </a:lnTo>
                  <a:lnTo>
                    <a:pt x="5001095" y="7200"/>
                  </a:lnTo>
                  <a:lnTo>
                    <a:pt x="5002949" y="9067"/>
                  </a:lnTo>
                  <a:lnTo>
                    <a:pt x="5004079" y="9525"/>
                  </a:lnTo>
                  <a:lnTo>
                    <a:pt x="5006708" y="9525"/>
                  </a:lnTo>
                  <a:lnTo>
                    <a:pt x="5007826" y="9067"/>
                  </a:lnTo>
                  <a:lnTo>
                    <a:pt x="5009693" y="7200"/>
                  </a:lnTo>
                  <a:lnTo>
                    <a:pt x="5010150" y="6083"/>
                  </a:lnTo>
                  <a:lnTo>
                    <a:pt x="5010150" y="3454"/>
                  </a:lnTo>
                  <a:close/>
                </a:path>
                <a:path w="10629900" h="2895600">
                  <a:moveTo>
                    <a:pt x="5057775" y="2889529"/>
                  </a:moveTo>
                  <a:lnTo>
                    <a:pt x="5057318" y="2888411"/>
                  </a:lnTo>
                  <a:lnTo>
                    <a:pt x="5055451" y="2886545"/>
                  </a:lnTo>
                  <a:lnTo>
                    <a:pt x="5054333" y="2886075"/>
                  </a:lnTo>
                  <a:lnTo>
                    <a:pt x="5051704" y="2886075"/>
                  </a:lnTo>
                  <a:lnTo>
                    <a:pt x="5050574" y="2886545"/>
                  </a:lnTo>
                  <a:lnTo>
                    <a:pt x="5048720" y="2888411"/>
                  </a:lnTo>
                  <a:lnTo>
                    <a:pt x="5048250" y="2889529"/>
                  </a:lnTo>
                  <a:lnTo>
                    <a:pt x="5048250" y="2892158"/>
                  </a:lnTo>
                  <a:lnTo>
                    <a:pt x="5048720" y="2893276"/>
                  </a:lnTo>
                  <a:lnTo>
                    <a:pt x="5050574" y="2895142"/>
                  </a:lnTo>
                  <a:lnTo>
                    <a:pt x="5051704" y="2895600"/>
                  </a:lnTo>
                  <a:lnTo>
                    <a:pt x="5054333" y="2895600"/>
                  </a:lnTo>
                  <a:lnTo>
                    <a:pt x="5055451" y="2895142"/>
                  </a:lnTo>
                  <a:lnTo>
                    <a:pt x="5057318" y="2893276"/>
                  </a:lnTo>
                  <a:lnTo>
                    <a:pt x="5057775" y="2892158"/>
                  </a:lnTo>
                  <a:lnTo>
                    <a:pt x="5057775" y="2889529"/>
                  </a:lnTo>
                  <a:close/>
                </a:path>
                <a:path w="10629900" h="2895600">
                  <a:moveTo>
                    <a:pt x="5057775" y="2477236"/>
                  </a:moveTo>
                  <a:lnTo>
                    <a:pt x="5057318" y="2476106"/>
                  </a:lnTo>
                  <a:lnTo>
                    <a:pt x="5055451" y="2474252"/>
                  </a:lnTo>
                  <a:lnTo>
                    <a:pt x="5054333" y="2473782"/>
                  </a:lnTo>
                  <a:lnTo>
                    <a:pt x="5051704" y="2473782"/>
                  </a:lnTo>
                  <a:lnTo>
                    <a:pt x="5050574" y="2474252"/>
                  </a:lnTo>
                  <a:lnTo>
                    <a:pt x="5048720" y="2476106"/>
                  </a:lnTo>
                  <a:lnTo>
                    <a:pt x="5048250" y="2477236"/>
                  </a:lnTo>
                  <a:lnTo>
                    <a:pt x="5048250" y="2479865"/>
                  </a:lnTo>
                  <a:lnTo>
                    <a:pt x="5048720" y="2480983"/>
                  </a:lnTo>
                  <a:lnTo>
                    <a:pt x="5050574" y="2482850"/>
                  </a:lnTo>
                  <a:lnTo>
                    <a:pt x="5051704" y="2483307"/>
                  </a:lnTo>
                  <a:lnTo>
                    <a:pt x="5054333" y="2483307"/>
                  </a:lnTo>
                  <a:lnTo>
                    <a:pt x="5055451" y="2482850"/>
                  </a:lnTo>
                  <a:lnTo>
                    <a:pt x="5057318" y="2480983"/>
                  </a:lnTo>
                  <a:lnTo>
                    <a:pt x="5057775" y="2479865"/>
                  </a:lnTo>
                  <a:lnTo>
                    <a:pt x="5057775" y="2477236"/>
                  </a:lnTo>
                  <a:close/>
                </a:path>
                <a:path w="10629900" h="2895600">
                  <a:moveTo>
                    <a:pt x="5057775" y="2064931"/>
                  </a:moveTo>
                  <a:lnTo>
                    <a:pt x="5057318" y="2063813"/>
                  </a:lnTo>
                  <a:lnTo>
                    <a:pt x="5055451" y="2061959"/>
                  </a:lnTo>
                  <a:lnTo>
                    <a:pt x="5054333" y="2061489"/>
                  </a:lnTo>
                  <a:lnTo>
                    <a:pt x="5051704" y="2061489"/>
                  </a:lnTo>
                  <a:lnTo>
                    <a:pt x="5050574" y="2061959"/>
                  </a:lnTo>
                  <a:lnTo>
                    <a:pt x="5048720" y="2063813"/>
                  </a:lnTo>
                  <a:lnTo>
                    <a:pt x="5048250" y="2064931"/>
                  </a:lnTo>
                  <a:lnTo>
                    <a:pt x="5048250" y="2067560"/>
                  </a:lnTo>
                  <a:lnTo>
                    <a:pt x="5048720" y="2068690"/>
                  </a:lnTo>
                  <a:lnTo>
                    <a:pt x="5050574" y="2070544"/>
                  </a:lnTo>
                  <a:lnTo>
                    <a:pt x="5051704" y="2071014"/>
                  </a:lnTo>
                  <a:lnTo>
                    <a:pt x="5054333" y="2071014"/>
                  </a:lnTo>
                  <a:lnTo>
                    <a:pt x="5055451" y="2070544"/>
                  </a:lnTo>
                  <a:lnTo>
                    <a:pt x="5057318" y="2068690"/>
                  </a:lnTo>
                  <a:lnTo>
                    <a:pt x="5057775" y="2067560"/>
                  </a:lnTo>
                  <a:lnTo>
                    <a:pt x="5057775" y="2064931"/>
                  </a:lnTo>
                  <a:close/>
                </a:path>
                <a:path w="10629900" h="2895600">
                  <a:moveTo>
                    <a:pt x="5057775" y="1652638"/>
                  </a:moveTo>
                  <a:lnTo>
                    <a:pt x="5057318" y="1651520"/>
                  </a:lnTo>
                  <a:lnTo>
                    <a:pt x="5055451" y="1649653"/>
                  </a:lnTo>
                  <a:lnTo>
                    <a:pt x="5054333" y="1649196"/>
                  </a:lnTo>
                  <a:lnTo>
                    <a:pt x="5051704" y="1649196"/>
                  </a:lnTo>
                  <a:lnTo>
                    <a:pt x="5050574" y="1649653"/>
                  </a:lnTo>
                  <a:lnTo>
                    <a:pt x="5048720" y="1651520"/>
                  </a:lnTo>
                  <a:lnTo>
                    <a:pt x="5048250" y="1652638"/>
                  </a:lnTo>
                  <a:lnTo>
                    <a:pt x="5048250" y="1655267"/>
                  </a:lnTo>
                  <a:lnTo>
                    <a:pt x="5048720" y="1656397"/>
                  </a:lnTo>
                  <a:lnTo>
                    <a:pt x="5050574" y="1658251"/>
                  </a:lnTo>
                  <a:lnTo>
                    <a:pt x="5051704" y="1658721"/>
                  </a:lnTo>
                  <a:lnTo>
                    <a:pt x="5054333" y="1658721"/>
                  </a:lnTo>
                  <a:lnTo>
                    <a:pt x="5055451" y="1658251"/>
                  </a:lnTo>
                  <a:lnTo>
                    <a:pt x="5057318" y="1656397"/>
                  </a:lnTo>
                  <a:lnTo>
                    <a:pt x="5057775" y="1655267"/>
                  </a:lnTo>
                  <a:lnTo>
                    <a:pt x="5057775" y="1652638"/>
                  </a:lnTo>
                  <a:close/>
                </a:path>
                <a:path w="10629900" h="2895600">
                  <a:moveTo>
                    <a:pt x="5057775" y="1240345"/>
                  </a:moveTo>
                  <a:lnTo>
                    <a:pt x="5057318" y="1239215"/>
                  </a:lnTo>
                  <a:lnTo>
                    <a:pt x="5055451" y="1237361"/>
                  </a:lnTo>
                  <a:lnTo>
                    <a:pt x="5054333" y="1236891"/>
                  </a:lnTo>
                  <a:lnTo>
                    <a:pt x="5051704" y="1236891"/>
                  </a:lnTo>
                  <a:lnTo>
                    <a:pt x="5050574" y="1237361"/>
                  </a:lnTo>
                  <a:lnTo>
                    <a:pt x="5048720" y="1239215"/>
                  </a:lnTo>
                  <a:lnTo>
                    <a:pt x="5048250" y="1240345"/>
                  </a:lnTo>
                  <a:lnTo>
                    <a:pt x="5048250" y="1242974"/>
                  </a:lnTo>
                  <a:lnTo>
                    <a:pt x="5048720" y="1244092"/>
                  </a:lnTo>
                  <a:lnTo>
                    <a:pt x="5050574" y="1245958"/>
                  </a:lnTo>
                  <a:lnTo>
                    <a:pt x="5051704" y="1246416"/>
                  </a:lnTo>
                  <a:lnTo>
                    <a:pt x="5054333" y="1246416"/>
                  </a:lnTo>
                  <a:lnTo>
                    <a:pt x="5055451" y="1245958"/>
                  </a:lnTo>
                  <a:lnTo>
                    <a:pt x="5057318" y="1244092"/>
                  </a:lnTo>
                  <a:lnTo>
                    <a:pt x="5057775" y="1242974"/>
                  </a:lnTo>
                  <a:lnTo>
                    <a:pt x="5057775" y="1240345"/>
                  </a:lnTo>
                  <a:close/>
                </a:path>
                <a:path w="10629900" h="2895600">
                  <a:moveTo>
                    <a:pt x="5057775" y="828040"/>
                  </a:moveTo>
                  <a:lnTo>
                    <a:pt x="5057318" y="826922"/>
                  </a:lnTo>
                  <a:lnTo>
                    <a:pt x="5055451" y="825068"/>
                  </a:lnTo>
                  <a:lnTo>
                    <a:pt x="5054333" y="824598"/>
                  </a:lnTo>
                  <a:lnTo>
                    <a:pt x="5051704" y="824598"/>
                  </a:lnTo>
                  <a:lnTo>
                    <a:pt x="5050574" y="825068"/>
                  </a:lnTo>
                  <a:lnTo>
                    <a:pt x="5048720" y="826922"/>
                  </a:lnTo>
                  <a:lnTo>
                    <a:pt x="5048250" y="828040"/>
                  </a:lnTo>
                  <a:lnTo>
                    <a:pt x="5048250" y="830681"/>
                  </a:lnTo>
                  <a:lnTo>
                    <a:pt x="5048720" y="831799"/>
                  </a:lnTo>
                  <a:lnTo>
                    <a:pt x="5050574" y="833653"/>
                  </a:lnTo>
                  <a:lnTo>
                    <a:pt x="5051704" y="834123"/>
                  </a:lnTo>
                  <a:lnTo>
                    <a:pt x="5054333" y="834123"/>
                  </a:lnTo>
                  <a:lnTo>
                    <a:pt x="5055451" y="833653"/>
                  </a:lnTo>
                  <a:lnTo>
                    <a:pt x="5057318" y="831799"/>
                  </a:lnTo>
                  <a:lnTo>
                    <a:pt x="5057775" y="830681"/>
                  </a:lnTo>
                  <a:lnTo>
                    <a:pt x="5057775" y="828040"/>
                  </a:lnTo>
                  <a:close/>
                </a:path>
                <a:path w="10629900" h="2895600">
                  <a:moveTo>
                    <a:pt x="5057775" y="415747"/>
                  </a:moveTo>
                  <a:lnTo>
                    <a:pt x="5057318" y="414629"/>
                  </a:lnTo>
                  <a:lnTo>
                    <a:pt x="5055451" y="412762"/>
                  </a:lnTo>
                  <a:lnTo>
                    <a:pt x="5054333" y="412305"/>
                  </a:lnTo>
                  <a:lnTo>
                    <a:pt x="5051704" y="412305"/>
                  </a:lnTo>
                  <a:lnTo>
                    <a:pt x="5050574" y="412762"/>
                  </a:lnTo>
                  <a:lnTo>
                    <a:pt x="5048720" y="414629"/>
                  </a:lnTo>
                  <a:lnTo>
                    <a:pt x="5048250" y="415747"/>
                  </a:lnTo>
                  <a:lnTo>
                    <a:pt x="5048250" y="418376"/>
                  </a:lnTo>
                  <a:lnTo>
                    <a:pt x="5048720" y="419506"/>
                  </a:lnTo>
                  <a:lnTo>
                    <a:pt x="5050574" y="421360"/>
                  </a:lnTo>
                  <a:lnTo>
                    <a:pt x="5051704" y="421830"/>
                  </a:lnTo>
                  <a:lnTo>
                    <a:pt x="5054333" y="421830"/>
                  </a:lnTo>
                  <a:lnTo>
                    <a:pt x="5055451" y="421360"/>
                  </a:lnTo>
                  <a:lnTo>
                    <a:pt x="5057318" y="419506"/>
                  </a:lnTo>
                  <a:lnTo>
                    <a:pt x="5057775" y="418376"/>
                  </a:lnTo>
                  <a:lnTo>
                    <a:pt x="5057775" y="415747"/>
                  </a:lnTo>
                  <a:close/>
                </a:path>
                <a:path w="10629900" h="2895600">
                  <a:moveTo>
                    <a:pt x="5057775" y="3454"/>
                  </a:moveTo>
                  <a:lnTo>
                    <a:pt x="5057318" y="2336"/>
                  </a:lnTo>
                  <a:lnTo>
                    <a:pt x="5055451" y="469"/>
                  </a:lnTo>
                  <a:lnTo>
                    <a:pt x="5054333" y="0"/>
                  </a:lnTo>
                  <a:lnTo>
                    <a:pt x="5051704" y="0"/>
                  </a:lnTo>
                  <a:lnTo>
                    <a:pt x="5050574" y="469"/>
                  </a:lnTo>
                  <a:lnTo>
                    <a:pt x="5048720" y="2336"/>
                  </a:lnTo>
                  <a:lnTo>
                    <a:pt x="5048250" y="3454"/>
                  </a:lnTo>
                  <a:lnTo>
                    <a:pt x="5048250" y="6083"/>
                  </a:lnTo>
                  <a:lnTo>
                    <a:pt x="5048720" y="7200"/>
                  </a:lnTo>
                  <a:lnTo>
                    <a:pt x="5050574" y="9067"/>
                  </a:lnTo>
                  <a:lnTo>
                    <a:pt x="5051704" y="9525"/>
                  </a:lnTo>
                  <a:lnTo>
                    <a:pt x="5054333" y="9525"/>
                  </a:lnTo>
                  <a:lnTo>
                    <a:pt x="5055451" y="9067"/>
                  </a:lnTo>
                  <a:lnTo>
                    <a:pt x="5057318" y="7200"/>
                  </a:lnTo>
                  <a:lnTo>
                    <a:pt x="5057775" y="6083"/>
                  </a:lnTo>
                  <a:lnTo>
                    <a:pt x="5057775" y="3454"/>
                  </a:lnTo>
                  <a:close/>
                </a:path>
                <a:path w="10629900" h="2895600">
                  <a:moveTo>
                    <a:pt x="5105400" y="2889529"/>
                  </a:moveTo>
                  <a:lnTo>
                    <a:pt x="5104943" y="2888411"/>
                  </a:lnTo>
                  <a:lnTo>
                    <a:pt x="5103076" y="2886545"/>
                  </a:lnTo>
                  <a:lnTo>
                    <a:pt x="5101958" y="2886075"/>
                  </a:lnTo>
                  <a:lnTo>
                    <a:pt x="5099329" y="2886075"/>
                  </a:lnTo>
                  <a:lnTo>
                    <a:pt x="5098212" y="2886545"/>
                  </a:lnTo>
                  <a:lnTo>
                    <a:pt x="5096345" y="2888411"/>
                  </a:lnTo>
                  <a:lnTo>
                    <a:pt x="5095875" y="2889529"/>
                  </a:lnTo>
                  <a:lnTo>
                    <a:pt x="5095875" y="2892158"/>
                  </a:lnTo>
                  <a:lnTo>
                    <a:pt x="5096345" y="2893276"/>
                  </a:lnTo>
                  <a:lnTo>
                    <a:pt x="5098212" y="2895142"/>
                  </a:lnTo>
                  <a:lnTo>
                    <a:pt x="5099329" y="2895600"/>
                  </a:lnTo>
                  <a:lnTo>
                    <a:pt x="5101958" y="2895600"/>
                  </a:lnTo>
                  <a:lnTo>
                    <a:pt x="5103076" y="2895142"/>
                  </a:lnTo>
                  <a:lnTo>
                    <a:pt x="5104943" y="2893276"/>
                  </a:lnTo>
                  <a:lnTo>
                    <a:pt x="5105400" y="2892158"/>
                  </a:lnTo>
                  <a:lnTo>
                    <a:pt x="5105400" y="2889529"/>
                  </a:lnTo>
                  <a:close/>
                </a:path>
                <a:path w="10629900" h="2895600">
                  <a:moveTo>
                    <a:pt x="5105400" y="2477236"/>
                  </a:moveTo>
                  <a:lnTo>
                    <a:pt x="5104943" y="2476106"/>
                  </a:lnTo>
                  <a:lnTo>
                    <a:pt x="5103076" y="2474252"/>
                  </a:lnTo>
                  <a:lnTo>
                    <a:pt x="5101958" y="2473782"/>
                  </a:lnTo>
                  <a:lnTo>
                    <a:pt x="5099329" y="2473782"/>
                  </a:lnTo>
                  <a:lnTo>
                    <a:pt x="5098212" y="2474252"/>
                  </a:lnTo>
                  <a:lnTo>
                    <a:pt x="5096345" y="2476106"/>
                  </a:lnTo>
                  <a:lnTo>
                    <a:pt x="5095875" y="2477236"/>
                  </a:lnTo>
                  <a:lnTo>
                    <a:pt x="5095875" y="2479865"/>
                  </a:lnTo>
                  <a:lnTo>
                    <a:pt x="5096345" y="2480983"/>
                  </a:lnTo>
                  <a:lnTo>
                    <a:pt x="5098212" y="2482850"/>
                  </a:lnTo>
                  <a:lnTo>
                    <a:pt x="5099329" y="2483307"/>
                  </a:lnTo>
                  <a:lnTo>
                    <a:pt x="5101958" y="2483307"/>
                  </a:lnTo>
                  <a:lnTo>
                    <a:pt x="5103076" y="2482850"/>
                  </a:lnTo>
                  <a:lnTo>
                    <a:pt x="5104943" y="2480983"/>
                  </a:lnTo>
                  <a:lnTo>
                    <a:pt x="5105400" y="2479865"/>
                  </a:lnTo>
                  <a:lnTo>
                    <a:pt x="5105400" y="2477236"/>
                  </a:lnTo>
                  <a:close/>
                </a:path>
                <a:path w="10629900" h="2895600">
                  <a:moveTo>
                    <a:pt x="5105400" y="2064931"/>
                  </a:moveTo>
                  <a:lnTo>
                    <a:pt x="5104943" y="2063813"/>
                  </a:lnTo>
                  <a:lnTo>
                    <a:pt x="5103076" y="2061959"/>
                  </a:lnTo>
                  <a:lnTo>
                    <a:pt x="5101958" y="2061489"/>
                  </a:lnTo>
                  <a:lnTo>
                    <a:pt x="5099329" y="2061489"/>
                  </a:lnTo>
                  <a:lnTo>
                    <a:pt x="5098212" y="2061959"/>
                  </a:lnTo>
                  <a:lnTo>
                    <a:pt x="5096345" y="2063813"/>
                  </a:lnTo>
                  <a:lnTo>
                    <a:pt x="5095875" y="2064931"/>
                  </a:lnTo>
                  <a:lnTo>
                    <a:pt x="5095875" y="2067560"/>
                  </a:lnTo>
                  <a:lnTo>
                    <a:pt x="5096345" y="2068690"/>
                  </a:lnTo>
                  <a:lnTo>
                    <a:pt x="5098212" y="2070544"/>
                  </a:lnTo>
                  <a:lnTo>
                    <a:pt x="5099329" y="2071014"/>
                  </a:lnTo>
                  <a:lnTo>
                    <a:pt x="5101958" y="2071014"/>
                  </a:lnTo>
                  <a:lnTo>
                    <a:pt x="5103076" y="2070544"/>
                  </a:lnTo>
                  <a:lnTo>
                    <a:pt x="5104943" y="2068690"/>
                  </a:lnTo>
                  <a:lnTo>
                    <a:pt x="5105400" y="2067560"/>
                  </a:lnTo>
                  <a:lnTo>
                    <a:pt x="5105400" y="2064931"/>
                  </a:lnTo>
                  <a:close/>
                </a:path>
                <a:path w="10629900" h="2895600">
                  <a:moveTo>
                    <a:pt x="5105400" y="1652638"/>
                  </a:moveTo>
                  <a:lnTo>
                    <a:pt x="5104943" y="1651520"/>
                  </a:lnTo>
                  <a:lnTo>
                    <a:pt x="5103076" y="1649653"/>
                  </a:lnTo>
                  <a:lnTo>
                    <a:pt x="5101958" y="1649196"/>
                  </a:lnTo>
                  <a:lnTo>
                    <a:pt x="5099329" y="1649196"/>
                  </a:lnTo>
                  <a:lnTo>
                    <a:pt x="5098212" y="1649653"/>
                  </a:lnTo>
                  <a:lnTo>
                    <a:pt x="5096345" y="1651520"/>
                  </a:lnTo>
                  <a:lnTo>
                    <a:pt x="5095875" y="1652638"/>
                  </a:lnTo>
                  <a:lnTo>
                    <a:pt x="5095875" y="1655267"/>
                  </a:lnTo>
                  <a:lnTo>
                    <a:pt x="5096345" y="1656397"/>
                  </a:lnTo>
                  <a:lnTo>
                    <a:pt x="5098212" y="1658251"/>
                  </a:lnTo>
                  <a:lnTo>
                    <a:pt x="5099329" y="1658721"/>
                  </a:lnTo>
                  <a:lnTo>
                    <a:pt x="5101958" y="1658721"/>
                  </a:lnTo>
                  <a:lnTo>
                    <a:pt x="5103076" y="1658251"/>
                  </a:lnTo>
                  <a:lnTo>
                    <a:pt x="5104943" y="1656397"/>
                  </a:lnTo>
                  <a:lnTo>
                    <a:pt x="5105400" y="1655267"/>
                  </a:lnTo>
                  <a:lnTo>
                    <a:pt x="5105400" y="1652638"/>
                  </a:lnTo>
                  <a:close/>
                </a:path>
                <a:path w="10629900" h="2895600">
                  <a:moveTo>
                    <a:pt x="5105400" y="1240345"/>
                  </a:moveTo>
                  <a:lnTo>
                    <a:pt x="5104943" y="1239215"/>
                  </a:lnTo>
                  <a:lnTo>
                    <a:pt x="5103076" y="1237361"/>
                  </a:lnTo>
                  <a:lnTo>
                    <a:pt x="5101958" y="1236891"/>
                  </a:lnTo>
                  <a:lnTo>
                    <a:pt x="5099329" y="1236891"/>
                  </a:lnTo>
                  <a:lnTo>
                    <a:pt x="5098212" y="1237361"/>
                  </a:lnTo>
                  <a:lnTo>
                    <a:pt x="5096345" y="1239215"/>
                  </a:lnTo>
                  <a:lnTo>
                    <a:pt x="5095875" y="1240345"/>
                  </a:lnTo>
                  <a:lnTo>
                    <a:pt x="5095875" y="1242974"/>
                  </a:lnTo>
                  <a:lnTo>
                    <a:pt x="5096345" y="1244092"/>
                  </a:lnTo>
                  <a:lnTo>
                    <a:pt x="5098212" y="1245958"/>
                  </a:lnTo>
                  <a:lnTo>
                    <a:pt x="5099329" y="1246416"/>
                  </a:lnTo>
                  <a:lnTo>
                    <a:pt x="5101958" y="1246416"/>
                  </a:lnTo>
                  <a:lnTo>
                    <a:pt x="5103076" y="1245958"/>
                  </a:lnTo>
                  <a:lnTo>
                    <a:pt x="5104943" y="1244092"/>
                  </a:lnTo>
                  <a:lnTo>
                    <a:pt x="5105400" y="1242974"/>
                  </a:lnTo>
                  <a:lnTo>
                    <a:pt x="5105400" y="1240345"/>
                  </a:lnTo>
                  <a:close/>
                </a:path>
                <a:path w="10629900" h="2895600">
                  <a:moveTo>
                    <a:pt x="5105400" y="828040"/>
                  </a:moveTo>
                  <a:lnTo>
                    <a:pt x="5104943" y="826922"/>
                  </a:lnTo>
                  <a:lnTo>
                    <a:pt x="5103076" y="825068"/>
                  </a:lnTo>
                  <a:lnTo>
                    <a:pt x="5101958" y="824598"/>
                  </a:lnTo>
                  <a:lnTo>
                    <a:pt x="5099329" y="824598"/>
                  </a:lnTo>
                  <a:lnTo>
                    <a:pt x="5098212" y="825068"/>
                  </a:lnTo>
                  <a:lnTo>
                    <a:pt x="5096345" y="826922"/>
                  </a:lnTo>
                  <a:lnTo>
                    <a:pt x="5095875" y="828040"/>
                  </a:lnTo>
                  <a:lnTo>
                    <a:pt x="5095875" y="830681"/>
                  </a:lnTo>
                  <a:lnTo>
                    <a:pt x="5096345" y="831799"/>
                  </a:lnTo>
                  <a:lnTo>
                    <a:pt x="5098212" y="833653"/>
                  </a:lnTo>
                  <a:lnTo>
                    <a:pt x="5099329" y="834123"/>
                  </a:lnTo>
                  <a:lnTo>
                    <a:pt x="5101958" y="834123"/>
                  </a:lnTo>
                  <a:lnTo>
                    <a:pt x="5103076" y="833653"/>
                  </a:lnTo>
                  <a:lnTo>
                    <a:pt x="5104943" y="831799"/>
                  </a:lnTo>
                  <a:lnTo>
                    <a:pt x="5105400" y="830681"/>
                  </a:lnTo>
                  <a:lnTo>
                    <a:pt x="5105400" y="828040"/>
                  </a:lnTo>
                  <a:close/>
                </a:path>
                <a:path w="10629900" h="2895600">
                  <a:moveTo>
                    <a:pt x="5105400" y="415747"/>
                  </a:moveTo>
                  <a:lnTo>
                    <a:pt x="5104943" y="414629"/>
                  </a:lnTo>
                  <a:lnTo>
                    <a:pt x="5103076" y="412762"/>
                  </a:lnTo>
                  <a:lnTo>
                    <a:pt x="5101958" y="412305"/>
                  </a:lnTo>
                  <a:lnTo>
                    <a:pt x="5099329" y="412305"/>
                  </a:lnTo>
                  <a:lnTo>
                    <a:pt x="5098212" y="412762"/>
                  </a:lnTo>
                  <a:lnTo>
                    <a:pt x="5096345" y="414629"/>
                  </a:lnTo>
                  <a:lnTo>
                    <a:pt x="5095875" y="415747"/>
                  </a:lnTo>
                  <a:lnTo>
                    <a:pt x="5095875" y="418376"/>
                  </a:lnTo>
                  <a:lnTo>
                    <a:pt x="5096345" y="419506"/>
                  </a:lnTo>
                  <a:lnTo>
                    <a:pt x="5098212" y="421360"/>
                  </a:lnTo>
                  <a:lnTo>
                    <a:pt x="5099329" y="421830"/>
                  </a:lnTo>
                  <a:lnTo>
                    <a:pt x="5101958" y="421830"/>
                  </a:lnTo>
                  <a:lnTo>
                    <a:pt x="5103076" y="421360"/>
                  </a:lnTo>
                  <a:lnTo>
                    <a:pt x="5104943" y="419506"/>
                  </a:lnTo>
                  <a:lnTo>
                    <a:pt x="5105400" y="418376"/>
                  </a:lnTo>
                  <a:lnTo>
                    <a:pt x="5105400" y="415747"/>
                  </a:lnTo>
                  <a:close/>
                </a:path>
                <a:path w="10629900" h="2895600">
                  <a:moveTo>
                    <a:pt x="5105400" y="3454"/>
                  </a:moveTo>
                  <a:lnTo>
                    <a:pt x="5104943" y="2336"/>
                  </a:lnTo>
                  <a:lnTo>
                    <a:pt x="5103076" y="469"/>
                  </a:lnTo>
                  <a:lnTo>
                    <a:pt x="5101958" y="0"/>
                  </a:lnTo>
                  <a:lnTo>
                    <a:pt x="5099329" y="0"/>
                  </a:lnTo>
                  <a:lnTo>
                    <a:pt x="5098212" y="469"/>
                  </a:lnTo>
                  <a:lnTo>
                    <a:pt x="5096345" y="2336"/>
                  </a:lnTo>
                  <a:lnTo>
                    <a:pt x="5095875" y="3454"/>
                  </a:lnTo>
                  <a:lnTo>
                    <a:pt x="5095875" y="6083"/>
                  </a:lnTo>
                  <a:lnTo>
                    <a:pt x="5096345" y="7200"/>
                  </a:lnTo>
                  <a:lnTo>
                    <a:pt x="5098212" y="9067"/>
                  </a:lnTo>
                  <a:lnTo>
                    <a:pt x="5099329" y="9525"/>
                  </a:lnTo>
                  <a:lnTo>
                    <a:pt x="5101958" y="9525"/>
                  </a:lnTo>
                  <a:lnTo>
                    <a:pt x="5103076" y="9067"/>
                  </a:lnTo>
                  <a:lnTo>
                    <a:pt x="5104943" y="7200"/>
                  </a:lnTo>
                  <a:lnTo>
                    <a:pt x="5105400" y="6083"/>
                  </a:lnTo>
                  <a:lnTo>
                    <a:pt x="5105400" y="3454"/>
                  </a:lnTo>
                  <a:close/>
                </a:path>
                <a:path w="10629900" h="2895600">
                  <a:moveTo>
                    <a:pt x="5153025" y="2889529"/>
                  </a:moveTo>
                  <a:lnTo>
                    <a:pt x="5152568" y="2888411"/>
                  </a:lnTo>
                  <a:lnTo>
                    <a:pt x="5150701" y="2886545"/>
                  </a:lnTo>
                  <a:lnTo>
                    <a:pt x="5149583" y="2886075"/>
                  </a:lnTo>
                  <a:lnTo>
                    <a:pt x="5146954" y="2886075"/>
                  </a:lnTo>
                  <a:lnTo>
                    <a:pt x="5145824" y="2886545"/>
                  </a:lnTo>
                  <a:lnTo>
                    <a:pt x="5143970" y="2888411"/>
                  </a:lnTo>
                  <a:lnTo>
                    <a:pt x="5143500" y="2889529"/>
                  </a:lnTo>
                  <a:lnTo>
                    <a:pt x="5143500" y="2892158"/>
                  </a:lnTo>
                  <a:lnTo>
                    <a:pt x="5143970" y="2893276"/>
                  </a:lnTo>
                  <a:lnTo>
                    <a:pt x="5145824" y="2895142"/>
                  </a:lnTo>
                  <a:lnTo>
                    <a:pt x="5146954" y="2895600"/>
                  </a:lnTo>
                  <a:lnTo>
                    <a:pt x="5149583" y="2895600"/>
                  </a:lnTo>
                  <a:lnTo>
                    <a:pt x="5150701" y="2895142"/>
                  </a:lnTo>
                  <a:lnTo>
                    <a:pt x="5152568" y="2893276"/>
                  </a:lnTo>
                  <a:lnTo>
                    <a:pt x="5153025" y="2892158"/>
                  </a:lnTo>
                  <a:lnTo>
                    <a:pt x="5153025" y="2889529"/>
                  </a:lnTo>
                  <a:close/>
                </a:path>
                <a:path w="10629900" h="2895600">
                  <a:moveTo>
                    <a:pt x="5153025" y="2477236"/>
                  </a:moveTo>
                  <a:lnTo>
                    <a:pt x="5152568" y="2476106"/>
                  </a:lnTo>
                  <a:lnTo>
                    <a:pt x="5150701" y="2474252"/>
                  </a:lnTo>
                  <a:lnTo>
                    <a:pt x="5149583" y="2473782"/>
                  </a:lnTo>
                  <a:lnTo>
                    <a:pt x="5146954" y="2473782"/>
                  </a:lnTo>
                  <a:lnTo>
                    <a:pt x="5145824" y="2474252"/>
                  </a:lnTo>
                  <a:lnTo>
                    <a:pt x="5143970" y="2476106"/>
                  </a:lnTo>
                  <a:lnTo>
                    <a:pt x="5143500" y="2477236"/>
                  </a:lnTo>
                  <a:lnTo>
                    <a:pt x="5143500" y="2479865"/>
                  </a:lnTo>
                  <a:lnTo>
                    <a:pt x="5143970" y="2480983"/>
                  </a:lnTo>
                  <a:lnTo>
                    <a:pt x="5145824" y="2482850"/>
                  </a:lnTo>
                  <a:lnTo>
                    <a:pt x="5146954" y="2483307"/>
                  </a:lnTo>
                  <a:lnTo>
                    <a:pt x="5149583" y="2483307"/>
                  </a:lnTo>
                  <a:lnTo>
                    <a:pt x="5150701" y="2482850"/>
                  </a:lnTo>
                  <a:lnTo>
                    <a:pt x="5152568" y="2480983"/>
                  </a:lnTo>
                  <a:lnTo>
                    <a:pt x="5153025" y="2479865"/>
                  </a:lnTo>
                  <a:lnTo>
                    <a:pt x="5153025" y="2477236"/>
                  </a:lnTo>
                  <a:close/>
                </a:path>
                <a:path w="10629900" h="2895600">
                  <a:moveTo>
                    <a:pt x="5153025" y="2064931"/>
                  </a:moveTo>
                  <a:lnTo>
                    <a:pt x="5152568" y="2063813"/>
                  </a:lnTo>
                  <a:lnTo>
                    <a:pt x="5150701" y="2061959"/>
                  </a:lnTo>
                  <a:lnTo>
                    <a:pt x="5149583" y="2061489"/>
                  </a:lnTo>
                  <a:lnTo>
                    <a:pt x="5146954" y="2061489"/>
                  </a:lnTo>
                  <a:lnTo>
                    <a:pt x="5145824" y="2061959"/>
                  </a:lnTo>
                  <a:lnTo>
                    <a:pt x="5143970" y="2063813"/>
                  </a:lnTo>
                  <a:lnTo>
                    <a:pt x="5143500" y="2064931"/>
                  </a:lnTo>
                  <a:lnTo>
                    <a:pt x="5143500" y="2067560"/>
                  </a:lnTo>
                  <a:lnTo>
                    <a:pt x="5143970" y="2068690"/>
                  </a:lnTo>
                  <a:lnTo>
                    <a:pt x="5145824" y="2070544"/>
                  </a:lnTo>
                  <a:lnTo>
                    <a:pt x="5146954" y="2071014"/>
                  </a:lnTo>
                  <a:lnTo>
                    <a:pt x="5149583" y="2071014"/>
                  </a:lnTo>
                  <a:lnTo>
                    <a:pt x="5150701" y="2070544"/>
                  </a:lnTo>
                  <a:lnTo>
                    <a:pt x="5152568" y="2068690"/>
                  </a:lnTo>
                  <a:lnTo>
                    <a:pt x="5153025" y="2067560"/>
                  </a:lnTo>
                  <a:lnTo>
                    <a:pt x="5153025" y="2064931"/>
                  </a:lnTo>
                  <a:close/>
                </a:path>
                <a:path w="10629900" h="2895600">
                  <a:moveTo>
                    <a:pt x="5153025" y="1652638"/>
                  </a:moveTo>
                  <a:lnTo>
                    <a:pt x="5152568" y="1651520"/>
                  </a:lnTo>
                  <a:lnTo>
                    <a:pt x="5150701" y="1649653"/>
                  </a:lnTo>
                  <a:lnTo>
                    <a:pt x="5149583" y="1649196"/>
                  </a:lnTo>
                  <a:lnTo>
                    <a:pt x="5146954" y="1649196"/>
                  </a:lnTo>
                  <a:lnTo>
                    <a:pt x="5145824" y="1649653"/>
                  </a:lnTo>
                  <a:lnTo>
                    <a:pt x="5143970" y="1651520"/>
                  </a:lnTo>
                  <a:lnTo>
                    <a:pt x="5143500" y="1652638"/>
                  </a:lnTo>
                  <a:lnTo>
                    <a:pt x="5143500" y="1655267"/>
                  </a:lnTo>
                  <a:lnTo>
                    <a:pt x="5143970" y="1656397"/>
                  </a:lnTo>
                  <a:lnTo>
                    <a:pt x="5145824" y="1658251"/>
                  </a:lnTo>
                  <a:lnTo>
                    <a:pt x="5146954" y="1658721"/>
                  </a:lnTo>
                  <a:lnTo>
                    <a:pt x="5149583" y="1658721"/>
                  </a:lnTo>
                  <a:lnTo>
                    <a:pt x="5150701" y="1658251"/>
                  </a:lnTo>
                  <a:lnTo>
                    <a:pt x="5152568" y="1656397"/>
                  </a:lnTo>
                  <a:lnTo>
                    <a:pt x="5153025" y="1655267"/>
                  </a:lnTo>
                  <a:lnTo>
                    <a:pt x="5153025" y="1652638"/>
                  </a:lnTo>
                  <a:close/>
                </a:path>
                <a:path w="10629900" h="2895600">
                  <a:moveTo>
                    <a:pt x="5153025" y="1240345"/>
                  </a:moveTo>
                  <a:lnTo>
                    <a:pt x="5152568" y="1239215"/>
                  </a:lnTo>
                  <a:lnTo>
                    <a:pt x="5150701" y="1237361"/>
                  </a:lnTo>
                  <a:lnTo>
                    <a:pt x="5149583" y="1236891"/>
                  </a:lnTo>
                  <a:lnTo>
                    <a:pt x="5146954" y="1236891"/>
                  </a:lnTo>
                  <a:lnTo>
                    <a:pt x="5145824" y="1237361"/>
                  </a:lnTo>
                  <a:lnTo>
                    <a:pt x="5143970" y="1239215"/>
                  </a:lnTo>
                  <a:lnTo>
                    <a:pt x="5143500" y="1240345"/>
                  </a:lnTo>
                  <a:lnTo>
                    <a:pt x="5143500" y="1242974"/>
                  </a:lnTo>
                  <a:lnTo>
                    <a:pt x="5143970" y="1244092"/>
                  </a:lnTo>
                  <a:lnTo>
                    <a:pt x="5145824" y="1245958"/>
                  </a:lnTo>
                  <a:lnTo>
                    <a:pt x="5146954" y="1246416"/>
                  </a:lnTo>
                  <a:lnTo>
                    <a:pt x="5149583" y="1246416"/>
                  </a:lnTo>
                  <a:lnTo>
                    <a:pt x="5150701" y="1245958"/>
                  </a:lnTo>
                  <a:lnTo>
                    <a:pt x="5152568" y="1244092"/>
                  </a:lnTo>
                  <a:lnTo>
                    <a:pt x="5153025" y="1242974"/>
                  </a:lnTo>
                  <a:lnTo>
                    <a:pt x="5153025" y="1240345"/>
                  </a:lnTo>
                  <a:close/>
                </a:path>
                <a:path w="10629900" h="2895600">
                  <a:moveTo>
                    <a:pt x="5153025" y="828040"/>
                  </a:moveTo>
                  <a:lnTo>
                    <a:pt x="5152568" y="826922"/>
                  </a:lnTo>
                  <a:lnTo>
                    <a:pt x="5150701" y="825068"/>
                  </a:lnTo>
                  <a:lnTo>
                    <a:pt x="5149583" y="824598"/>
                  </a:lnTo>
                  <a:lnTo>
                    <a:pt x="5146954" y="824598"/>
                  </a:lnTo>
                  <a:lnTo>
                    <a:pt x="5145824" y="825068"/>
                  </a:lnTo>
                  <a:lnTo>
                    <a:pt x="5143970" y="826922"/>
                  </a:lnTo>
                  <a:lnTo>
                    <a:pt x="5143500" y="828040"/>
                  </a:lnTo>
                  <a:lnTo>
                    <a:pt x="5143500" y="830681"/>
                  </a:lnTo>
                  <a:lnTo>
                    <a:pt x="5143970" y="831799"/>
                  </a:lnTo>
                  <a:lnTo>
                    <a:pt x="5145824" y="833653"/>
                  </a:lnTo>
                  <a:lnTo>
                    <a:pt x="5146954" y="834123"/>
                  </a:lnTo>
                  <a:lnTo>
                    <a:pt x="5149583" y="834123"/>
                  </a:lnTo>
                  <a:lnTo>
                    <a:pt x="5150701" y="833653"/>
                  </a:lnTo>
                  <a:lnTo>
                    <a:pt x="5152568" y="831799"/>
                  </a:lnTo>
                  <a:lnTo>
                    <a:pt x="5153025" y="830681"/>
                  </a:lnTo>
                  <a:lnTo>
                    <a:pt x="5153025" y="828040"/>
                  </a:lnTo>
                  <a:close/>
                </a:path>
                <a:path w="10629900" h="2895600">
                  <a:moveTo>
                    <a:pt x="5153025" y="415747"/>
                  </a:moveTo>
                  <a:lnTo>
                    <a:pt x="5152568" y="414629"/>
                  </a:lnTo>
                  <a:lnTo>
                    <a:pt x="5150701" y="412762"/>
                  </a:lnTo>
                  <a:lnTo>
                    <a:pt x="5149583" y="412305"/>
                  </a:lnTo>
                  <a:lnTo>
                    <a:pt x="5146954" y="412305"/>
                  </a:lnTo>
                  <a:lnTo>
                    <a:pt x="5145824" y="412762"/>
                  </a:lnTo>
                  <a:lnTo>
                    <a:pt x="5143970" y="414629"/>
                  </a:lnTo>
                  <a:lnTo>
                    <a:pt x="5143500" y="415747"/>
                  </a:lnTo>
                  <a:lnTo>
                    <a:pt x="5143500" y="418376"/>
                  </a:lnTo>
                  <a:lnTo>
                    <a:pt x="5143970" y="419506"/>
                  </a:lnTo>
                  <a:lnTo>
                    <a:pt x="5145824" y="421360"/>
                  </a:lnTo>
                  <a:lnTo>
                    <a:pt x="5146954" y="421830"/>
                  </a:lnTo>
                  <a:lnTo>
                    <a:pt x="5149583" y="421830"/>
                  </a:lnTo>
                  <a:lnTo>
                    <a:pt x="5150701" y="421360"/>
                  </a:lnTo>
                  <a:lnTo>
                    <a:pt x="5152568" y="419506"/>
                  </a:lnTo>
                  <a:lnTo>
                    <a:pt x="5153025" y="418376"/>
                  </a:lnTo>
                  <a:lnTo>
                    <a:pt x="5153025" y="415747"/>
                  </a:lnTo>
                  <a:close/>
                </a:path>
                <a:path w="10629900" h="2895600">
                  <a:moveTo>
                    <a:pt x="5153025" y="3454"/>
                  </a:moveTo>
                  <a:lnTo>
                    <a:pt x="5152568" y="2336"/>
                  </a:lnTo>
                  <a:lnTo>
                    <a:pt x="5150701" y="469"/>
                  </a:lnTo>
                  <a:lnTo>
                    <a:pt x="5149583" y="0"/>
                  </a:lnTo>
                  <a:lnTo>
                    <a:pt x="5146954" y="0"/>
                  </a:lnTo>
                  <a:lnTo>
                    <a:pt x="5145824" y="469"/>
                  </a:lnTo>
                  <a:lnTo>
                    <a:pt x="5143970" y="2336"/>
                  </a:lnTo>
                  <a:lnTo>
                    <a:pt x="5143500" y="3454"/>
                  </a:lnTo>
                  <a:lnTo>
                    <a:pt x="5143500" y="6083"/>
                  </a:lnTo>
                  <a:lnTo>
                    <a:pt x="5143970" y="7200"/>
                  </a:lnTo>
                  <a:lnTo>
                    <a:pt x="5145824" y="9067"/>
                  </a:lnTo>
                  <a:lnTo>
                    <a:pt x="5146954" y="9525"/>
                  </a:lnTo>
                  <a:lnTo>
                    <a:pt x="5149583" y="9525"/>
                  </a:lnTo>
                  <a:lnTo>
                    <a:pt x="5150701" y="9067"/>
                  </a:lnTo>
                  <a:lnTo>
                    <a:pt x="5152568" y="7200"/>
                  </a:lnTo>
                  <a:lnTo>
                    <a:pt x="5153025" y="6083"/>
                  </a:lnTo>
                  <a:lnTo>
                    <a:pt x="5153025" y="3454"/>
                  </a:lnTo>
                  <a:close/>
                </a:path>
                <a:path w="10629900" h="2895600">
                  <a:moveTo>
                    <a:pt x="5200650" y="2889529"/>
                  </a:moveTo>
                  <a:lnTo>
                    <a:pt x="5200193" y="2888411"/>
                  </a:lnTo>
                  <a:lnTo>
                    <a:pt x="5198326" y="2886545"/>
                  </a:lnTo>
                  <a:lnTo>
                    <a:pt x="5197208" y="2886075"/>
                  </a:lnTo>
                  <a:lnTo>
                    <a:pt x="5194579" y="2886075"/>
                  </a:lnTo>
                  <a:lnTo>
                    <a:pt x="5193449" y="2886545"/>
                  </a:lnTo>
                  <a:lnTo>
                    <a:pt x="5191595" y="2888411"/>
                  </a:lnTo>
                  <a:lnTo>
                    <a:pt x="5191125" y="2889529"/>
                  </a:lnTo>
                  <a:lnTo>
                    <a:pt x="5191125" y="2892158"/>
                  </a:lnTo>
                  <a:lnTo>
                    <a:pt x="5191595" y="2893276"/>
                  </a:lnTo>
                  <a:lnTo>
                    <a:pt x="5193449" y="2895142"/>
                  </a:lnTo>
                  <a:lnTo>
                    <a:pt x="5194579" y="2895600"/>
                  </a:lnTo>
                  <a:lnTo>
                    <a:pt x="5197208" y="2895600"/>
                  </a:lnTo>
                  <a:lnTo>
                    <a:pt x="5198326" y="2895142"/>
                  </a:lnTo>
                  <a:lnTo>
                    <a:pt x="5200193" y="2893276"/>
                  </a:lnTo>
                  <a:lnTo>
                    <a:pt x="5200650" y="2892158"/>
                  </a:lnTo>
                  <a:lnTo>
                    <a:pt x="5200650" y="2889529"/>
                  </a:lnTo>
                  <a:close/>
                </a:path>
                <a:path w="10629900" h="2895600">
                  <a:moveTo>
                    <a:pt x="5200650" y="2477236"/>
                  </a:moveTo>
                  <a:lnTo>
                    <a:pt x="5200193" y="2476106"/>
                  </a:lnTo>
                  <a:lnTo>
                    <a:pt x="5198326" y="2474252"/>
                  </a:lnTo>
                  <a:lnTo>
                    <a:pt x="5197208" y="2473782"/>
                  </a:lnTo>
                  <a:lnTo>
                    <a:pt x="5194579" y="2473782"/>
                  </a:lnTo>
                  <a:lnTo>
                    <a:pt x="5193449" y="2474252"/>
                  </a:lnTo>
                  <a:lnTo>
                    <a:pt x="5191595" y="2476106"/>
                  </a:lnTo>
                  <a:lnTo>
                    <a:pt x="5191125" y="2477236"/>
                  </a:lnTo>
                  <a:lnTo>
                    <a:pt x="5191125" y="2479865"/>
                  </a:lnTo>
                  <a:lnTo>
                    <a:pt x="5191595" y="2480983"/>
                  </a:lnTo>
                  <a:lnTo>
                    <a:pt x="5193449" y="2482850"/>
                  </a:lnTo>
                  <a:lnTo>
                    <a:pt x="5194579" y="2483307"/>
                  </a:lnTo>
                  <a:lnTo>
                    <a:pt x="5197208" y="2483307"/>
                  </a:lnTo>
                  <a:lnTo>
                    <a:pt x="5198326" y="2482850"/>
                  </a:lnTo>
                  <a:lnTo>
                    <a:pt x="5200193" y="2480983"/>
                  </a:lnTo>
                  <a:lnTo>
                    <a:pt x="5200650" y="2479865"/>
                  </a:lnTo>
                  <a:lnTo>
                    <a:pt x="5200650" y="2477236"/>
                  </a:lnTo>
                  <a:close/>
                </a:path>
                <a:path w="10629900" h="2895600">
                  <a:moveTo>
                    <a:pt x="5200650" y="2064931"/>
                  </a:moveTo>
                  <a:lnTo>
                    <a:pt x="5200193" y="2063813"/>
                  </a:lnTo>
                  <a:lnTo>
                    <a:pt x="5198326" y="2061959"/>
                  </a:lnTo>
                  <a:lnTo>
                    <a:pt x="5197208" y="2061489"/>
                  </a:lnTo>
                  <a:lnTo>
                    <a:pt x="5194579" y="2061489"/>
                  </a:lnTo>
                  <a:lnTo>
                    <a:pt x="5193449" y="2061959"/>
                  </a:lnTo>
                  <a:lnTo>
                    <a:pt x="5191595" y="2063813"/>
                  </a:lnTo>
                  <a:lnTo>
                    <a:pt x="5191125" y="2064931"/>
                  </a:lnTo>
                  <a:lnTo>
                    <a:pt x="5191125" y="2067560"/>
                  </a:lnTo>
                  <a:lnTo>
                    <a:pt x="5191595" y="2068690"/>
                  </a:lnTo>
                  <a:lnTo>
                    <a:pt x="5193449" y="2070544"/>
                  </a:lnTo>
                  <a:lnTo>
                    <a:pt x="5194579" y="2071014"/>
                  </a:lnTo>
                  <a:lnTo>
                    <a:pt x="5197208" y="2071014"/>
                  </a:lnTo>
                  <a:lnTo>
                    <a:pt x="5198326" y="2070544"/>
                  </a:lnTo>
                  <a:lnTo>
                    <a:pt x="5200193" y="2068690"/>
                  </a:lnTo>
                  <a:lnTo>
                    <a:pt x="5200650" y="2067560"/>
                  </a:lnTo>
                  <a:lnTo>
                    <a:pt x="5200650" y="2064931"/>
                  </a:lnTo>
                  <a:close/>
                </a:path>
                <a:path w="10629900" h="2895600">
                  <a:moveTo>
                    <a:pt x="5200650" y="1652638"/>
                  </a:moveTo>
                  <a:lnTo>
                    <a:pt x="5200193" y="1651520"/>
                  </a:lnTo>
                  <a:lnTo>
                    <a:pt x="5198326" y="1649653"/>
                  </a:lnTo>
                  <a:lnTo>
                    <a:pt x="5197208" y="1649196"/>
                  </a:lnTo>
                  <a:lnTo>
                    <a:pt x="5194579" y="1649196"/>
                  </a:lnTo>
                  <a:lnTo>
                    <a:pt x="5193449" y="1649653"/>
                  </a:lnTo>
                  <a:lnTo>
                    <a:pt x="5191595" y="1651520"/>
                  </a:lnTo>
                  <a:lnTo>
                    <a:pt x="5191125" y="1652638"/>
                  </a:lnTo>
                  <a:lnTo>
                    <a:pt x="5191125" y="1655267"/>
                  </a:lnTo>
                  <a:lnTo>
                    <a:pt x="5191595" y="1656397"/>
                  </a:lnTo>
                  <a:lnTo>
                    <a:pt x="5193449" y="1658251"/>
                  </a:lnTo>
                  <a:lnTo>
                    <a:pt x="5194579" y="1658721"/>
                  </a:lnTo>
                  <a:lnTo>
                    <a:pt x="5197208" y="1658721"/>
                  </a:lnTo>
                  <a:lnTo>
                    <a:pt x="5198326" y="1658251"/>
                  </a:lnTo>
                  <a:lnTo>
                    <a:pt x="5200193" y="1656397"/>
                  </a:lnTo>
                  <a:lnTo>
                    <a:pt x="5200650" y="1655267"/>
                  </a:lnTo>
                  <a:lnTo>
                    <a:pt x="5200650" y="1652638"/>
                  </a:lnTo>
                  <a:close/>
                </a:path>
                <a:path w="10629900" h="2895600">
                  <a:moveTo>
                    <a:pt x="5200650" y="1240345"/>
                  </a:moveTo>
                  <a:lnTo>
                    <a:pt x="5200193" y="1239215"/>
                  </a:lnTo>
                  <a:lnTo>
                    <a:pt x="5198326" y="1237361"/>
                  </a:lnTo>
                  <a:lnTo>
                    <a:pt x="5197208" y="1236891"/>
                  </a:lnTo>
                  <a:lnTo>
                    <a:pt x="5194579" y="1236891"/>
                  </a:lnTo>
                  <a:lnTo>
                    <a:pt x="5193449" y="1237361"/>
                  </a:lnTo>
                  <a:lnTo>
                    <a:pt x="5191595" y="1239215"/>
                  </a:lnTo>
                  <a:lnTo>
                    <a:pt x="5191125" y="1240345"/>
                  </a:lnTo>
                  <a:lnTo>
                    <a:pt x="5191125" y="1242974"/>
                  </a:lnTo>
                  <a:lnTo>
                    <a:pt x="5191595" y="1244092"/>
                  </a:lnTo>
                  <a:lnTo>
                    <a:pt x="5193449" y="1245958"/>
                  </a:lnTo>
                  <a:lnTo>
                    <a:pt x="5194579" y="1246416"/>
                  </a:lnTo>
                  <a:lnTo>
                    <a:pt x="5197208" y="1246416"/>
                  </a:lnTo>
                  <a:lnTo>
                    <a:pt x="5198326" y="1245958"/>
                  </a:lnTo>
                  <a:lnTo>
                    <a:pt x="5200193" y="1244092"/>
                  </a:lnTo>
                  <a:lnTo>
                    <a:pt x="5200650" y="1242974"/>
                  </a:lnTo>
                  <a:lnTo>
                    <a:pt x="5200650" y="1240345"/>
                  </a:lnTo>
                  <a:close/>
                </a:path>
                <a:path w="10629900" h="2895600">
                  <a:moveTo>
                    <a:pt x="5200650" y="828040"/>
                  </a:moveTo>
                  <a:lnTo>
                    <a:pt x="5200193" y="826922"/>
                  </a:lnTo>
                  <a:lnTo>
                    <a:pt x="5198326" y="825068"/>
                  </a:lnTo>
                  <a:lnTo>
                    <a:pt x="5197208" y="824598"/>
                  </a:lnTo>
                  <a:lnTo>
                    <a:pt x="5194579" y="824598"/>
                  </a:lnTo>
                  <a:lnTo>
                    <a:pt x="5193449" y="825068"/>
                  </a:lnTo>
                  <a:lnTo>
                    <a:pt x="5191595" y="826922"/>
                  </a:lnTo>
                  <a:lnTo>
                    <a:pt x="5191125" y="828040"/>
                  </a:lnTo>
                  <a:lnTo>
                    <a:pt x="5191125" y="830681"/>
                  </a:lnTo>
                  <a:lnTo>
                    <a:pt x="5191595" y="831799"/>
                  </a:lnTo>
                  <a:lnTo>
                    <a:pt x="5193449" y="833653"/>
                  </a:lnTo>
                  <a:lnTo>
                    <a:pt x="5194579" y="834123"/>
                  </a:lnTo>
                  <a:lnTo>
                    <a:pt x="5197208" y="834123"/>
                  </a:lnTo>
                  <a:lnTo>
                    <a:pt x="5198326" y="833653"/>
                  </a:lnTo>
                  <a:lnTo>
                    <a:pt x="5200193" y="831799"/>
                  </a:lnTo>
                  <a:lnTo>
                    <a:pt x="5200650" y="830681"/>
                  </a:lnTo>
                  <a:lnTo>
                    <a:pt x="5200650" y="828040"/>
                  </a:lnTo>
                  <a:close/>
                </a:path>
                <a:path w="10629900" h="2895600">
                  <a:moveTo>
                    <a:pt x="5200650" y="415747"/>
                  </a:moveTo>
                  <a:lnTo>
                    <a:pt x="5200193" y="414629"/>
                  </a:lnTo>
                  <a:lnTo>
                    <a:pt x="5198326" y="412762"/>
                  </a:lnTo>
                  <a:lnTo>
                    <a:pt x="5197208" y="412305"/>
                  </a:lnTo>
                  <a:lnTo>
                    <a:pt x="5194579" y="412305"/>
                  </a:lnTo>
                  <a:lnTo>
                    <a:pt x="5193449" y="412762"/>
                  </a:lnTo>
                  <a:lnTo>
                    <a:pt x="5191595" y="414629"/>
                  </a:lnTo>
                  <a:lnTo>
                    <a:pt x="5191125" y="415747"/>
                  </a:lnTo>
                  <a:lnTo>
                    <a:pt x="5191125" y="418376"/>
                  </a:lnTo>
                  <a:lnTo>
                    <a:pt x="5191595" y="419506"/>
                  </a:lnTo>
                  <a:lnTo>
                    <a:pt x="5193449" y="421360"/>
                  </a:lnTo>
                  <a:lnTo>
                    <a:pt x="5194579" y="421830"/>
                  </a:lnTo>
                  <a:lnTo>
                    <a:pt x="5197208" y="421830"/>
                  </a:lnTo>
                  <a:lnTo>
                    <a:pt x="5198326" y="421360"/>
                  </a:lnTo>
                  <a:lnTo>
                    <a:pt x="5200193" y="419506"/>
                  </a:lnTo>
                  <a:lnTo>
                    <a:pt x="5200650" y="418376"/>
                  </a:lnTo>
                  <a:lnTo>
                    <a:pt x="5200650" y="415747"/>
                  </a:lnTo>
                  <a:close/>
                </a:path>
                <a:path w="10629900" h="2895600">
                  <a:moveTo>
                    <a:pt x="5200650" y="3454"/>
                  </a:moveTo>
                  <a:lnTo>
                    <a:pt x="5200193" y="2336"/>
                  </a:lnTo>
                  <a:lnTo>
                    <a:pt x="5198326" y="469"/>
                  </a:lnTo>
                  <a:lnTo>
                    <a:pt x="5197208" y="0"/>
                  </a:lnTo>
                  <a:lnTo>
                    <a:pt x="5194579" y="0"/>
                  </a:lnTo>
                  <a:lnTo>
                    <a:pt x="5193449" y="469"/>
                  </a:lnTo>
                  <a:lnTo>
                    <a:pt x="5191595" y="2336"/>
                  </a:lnTo>
                  <a:lnTo>
                    <a:pt x="5191125" y="3454"/>
                  </a:lnTo>
                  <a:lnTo>
                    <a:pt x="5191125" y="6083"/>
                  </a:lnTo>
                  <a:lnTo>
                    <a:pt x="5191595" y="7200"/>
                  </a:lnTo>
                  <a:lnTo>
                    <a:pt x="5193449" y="9067"/>
                  </a:lnTo>
                  <a:lnTo>
                    <a:pt x="5194579" y="9525"/>
                  </a:lnTo>
                  <a:lnTo>
                    <a:pt x="5197208" y="9525"/>
                  </a:lnTo>
                  <a:lnTo>
                    <a:pt x="5198326" y="9067"/>
                  </a:lnTo>
                  <a:lnTo>
                    <a:pt x="5200193" y="7200"/>
                  </a:lnTo>
                  <a:lnTo>
                    <a:pt x="5200650" y="6083"/>
                  </a:lnTo>
                  <a:lnTo>
                    <a:pt x="5200650" y="3454"/>
                  </a:lnTo>
                  <a:close/>
                </a:path>
                <a:path w="10629900" h="2895600">
                  <a:moveTo>
                    <a:pt x="5248275" y="2889529"/>
                  </a:moveTo>
                  <a:lnTo>
                    <a:pt x="5247818" y="2888411"/>
                  </a:lnTo>
                  <a:lnTo>
                    <a:pt x="5245951" y="2886545"/>
                  </a:lnTo>
                  <a:lnTo>
                    <a:pt x="5244833" y="2886075"/>
                  </a:lnTo>
                  <a:lnTo>
                    <a:pt x="5242204" y="2886075"/>
                  </a:lnTo>
                  <a:lnTo>
                    <a:pt x="5241074" y="2886545"/>
                  </a:lnTo>
                  <a:lnTo>
                    <a:pt x="5239220" y="2888411"/>
                  </a:lnTo>
                  <a:lnTo>
                    <a:pt x="5238750" y="2889529"/>
                  </a:lnTo>
                  <a:lnTo>
                    <a:pt x="5238750" y="2892158"/>
                  </a:lnTo>
                  <a:lnTo>
                    <a:pt x="5239220" y="2893276"/>
                  </a:lnTo>
                  <a:lnTo>
                    <a:pt x="5241074" y="2895142"/>
                  </a:lnTo>
                  <a:lnTo>
                    <a:pt x="5242204" y="2895600"/>
                  </a:lnTo>
                  <a:lnTo>
                    <a:pt x="5244833" y="2895600"/>
                  </a:lnTo>
                  <a:lnTo>
                    <a:pt x="5245951" y="2895142"/>
                  </a:lnTo>
                  <a:lnTo>
                    <a:pt x="5247818" y="2893276"/>
                  </a:lnTo>
                  <a:lnTo>
                    <a:pt x="5248275" y="2892158"/>
                  </a:lnTo>
                  <a:lnTo>
                    <a:pt x="5248275" y="2889529"/>
                  </a:lnTo>
                  <a:close/>
                </a:path>
                <a:path w="10629900" h="2895600">
                  <a:moveTo>
                    <a:pt x="5248275" y="2477236"/>
                  </a:moveTo>
                  <a:lnTo>
                    <a:pt x="5247818" y="2476106"/>
                  </a:lnTo>
                  <a:lnTo>
                    <a:pt x="5245951" y="2474252"/>
                  </a:lnTo>
                  <a:lnTo>
                    <a:pt x="5244833" y="2473782"/>
                  </a:lnTo>
                  <a:lnTo>
                    <a:pt x="5242204" y="2473782"/>
                  </a:lnTo>
                  <a:lnTo>
                    <a:pt x="5241074" y="2474252"/>
                  </a:lnTo>
                  <a:lnTo>
                    <a:pt x="5239220" y="2476106"/>
                  </a:lnTo>
                  <a:lnTo>
                    <a:pt x="5238750" y="2477236"/>
                  </a:lnTo>
                  <a:lnTo>
                    <a:pt x="5238750" y="2479865"/>
                  </a:lnTo>
                  <a:lnTo>
                    <a:pt x="5239220" y="2480983"/>
                  </a:lnTo>
                  <a:lnTo>
                    <a:pt x="5241074" y="2482850"/>
                  </a:lnTo>
                  <a:lnTo>
                    <a:pt x="5242204" y="2483307"/>
                  </a:lnTo>
                  <a:lnTo>
                    <a:pt x="5244833" y="2483307"/>
                  </a:lnTo>
                  <a:lnTo>
                    <a:pt x="5245951" y="2482850"/>
                  </a:lnTo>
                  <a:lnTo>
                    <a:pt x="5247818" y="2480983"/>
                  </a:lnTo>
                  <a:lnTo>
                    <a:pt x="5248275" y="2479865"/>
                  </a:lnTo>
                  <a:lnTo>
                    <a:pt x="5248275" y="2477236"/>
                  </a:lnTo>
                  <a:close/>
                </a:path>
                <a:path w="10629900" h="2895600">
                  <a:moveTo>
                    <a:pt x="5248275" y="2064931"/>
                  </a:moveTo>
                  <a:lnTo>
                    <a:pt x="5247818" y="2063813"/>
                  </a:lnTo>
                  <a:lnTo>
                    <a:pt x="5245951" y="2061959"/>
                  </a:lnTo>
                  <a:lnTo>
                    <a:pt x="5244833" y="2061489"/>
                  </a:lnTo>
                  <a:lnTo>
                    <a:pt x="5242204" y="2061489"/>
                  </a:lnTo>
                  <a:lnTo>
                    <a:pt x="5241074" y="2061959"/>
                  </a:lnTo>
                  <a:lnTo>
                    <a:pt x="5239220" y="2063813"/>
                  </a:lnTo>
                  <a:lnTo>
                    <a:pt x="5238750" y="2064931"/>
                  </a:lnTo>
                  <a:lnTo>
                    <a:pt x="5238750" y="2067560"/>
                  </a:lnTo>
                  <a:lnTo>
                    <a:pt x="5239220" y="2068690"/>
                  </a:lnTo>
                  <a:lnTo>
                    <a:pt x="5241074" y="2070544"/>
                  </a:lnTo>
                  <a:lnTo>
                    <a:pt x="5242204" y="2071014"/>
                  </a:lnTo>
                  <a:lnTo>
                    <a:pt x="5244833" y="2071014"/>
                  </a:lnTo>
                  <a:lnTo>
                    <a:pt x="5245951" y="2070544"/>
                  </a:lnTo>
                  <a:lnTo>
                    <a:pt x="5247818" y="2068690"/>
                  </a:lnTo>
                  <a:lnTo>
                    <a:pt x="5248275" y="2067560"/>
                  </a:lnTo>
                  <a:lnTo>
                    <a:pt x="5248275" y="2064931"/>
                  </a:lnTo>
                  <a:close/>
                </a:path>
                <a:path w="10629900" h="2895600">
                  <a:moveTo>
                    <a:pt x="5248275" y="1652638"/>
                  </a:moveTo>
                  <a:lnTo>
                    <a:pt x="5247818" y="1651520"/>
                  </a:lnTo>
                  <a:lnTo>
                    <a:pt x="5245951" y="1649653"/>
                  </a:lnTo>
                  <a:lnTo>
                    <a:pt x="5244833" y="1649196"/>
                  </a:lnTo>
                  <a:lnTo>
                    <a:pt x="5242204" y="1649196"/>
                  </a:lnTo>
                  <a:lnTo>
                    <a:pt x="5241074" y="1649653"/>
                  </a:lnTo>
                  <a:lnTo>
                    <a:pt x="5239220" y="1651520"/>
                  </a:lnTo>
                  <a:lnTo>
                    <a:pt x="5238750" y="1652638"/>
                  </a:lnTo>
                  <a:lnTo>
                    <a:pt x="5238750" y="1655267"/>
                  </a:lnTo>
                  <a:lnTo>
                    <a:pt x="5239220" y="1656397"/>
                  </a:lnTo>
                  <a:lnTo>
                    <a:pt x="5241074" y="1658251"/>
                  </a:lnTo>
                  <a:lnTo>
                    <a:pt x="5242204" y="1658721"/>
                  </a:lnTo>
                  <a:lnTo>
                    <a:pt x="5244833" y="1658721"/>
                  </a:lnTo>
                  <a:lnTo>
                    <a:pt x="5245951" y="1658251"/>
                  </a:lnTo>
                  <a:lnTo>
                    <a:pt x="5247818" y="1656397"/>
                  </a:lnTo>
                  <a:lnTo>
                    <a:pt x="5248275" y="1655267"/>
                  </a:lnTo>
                  <a:lnTo>
                    <a:pt x="5248275" y="1652638"/>
                  </a:lnTo>
                  <a:close/>
                </a:path>
                <a:path w="10629900" h="2895600">
                  <a:moveTo>
                    <a:pt x="5248275" y="1240345"/>
                  </a:moveTo>
                  <a:lnTo>
                    <a:pt x="5247818" y="1239215"/>
                  </a:lnTo>
                  <a:lnTo>
                    <a:pt x="5245951" y="1237361"/>
                  </a:lnTo>
                  <a:lnTo>
                    <a:pt x="5244833" y="1236891"/>
                  </a:lnTo>
                  <a:lnTo>
                    <a:pt x="5242204" y="1236891"/>
                  </a:lnTo>
                  <a:lnTo>
                    <a:pt x="5241074" y="1237361"/>
                  </a:lnTo>
                  <a:lnTo>
                    <a:pt x="5239220" y="1239215"/>
                  </a:lnTo>
                  <a:lnTo>
                    <a:pt x="5238750" y="1240345"/>
                  </a:lnTo>
                  <a:lnTo>
                    <a:pt x="5238750" y="1242974"/>
                  </a:lnTo>
                  <a:lnTo>
                    <a:pt x="5239220" y="1244092"/>
                  </a:lnTo>
                  <a:lnTo>
                    <a:pt x="5241074" y="1245958"/>
                  </a:lnTo>
                  <a:lnTo>
                    <a:pt x="5242204" y="1246416"/>
                  </a:lnTo>
                  <a:lnTo>
                    <a:pt x="5244833" y="1246416"/>
                  </a:lnTo>
                  <a:lnTo>
                    <a:pt x="5245951" y="1245958"/>
                  </a:lnTo>
                  <a:lnTo>
                    <a:pt x="5247818" y="1244092"/>
                  </a:lnTo>
                  <a:lnTo>
                    <a:pt x="5248275" y="1242974"/>
                  </a:lnTo>
                  <a:lnTo>
                    <a:pt x="5248275" y="1240345"/>
                  </a:lnTo>
                  <a:close/>
                </a:path>
                <a:path w="10629900" h="2895600">
                  <a:moveTo>
                    <a:pt x="5248275" y="828040"/>
                  </a:moveTo>
                  <a:lnTo>
                    <a:pt x="5247818" y="826922"/>
                  </a:lnTo>
                  <a:lnTo>
                    <a:pt x="5245951" y="825068"/>
                  </a:lnTo>
                  <a:lnTo>
                    <a:pt x="5244833" y="824598"/>
                  </a:lnTo>
                  <a:lnTo>
                    <a:pt x="5242204" y="824598"/>
                  </a:lnTo>
                  <a:lnTo>
                    <a:pt x="5241074" y="825068"/>
                  </a:lnTo>
                  <a:lnTo>
                    <a:pt x="5239220" y="826922"/>
                  </a:lnTo>
                  <a:lnTo>
                    <a:pt x="5238750" y="828040"/>
                  </a:lnTo>
                  <a:lnTo>
                    <a:pt x="5238750" y="830681"/>
                  </a:lnTo>
                  <a:lnTo>
                    <a:pt x="5239220" y="831799"/>
                  </a:lnTo>
                  <a:lnTo>
                    <a:pt x="5241074" y="833653"/>
                  </a:lnTo>
                  <a:lnTo>
                    <a:pt x="5242204" y="834123"/>
                  </a:lnTo>
                  <a:lnTo>
                    <a:pt x="5244833" y="834123"/>
                  </a:lnTo>
                  <a:lnTo>
                    <a:pt x="5245951" y="833653"/>
                  </a:lnTo>
                  <a:lnTo>
                    <a:pt x="5247818" y="831799"/>
                  </a:lnTo>
                  <a:lnTo>
                    <a:pt x="5248275" y="830681"/>
                  </a:lnTo>
                  <a:lnTo>
                    <a:pt x="5248275" y="828040"/>
                  </a:lnTo>
                  <a:close/>
                </a:path>
                <a:path w="10629900" h="2895600">
                  <a:moveTo>
                    <a:pt x="5248275" y="415747"/>
                  </a:moveTo>
                  <a:lnTo>
                    <a:pt x="5247818" y="414629"/>
                  </a:lnTo>
                  <a:lnTo>
                    <a:pt x="5245951" y="412762"/>
                  </a:lnTo>
                  <a:lnTo>
                    <a:pt x="5244833" y="412305"/>
                  </a:lnTo>
                  <a:lnTo>
                    <a:pt x="5242204" y="412305"/>
                  </a:lnTo>
                  <a:lnTo>
                    <a:pt x="5241074" y="412762"/>
                  </a:lnTo>
                  <a:lnTo>
                    <a:pt x="5239220" y="414629"/>
                  </a:lnTo>
                  <a:lnTo>
                    <a:pt x="5238750" y="415747"/>
                  </a:lnTo>
                  <a:lnTo>
                    <a:pt x="5238750" y="418376"/>
                  </a:lnTo>
                  <a:lnTo>
                    <a:pt x="5239220" y="419506"/>
                  </a:lnTo>
                  <a:lnTo>
                    <a:pt x="5241074" y="421360"/>
                  </a:lnTo>
                  <a:lnTo>
                    <a:pt x="5242204" y="421830"/>
                  </a:lnTo>
                  <a:lnTo>
                    <a:pt x="5244833" y="421830"/>
                  </a:lnTo>
                  <a:lnTo>
                    <a:pt x="5245951" y="421360"/>
                  </a:lnTo>
                  <a:lnTo>
                    <a:pt x="5247818" y="419506"/>
                  </a:lnTo>
                  <a:lnTo>
                    <a:pt x="5248275" y="418376"/>
                  </a:lnTo>
                  <a:lnTo>
                    <a:pt x="5248275" y="415747"/>
                  </a:lnTo>
                  <a:close/>
                </a:path>
                <a:path w="10629900" h="2895600">
                  <a:moveTo>
                    <a:pt x="5248275" y="3454"/>
                  </a:moveTo>
                  <a:lnTo>
                    <a:pt x="5247818" y="2336"/>
                  </a:lnTo>
                  <a:lnTo>
                    <a:pt x="5245951" y="469"/>
                  </a:lnTo>
                  <a:lnTo>
                    <a:pt x="5244833" y="0"/>
                  </a:lnTo>
                  <a:lnTo>
                    <a:pt x="5242204" y="0"/>
                  </a:lnTo>
                  <a:lnTo>
                    <a:pt x="5241074" y="469"/>
                  </a:lnTo>
                  <a:lnTo>
                    <a:pt x="5239220" y="2336"/>
                  </a:lnTo>
                  <a:lnTo>
                    <a:pt x="5238750" y="3454"/>
                  </a:lnTo>
                  <a:lnTo>
                    <a:pt x="5238750" y="6083"/>
                  </a:lnTo>
                  <a:lnTo>
                    <a:pt x="5239220" y="7200"/>
                  </a:lnTo>
                  <a:lnTo>
                    <a:pt x="5241074" y="9067"/>
                  </a:lnTo>
                  <a:lnTo>
                    <a:pt x="5242204" y="9525"/>
                  </a:lnTo>
                  <a:lnTo>
                    <a:pt x="5244833" y="9525"/>
                  </a:lnTo>
                  <a:lnTo>
                    <a:pt x="5245951" y="9067"/>
                  </a:lnTo>
                  <a:lnTo>
                    <a:pt x="5247818" y="7200"/>
                  </a:lnTo>
                  <a:lnTo>
                    <a:pt x="5248275" y="6083"/>
                  </a:lnTo>
                  <a:lnTo>
                    <a:pt x="5248275" y="3454"/>
                  </a:lnTo>
                  <a:close/>
                </a:path>
                <a:path w="10629900" h="2895600">
                  <a:moveTo>
                    <a:pt x="5295900" y="2889529"/>
                  </a:moveTo>
                  <a:lnTo>
                    <a:pt x="5295443" y="2888411"/>
                  </a:lnTo>
                  <a:lnTo>
                    <a:pt x="5293576" y="2886545"/>
                  </a:lnTo>
                  <a:lnTo>
                    <a:pt x="5292458" y="2886075"/>
                  </a:lnTo>
                  <a:lnTo>
                    <a:pt x="5289829" y="2886075"/>
                  </a:lnTo>
                  <a:lnTo>
                    <a:pt x="5288699" y="2886545"/>
                  </a:lnTo>
                  <a:lnTo>
                    <a:pt x="5286845" y="2888411"/>
                  </a:lnTo>
                  <a:lnTo>
                    <a:pt x="5286375" y="2889529"/>
                  </a:lnTo>
                  <a:lnTo>
                    <a:pt x="5286375" y="2892158"/>
                  </a:lnTo>
                  <a:lnTo>
                    <a:pt x="5286845" y="2893276"/>
                  </a:lnTo>
                  <a:lnTo>
                    <a:pt x="5288699" y="2895142"/>
                  </a:lnTo>
                  <a:lnTo>
                    <a:pt x="5289829" y="2895600"/>
                  </a:lnTo>
                  <a:lnTo>
                    <a:pt x="5292458" y="2895600"/>
                  </a:lnTo>
                  <a:lnTo>
                    <a:pt x="5293576" y="2895142"/>
                  </a:lnTo>
                  <a:lnTo>
                    <a:pt x="5295443" y="2893276"/>
                  </a:lnTo>
                  <a:lnTo>
                    <a:pt x="5295900" y="2892158"/>
                  </a:lnTo>
                  <a:lnTo>
                    <a:pt x="5295900" y="2889529"/>
                  </a:lnTo>
                  <a:close/>
                </a:path>
                <a:path w="10629900" h="2895600">
                  <a:moveTo>
                    <a:pt x="5295900" y="2477236"/>
                  </a:moveTo>
                  <a:lnTo>
                    <a:pt x="5295443" y="2476106"/>
                  </a:lnTo>
                  <a:lnTo>
                    <a:pt x="5293576" y="2474252"/>
                  </a:lnTo>
                  <a:lnTo>
                    <a:pt x="5292458" y="2473782"/>
                  </a:lnTo>
                  <a:lnTo>
                    <a:pt x="5289829" y="2473782"/>
                  </a:lnTo>
                  <a:lnTo>
                    <a:pt x="5288699" y="2474252"/>
                  </a:lnTo>
                  <a:lnTo>
                    <a:pt x="5286845" y="2476106"/>
                  </a:lnTo>
                  <a:lnTo>
                    <a:pt x="5286375" y="2477236"/>
                  </a:lnTo>
                  <a:lnTo>
                    <a:pt x="5286375" y="2479865"/>
                  </a:lnTo>
                  <a:lnTo>
                    <a:pt x="5286845" y="2480983"/>
                  </a:lnTo>
                  <a:lnTo>
                    <a:pt x="5288699" y="2482850"/>
                  </a:lnTo>
                  <a:lnTo>
                    <a:pt x="5289829" y="2483307"/>
                  </a:lnTo>
                  <a:lnTo>
                    <a:pt x="5292458" y="2483307"/>
                  </a:lnTo>
                  <a:lnTo>
                    <a:pt x="5293576" y="2482850"/>
                  </a:lnTo>
                  <a:lnTo>
                    <a:pt x="5295443" y="2480983"/>
                  </a:lnTo>
                  <a:lnTo>
                    <a:pt x="5295900" y="2479865"/>
                  </a:lnTo>
                  <a:lnTo>
                    <a:pt x="5295900" y="2477236"/>
                  </a:lnTo>
                  <a:close/>
                </a:path>
                <a:path w="10629900" h="2895600">
                  <a:moveTo>
                    <a:pt x="5295900" y="2064931"/>
                  </a:moveTo>
                  <a:lnTo>
                    <a:pt x="5295443" y="2063813"/>
                  </a:lnTo>
                  <a:lnTo>
                    <a:pt x="5293576" y="2061959"/>
                  </a:lnTo>
                  <a:lnTo>
                    <a:pt x="5292458" y="2061489"/>
                  </a:lnTo>
                  <a:lnTo>
                    <a:pt x="5289829" y="2061489"/>
                  </a:lnTo>
                  <a:lnTo>
                    <a:pt x="5288699" y="2061959"/>
                  </a:lnTo>
                  <a:lnTo>
                    <a:pt x="5286845" y="2063813"/>
                  </a:lnTo>
                  <a:lnTo>
                    <a:pt x="5286375" y="2064931"/>
                  </a:lnTo>
                  <a:lnTo>
                    <a:pt x="5286375" y="2067560"/>
                  </a:lnTo>
                  <a:lnTo>
                    <a:pt x="5286845" y="2068690"/>
                  </a:lnTo>
                  <a:lnTo>
                    <a:pt x="5288699" y="2070544"/>
                  </a:lnTo>
                  <a:lnTo>
                    <a:pt x="5289829" y="2071014"/>
                  </a:lnTo>
                  <a:lnTo>
                    <a:pt x="5292458" y="2071014"/>
                  </a:lnTo>
                  <a:lnTo>
                    <a:pt x="5293576" y="2070544"/>
                  </a:lnTo>
                  <a:lnTo>
                    <a:pt x="5295443" y="2068690"/>
                  </a:lnTo>
                  <a:lnTo>
                    <a:pt x="5295900" y="2067560"/>
                  </a:lnTo>
                  <a:lnTo>
                    <a:pt x="5295900" y="2064931"/>
                  </a:lnTo>
                  <a:close/>
                </a:path>
                <a:path w="10629900" h="2895600">
                  <a:moveTo>
                    <a:pt x="5295900" y="1652638"/>
                  </a:moveTo>
                  <a:lnTo>
                    <a:pt x="5295443" y="1651520"/>
                  </a:lnTo>
                  <a:lnTo>
                    <a:pt x="5293576" y="1649653"/>
                  </a:lnTo>
                  <a:lnTo>
                    <a:pt x="5292458" y="1649196"/>
                  </a:lnTo>
                  <a:lnTo>
                    <a:pt x="5289829" y="1649196"/>
                  </a:lnTo>
                  <a:lnTo>
                    <a:pt x="5288699" y="1649653"/>
                  </a:lnTo>
                  <a:lnTo>
                    <a:pt x="5286845" y="1651520"/>
                  </a:lnTo>
                  <a:lnTo>
                    <a:pt x="5286375" y="1652638"/>
                  </a:lnTo>
                  <a:lnTo>
                    <a:pt x="5286375" y="1655267"/>
                  </a:lnTo>
                  <a:lnTo>
                    <a:pt x="5286845" y="1656397"/>
                  </a:lnTo>
                  <a:lnTo>
                    <a:pt x="5288699" y="1658251"/>
                  </a:lnTo>
                  <a:lnTo>
                    <a:pt x="5289829" y="1658721"/>
                  </a:lnTo>
                  <a:lnTo>
                    <a:pt x="5292458" y="1658721"/>
                  </a:lnTo>
                  <a:lnTo>
                    <a:pt x="5293576" y="1658251"/>
                  </a:lnTo>
                  <a:lnTo>
                    <a:pt x="5295443" y="1656397"/>
                  </a:lnTo>
                  <a:lnTo>
                    <a:pt x="5295900" y="1655267"/>
                  </a:lnTo>
                  <a:lnTo>
                    <a:pt x="5295900" y="1652638"/>
                  </a:lnTo>
                  <a:close/>
                </a:path>
                <a:path w="10629900" h="2895600">
                  <a:moveTo>
                    <a:pt x="5295900" y="1240345"/>
                  </a:moveTo>
                  <a:lnTo>
                    <a:pt x="5295443" y="1239215"/>
                  </a:lnTo>
                  <a:lnTo>
                    <a:pt x="5293576" y="1237361"/>
                  </a:lnTo>
                  <a:lnTo>
                    <a:pt x="5292458" y="1236891"/>
                  </a:lnTo>
                  <a:lnTo>
                    <a:pt x="5289829" y="1236891"/>
                  </a:lnTo>
                  <a:lnTo>
                    <a:pt x="5288699" y="1237361"/>
                  </a:lnTo>
                  <a:lnTo>
                    <a:pt x="5286845" y="1239215"/>
                  </a:lnTo>
                  <a:lnTo>
                    <a:pt x="5286375" y="1240345"/>
                  </a:lnTo>
                  <a:lnTo>
                    <a:pt x="5286375" y="1242974"/>
                  </a:lnTo>
                  <a:lnTo>
                    <a:pt x="5286845" y="1244092"/>
                  </a:lnTo>
                  <a:lnTo>
                    <a:pt x="5288699" y="1245958"/>
                  </a:lnTo>
                  <a:lnTo>
                    <a:pt x="5289829" y="1246416"/>
                  </a:lnTo>
                  <a:lnTo>
                    <a:pt x="5292458" y="1246416"/>
                  </a:lnTo>
                  <a:lnTo>
                    <a:pt x="5293576" y="1245958"/>
                  </a:lnTo>
                  <a:lnTo>
                    <a:pt x="5295443" y="1244092"/>
                  </a:lnTo>
                  <a:lnTo>
                    <a:pt x="5295900" y="1242974"/>
                  </a:lnTo>
                  <a:lnTo>
                    <a:pt x="5295900" y="1240345"/>
                  </a:lnTo>
                  <a:close/>
                </a:path>
                <a:path w="10629900" h="2895600">
                  <a:moveTo>
                    <a:pt x="5295900" y="828040"/>
                  </a:moveTo>
                  <a:lnTo>
                    <a:pt x="5295443" y="826922"/>
                  </a:lnTo>
                  <a:lnTo>
                    <a:pt x="5293576" y="825068"/>
                  </a:lnTo>
                  <a:lnTo>
                    <a:pt x="5292458" y="824598"/>
                  </a:lnTo>
                  <a:lnTo>
                    <a:pt x="5289829" y="824598"/>
                  </a:lnTo>
                  <a:lnTo>
                    <a:pt x="5288699" y="825068"/>
                  </a:lnTo>
                  <a:lnTo>
                    <a:pt x="5286845" y="826922"/>
                  </a:lnTo>
                  <a:lnTo>
                    <a:pt x="5286375" y="828040"/>
                  </a:lnTo>
                  <a:lnTo>
                    <a:pt x="5286375" y="830681"/>
                  </a:lnTo>
                  <a:lnTo>
                    <a:pt x="5286845" y="831799"/>
                  </a:lnTo>
                  <a:lnTo>
                    <a:pt x="5288699" y="833653"/>
                  </a:lnTo>
                  <a:lnTo>
                    <a:pt x="5289829" y="834123"/>
                  </a:lnTo>
                  <a:lnTo>
                    <a:pt x="5292458" y="834123"/>
                  </a:lnTo>
                  <a:lnTo>
                    <a:pt x="5293576" y="833653"/>
                  </a:lnTo>
                  <a:lnTo>
                    <a:pt x="5295443" y="831799"/>
                  </a:lnTo>
                  <a:lnTo>
                    <a:pt x="5295900" y="830681"/>
                  </a:lnTo>
                  <a:lnTo>
                    <a:pt x="5295900" y="828040"/>
                  </a:lnTo>
                  <a:close/>
                </a:path>
                <a:path w="10629900" h="2895600">
                  <a:moveTo>
                    <a:pt x="5295900" y="415747"/>
                  </a:moveTo>
                  <a:lnTo>
                    <a:pt x="5295443" y="414629"/>
                  </a:lnTo>
                  <a:lnTo>
                    <a:pt x="5293576" y="412762"/>
                  </a:lnTo>
                  <a:lnTo>
                    <a:pt x="5292458" y="412305"/>
                  </a:lnTo>
                  <a:lnTo>
                    <a:pt x="5289829" y="412305"/>
                  </a:lnTo>
                  <a:lnTo>
                    <a:pt x="5288699" y="412762"/>
                  </a:lnTo>
                  <a:lnTo>
                    <a:pt x="5286845" y="414629"/>
                  </a:lnTo>
                  <a:lnTo>
                    <a:pt x="5286375" y="415747"/>
                  </a:lnTo>
                  <a:lnTo>
                    <a:pt x="5286375" y="418376"/>
                  </a:lnTo>
                  <a:lnTo>
                    <a:pt x="5286845" y="419506"/>
                  </a:lnTo>
                  <a:lnTo>
                    <a:pt x="5288699" y="421360"/>
                  </a:lnTo>
                  <a:lnTo>
                    <a:pt x="5289829" y="421830"/>
                  </a:lnTo>
                  <a:lnTo>
                    <a:pt x="5292458" y="421830"/>
                  </a:lnTo>
                  <a:lnTo>
                    <a:pt x="5293576" y="421360"/>
                  </a:lnTo>
                  <a:lnTo>
                    <a:pt x="5295443" y="419506"/>
                  </a:lnTo>
                  <a:lnTo>
                    <a:pt x="5295900" y="418376"/>
                  </a:lnTo>
                  <a:lnTo>
                    <a:pt x="5295900" y="415747"/>
                  </a:lnTo>
                  <a:close/>
                </a:path>
                <a:path w="10629900" h="2895600">
                  <a:moveTo>
                    <a:pt x="5295900" y="3454"/>
                  </a:moveTo>
                  <a:lnTo>
                    <a:pt x="5295443" y="2336"/>
                  </a:lnTo>
                  <a:lnTo>
                    <a:pt x="5293576" y="469"/>
                  </a:lnTo>
                  <a:lnTo>
                    <a:pt x="5292458" y="0"/>
                  </a:lnTo>
                  <a:lnTo>
                    <a:pt x="5289829" y="0"/>
                  </a:lnTo>
                  <a:lnTo>
                    <a:pt x="5288699" y="469"/>
                  </a:lnTo>
                  <a:lnTo>
                    <a:pt x="5286845" y="2336"/>
                  </a:lnTo>
                  <a:lnTo>
                    <a:pt x="5286375" y="3454"/>
                  </a:lnTo>
                  <a:lnTo>
                    <a:pt x="5286375" y="6083"/>
                  </a:lnTo>
                  <a:lnTo>
                    <a:pt x="5286845" y="7200"/>
                  </a:lnTo>
                  <a:lnTo>
                    <a:pt x="5288699" y="9067"/>
                  </a:lnTo>
                  <a:lnTo>
                    <a:pt x="5289829" y="9525"/>
                  </a:lnTo>
                  <a:lnTo>
                    <a:pt x="5292458" y="9525"/>
                  </a:lnTo>
                  <a:lnTo>
                    <a:pt x="5293576" y="9067"/>
                  </a:lnTo>
                  <a:lnTo>
                    <a:pt x="5295443" y="7200"/>
                  </a:lnTo>
                  <a:lnTo>
                    <a:pt x="5295900" y="6083"/>
                  </a:lnTo>
                  <a:lnTo>
                    <a:pt x="5295900" y="3454"/>
                  </a:lnTo>
                  <a:close/>
                </a:path>
                <a:path w="10629900" h="2895600">
                  <a:moveTo>
                    <a:pt x="5343525" y="2889529"/>
                  </a:moveTo>
                  <a:lnTo>
                    <a:pt x="5343068" y="2888411"/>
                  </a:lnTo>
                  <a:lnTo>
                    <a:pt x="5341201" y="2886545"/>
                  </a:lnTo>
                  <a:lnTo>
                    <a:pt x="5340083" y="2886075"/>
                  </a:lnTo>
                  <a:lnTo>
                    <a:pt x="5337454" y="2886075"/>
                  </a:lnTo>
                  <a:lnTo>
                    <a:pt x="5336324" y="2886545"/>
                  </a:lnTo>
                  <a:lnTo>
                    <a:pt x="5334470" y="2888411"/>
                  </a:lnTo>
                  <a:lnTo>
                    <a:pt x="5334000" y="2889529"/>
                  </a:lnTo>
                  <a:lnTo>
                    <a:pt x="5334000" y="2892158"/>
                  </a:lnTo>
                  <a:lnTo>
                    <a:pt x="5334470" y="2893276"/>
                  </a:lnTo>
                  <a:lnTo>
                    <a:pt x="5336324" y="2895142"/>
                  </a:lnTo>
                  <a:lnTo>
                    <a:pt x="5337454" y="2895600"/>
                  </a:lnTo>
                  <a:lnTo>
                    <a:pt x="5340083" y="2895600"/>
                  </a:lnTo>
                  <a:lnTo>
                    <a:pt x="5341201" y="2895142"/>
                  </a:lnTo>
                  <a:lnTo>
                    <a:pt x="5343068" y="2893276"/>
                  </a:lnTo>
                  <a:lnTo>
                    <a:pt x="5343525" y="2892158"/>
                  </a:lnTo>
                  <a:lnTo>
                    <a:pt x="5343525" y="2889529"/>
                  </a:lnTo>
                  <a:close/>
                </a:path>
                <a:path w="10629900" h="2895600">
                  <a:moveTo>
                    <a:pt x="5343525" y="2477236"/>
                  </a:moveTo>
                  <a:lnTo>
                    <a:pt x="5343068" y="2476106"/>
                  </a:lnTo>
                  <a:lnTo>
                    <a:pt x="5341201" y="2474252"/>
                  </a:lnTo>
                  <a:lnTo>
                    <a:pt x="5340083" y="2473782"/>
                  </a:lnTo>
                  <a:lnTo>
                    <a:pt x="5337454" y="2473782"/>
                  </a:lnTo>
                  <a:lnTo>
                    <a:pt x="5336324" y="2474252"/>
                  </a:lnTo>
                  <a:lnTo>
                    <a:pt x="5334470" y="2476106"/>
                  </a:lnTo>
                  <a:lnTo>
                    <a:pt x="5334000" y="2477236"/>
                  </a:lnTo>
                  <a:lnTo>
                    <a:pt x="5334000" y="2479865"/>
                  </a:lnTo>
                  <a:lnTo>
                    <a:pt x="5334470" y="2480983"/>
                  </a:lnTo>
                  <a:lnTo>
                    <a:pt x="5336324" y="2482850"/>
                  </a:lnTo>
                  <a:lnTo>
                    <a:pt x="5337454" y="2483307"/>
                  </a:lnTo>
                  <a:lnTo>
                    <a:pt x="5340083" y="2483307"/>
                  </a:lnTo>
                  <a:lnTo>
                    <a:pt x="5341201" y="2482850"/>
                  </a:lnTo>
                  <a:lnTo>
                    <a:pt x="5343068" y="2480983"/>
                  </a:lnTo>
                  <a:lnTo>
                    <a:pt x="5343525" y="2479865"/>
                  </a:lnTo>
                  <a:lnTo>
                    <a:pt x="5343525" y="2477236"/>
                  </a:lnTo>
                  <a:close/>
                </a:path>
                <a:path w="10629900" h="2895600">
                  <a:moveTo>
                    <a:pt x="5343525" y="2064931"/>
                  </a:moveTo>
                  <a:lnTo>
                    <a:pt x="5343068" y="2063813"/>
                  </a:lnTo>
                  <a:lnTo>
                    <a:pt x="5341201" y="2061959"/>
                  </a:lnTo>
                  <a:lnTo>
                    <a:pt x="5340083" y="2061489"/>
                  </a:lnTo>
                  <a:lnTo>
                    <a:pt x="5337454" y="2061489"/>
                  </a:lnTo>
                  <a:lnTo>
                    <a:pt x="5336324" y="2061959"/>
                  </a:lnTo>
                  <a:lnTo>
                    <a:pt x="5334470" y="2063813"/>
                  </a:lnTo>
                  <a:lnTo>
                    <a:pt x="5334000" y="2064931"/>
                  </a:lnTo>
                  <a:lnTo>
                    <a:pt x="5334000" y="2067560"/>
                  </a:lnTo>
                  <a:lnTo>
                    <a:pt x="5334470" y="2068690"/>
                  </a:lnTo>
                  <a:lnTo>
                    <a:pt x="5336324" y="2070544"/>
                  </a:lnTo>
                  <a:lnTo>
                    <a:pt x="5337454" y="2071014"/>
                  </a:lnTo>
                  <a:lnTo>
                    <a:pt x="5340083" y="2071014"/>
                  </a:lnTo>
                  <a:lnTo>
                    <a:pt x="5341201" y="2070544"/>
                  </a:lnTo>
                  <a:lnTo>
                    <a:pt x="5343068" y="2068690"/>
                  </a:lnTo>
                  <a:lnTo>
                    <a:pt x="5343525" y="2067560"/>
                  </a:lnTo>
                  <a:lnTo>
                    <a:pt x="5343525" y="2064931"/>
                  </a:lnTo>
                  <a:close/>
                </a:path>
                <a:path w="10629900" h="2895600">
                  <a:moveTo>
                    <a:pt x="5343525" y="1652638"/>
                  </a:moveTo>
                  <a:lnTo>
                    <a:pt x="5343068" y="1651520"/>
                  </a:lnTo>
                  <a:lnTo>
                    <a:pt x="5341201" y="1649653"/>
                  </a:lnTo>
                  <a:lnTo>
                    <a:pt x="5340083" y="1649196"/>
                  </a:lnTo>
                  <a:lnTo>
                    <a:pt x="5337454" y="1649196"/>
                  </a:lnTo>
                  <a:lnTo>
                    <a:pt x="5336324" y="1649653"/>
                  </a:lnTo>
                  <a:lnTo>
                    <a:pt x="5334470" y="1651520"/>
                  </a:lnTo>
                  <a:lnTo>
                    <a:pt x="5334000" y="1652638"/>
                  </a:lnTo>
                  <a:lnTo>
                    <a:pt x="5334000" y="1655267"/>
                  </a:lnTo>
                  <a:lnTo>
                    <a:pt x="5334470" y="1656397"/>
                  </a:lnTo>
                  <a:lnTo>
                    <a:pt x="5336324" y="1658251"/>
                  </a:lnTo>
                  <a:lnTo>
                    <a:pt x="5337454" y="1658721"/>
                  </a:lnTo>
                  <a:lnTo>
                    <a:pt x="5340083" y="1658721"/>
                  </a:lnTo>
                  <a:lnTo>
                    <a:pt x="5341201" y="1658251"/>
                  </a:lnTo>
                  <a:lnTo>
                    <a:pt x="5343068" y="1656397"/>
                  </a:lnTo>
                  <a:lnTo>
                    <a:pt x="5343525" y="1655267"/>
                  </a:lnTo>
                  <a:lnTo>
                    <a:pt x="5343525" y="1652638"/>
                  </a:lnTo>
                  <a:close/>
                </a:path>
                <a:path w="10629900" h="2895600">
                  <a:moveTo>
                    <a:pt x="5343525" y="1240345"/>
                  </a:moveTo>
                  <a:lnTo>
                    <a:pt x="5343068" y="1239215"/>
                  </a:lnTo>
                  <a:lnTo>
                    <a:pt x="5341201" y="1237361"/>
                  </a:lnTo>
                  <a:lnTo>
                    <a:pt x="5340083" y="1236891"/>
                  </a:lnTo>
                  <a:lnTo>
                    <a:pt x="5337454" y="1236891"/>
                  </a:lnTo>
                  <a:lnTo>
                    <a:pt x="5336324" y="1237361"/>
                  </a:lnTo>
                  <a:lnTo>
                    <a:pt x="5334470" y="1239215"/>
                  </a:lnTo>
                  <a:lnTo>
                    <a:pt x="5334000" y="1240345"/>
                  </a:lnTo>
                  <a:lnTo>
                    <a:pt x="5334000" y="1242974"/>
                  </a:lnTo>
                  <a:lnTo>
                    <a:pt x="5334470" y="1244092"/>
                  </a:lnTo>
                  <a:lnTo>
                    <a:pt x="5336324" y="1245958"/>
                  </a:lnTo>
                  <a:lnTo>
                    <a:pt x="5337454" y="1246416"/>
                  </a:lnTo>
                  <a:lnTo>
                    <a:pt x="5340083" y="1246416"/>
                  </a:lnTo>
                  <a:lnTo>
                    <a:pt x="5341201" y="1245958"/>
                  </a:lnTo>
                  <a:lnTo>
                    <a:pt x="5343068" y="1244092"/>
                  </a:lnTo>
                  <a:lnTo>
                    <a:pt x="5343525" y="1242974"/>
                  </a:lnTo>
                  <a:lnTo>
                    <a:pt x="5343525" y="1240345"/>
                  </a:lnTo>
                  <a:close/>
                </a:path>
                <a:path w="10629900" h="2895600">
                  <a:moveTo>
                    <a:pt x="5343525" y="828040"/>
                  </a:moveTo>
                  <a:lnTo>
                    <a:pt x="5343068" y="826922"/>
                  </a:lnTo>
                  <a:lnTo>
                    <a:pt x="5341201" y="825068"/>
                  </a:lnTo>
                  <a:lnTo>
                    <a:pt x="5340083" y="824598"/>
                  </a:lnTo>
                  <a:lnTo>
                    <a:pt x="5337454" y="824598"/>
                  </a:lnTo>
                  <a:lnTo>
                    <a:pt x="5336324" y="825068"/>
                  </a:lnTo>
                  <a:lnTo>
                    <a:pt x="5334470" y="826922"/>
                  </a:lnTo>
                  <a:lnTo>
                    <a:pt x="5334000" y="828040"/>
                  </a:lnTo>
                  <a:lnTo>
                    <a:pt x="5334000" y="830681"/>
                  </a:lnTo>
                  <a:lnTo>
                    <a:pt x="5334470" y="831799"/>
                  </a:lnTo>
                  <a:lnTo>
                    <a:pt x="5336324" y="833653"/>
                  </a:lnTo>
                  <a:lnTo>
                    <a:pt x="5337454" y="834123"/>
                  </a:lnTo>
                  <a:lnTo>
                    <a:pt x="5340083" y="834123"/>
                  </a:lnTo>
                  <a:lnTo>
                    <a:pt x="5341201" y="833653"/>
                  </a:lnTo>
                  <a:lnTo>
                    <a:pt x="5343068" y="831799"/>
                  </a:lnTo>
                  <a:lnTo>
                    <a:pt x="5343525" y="830681"/>
                  </a:lnTo>
                  <a:lnTo>
                    <a:pt x="5343525" y="828040"/>
                  </a:lnTo>
                  <a:close/>
                </a:path>
                <a:path w="10629900" h="2895600">
                  <a:moveTo>
                    <a:pt x="5343525" y="415747"/>
                  </a:moveTo>
                  <a:lnTo>
                    <a:pt x="5343068" y="414629"/>
                  </a:lnTo>
                  <a:lnTo>
                    <a:pt x="5341201" y="412762"/>
                  </a:lnTo>
                  <a:lnTo>
                    <a:pt x="5340083" y="412305"/>
                  </a:lnTo>
                  <a:lnTo>
                    <a:pt x="5337454" y="412305"/>
                  </a:lnTo>
                  <a:lnTo>
                    <a:pt x="5336324" y="412762"/>
                  </a:lnTo>
                  <a:lnTo>
                    <a:pt x="5334470" y="414629"/>
                  </a:lnTo>
                  <a:lnTo>
                    <a:pt x="5334000" y="415747"/>
                  </a:lnTo>
                  <a:lnTo>
                    <a:pt x="5334000" y="418376"/>
                  </a:lnTo>
                  <a:lnTo>
                    <a:pt x="5334470" y="419506"/>
                  </a:lnTo>
                  <a:lnTo>
                    <a:pt x="5336324" y="421360"/>
                  </a:lnTo>
                  <a:lnTo>
                    <a:pt x="5337454" y="421830"/>
                  </a:lnTo>
                  <a:lnTo>
                    <a:pt x="5340083" y="421830"/>
                  </a:lnTo>
                  <a:lnTo>
                    <a:pt x="5341201" y="421360"/>
                  </a:lnTo>
                  <a:lnTo>
                    <a:pt x="5343068" y="419506"/>
                  </a:lnTo>
                  <a:lnTo>
                    <a:pt x="5343525" y="418376"/>
                  </a:lnTo>
                  <a:lnTo>
                    <a:pt x="5343525" y="415747"/>
                  </a:lnTo>
                  <a:close/>
                </a:path>
                <a:path w="10629900" h="2895600">
                  <a:moveTo>
                    <a:pt x="5343525" y="3454"/>
                  </a:moveTo>
                  <a:lnTo>
                    <a:pt x="5343068" y="2336"/>
                  </a:lnTo>
                  <a:lnTo>
                    <a:pt x="5341201" y="469"/>
                  </a:lnTo>
                  <a:lnTo>
                    <a:pt x="5340083" y="0"/>
                  </a:lnTo>
                  <a:lnTo>
                    <a:pt x="5337454" y="0"/>
                  </a:lnTo>
                  <a:lnTo>
                    <a:pt x="5336324" y="469"/>
                  </a:lnTo>
                  <a:lnTo>
                    <a:pt x="5334470" y="2336"/>
                  </a:lnTo>
                  <a:lnTo>
                    <a:pt x="5334000" y="3454"/>
                  </a:lnTo>
                  <a:lnTo>
                    <a:pt x="5334000" y="6083"/>
                  </a:lnTo>
                  <a:lnTo>
                    <a:pt x="5334470" y="7200"/>
                  </a:lnTo>
                  <a:lnTo>
                    <a:pt x="5336324" y="9067"/>
                  </a:lnTo>
                  <a:lnTo>
                    <a:pt x="5337454" y="9525"/>
                  </a:lnTo>
                  <a:lnTo>
                    <a:pt x="5340083" y="9525"/>
                  </a:lnTo>
                  <a:lnTo>
                    <a:pt x="5341201" y="9067"/>
                  </a:lnTo>
                  <a:lnTo>
                    <a:pt x="5343068" y="7200"/>
                  </a:lnTo>
                  <a:lnTo>
                    <a:pt x="5343525" y="6083"/>
                  </a:lnTo>
                  <a:lnTo>
                    <a:pt x="5343525" y="3454"/>
                  </a:lnTo>
                  <a:close/>
                </a:path>
                <a:path w="10629900" h="2895600">
                  <a:moveTo>
                    <a:pt x="5391150" y="2889529"/>
                  </a:moveTo>
                  <a:lnTo>
                    <a:pt x="5390693" y="2888411"/>
                  </a:lnTo>
                  <a:lnTo>
                    <a:pt x="5388826" y="2886545"/>
                  </a:lnTo>
                  <a:lnTo>
                    <a:pt x="5387708" y="2886075"/>
                  </a:lnTo>
                  <a:lnTo>
                    <a:pt x="5385079" y="2886075"/>
                  </a:lnTo>
                  <a:lnTo>
                    <a:pt x="5383949" y="2886545"/>
                  </a:lnTo>
                  <a:lnTo>
                    <a:pt x="5382095" y="2888411"/>
                  </a:lnTo>
                  <a:lnTo>
                    <a:pt x="5381625" y="2889529"/>
                  </a:lnTo>
                  <a:lnTo>
                    <a:pt x="5381625" y="2892158"/>
                  </a:lnTo>
                  <a:lnTo>
                    <a:pt x="5382095" y="2893276"/>
                  </a:lnTo>
                  <a:lnTo>
                    <a:pt x="5383949" y="2895142"/>
                  </a:lnTo>
                  <a:lnTo>
                    <a:pt x="5385079" y="2895600"/>
                  </a:lnTo>
                  <a:lnTo>
                    <a:pt x="5387708" y="2895600"/>
                  </a:lnTo>
                  <a:lnTo>
                    <a:pt x="5388826" y="2895142"/>
                  </a:lnTo>
                  <a:lnTo>
                    <a:pt x="5390693" y="2893276"/>
                  </a:lnTo>
                  <a:lnTo>
                    <a:pt x="5391150" y="2892158"/>
                  </a:lnTo>
                  <a:lnTo>
                    <a:pt x="5391150" y="2889529"/>
                  </a:lnTo>
                  <a:close/>
                </a:path>
                <a:path w="10629900" h="2895600">
                  <a:moveTo>
                    <a:pt x="5391150" y="2477236"/>
                  </a:moveTo>
                  <a:lnTo>
                    <a:pt x="5390693" y="2476106"/>
                  </a:lnTo>
                  <a:lnTo>
                    <a:pt x="5388826" y="2474252"/>
                  </a:lnTo>
                  <a:lnTo>
                    <a:pt x="5387708" y="2473782"/>
                  </a:lnTo>
                  <a:lnTo>
                    <a:pt x="5385079" y="2473782"/>
                  </a:lnTo>
                  <a:lnTo>
                    <a:pt x="5383949" y="2474252"/>
                  </a:lnTo>
                  <a:lnTo>
                    <a:pt x="5382095" y="2476106"/>
                  </a:lnTo>
                  <a:lnTo>
                    <a:pt x="5381625" y="2477236"/>
                  </a:lnTo>
                  <a:lnTo>
                    <a:pt x="5381625" y="2479865"/>
                  </a:lnTo>
                  <a:lnTo>
                    <a:pt x="5382095" y="2480983"/>
                  </a:lnTo>
                  <a:lnTo>
                    <a:pt x="5383949" y="2482850"/>
                  </a:lnTo>
                  <a:lnTo>
                    <a:pt x="5385079" y="2483307"/>
                  </a:lnTo>
                  <a:lnTo>
                    <a:pt x="5387708" y="2483307"/>
                  </a:lnTo>
                  <a:lnTo>
                    <a:pt x="5388826" y="2482850"/>
                  </a:lnTo>
                  <a:lnTo>
                    <a:pt x="5390693" y="2480983"/>
                  </a:lnTo>
                  <a:lnTo>
                    <a:pt x="5391150" y="2479865"/>
                  </a:lnTo>
                  <a:lnTo>
                    <a:pt x="5391150" y="2477236"/>
                  </a:lnTo>
                  <a:close/>
                </a:path>
                <a:path w="10629900" h="2895600">
                  <a:moveTo>
                    <a:pt x="5391150" y="2064931"/>
                  </a:moveTo>
                  <a:lnTo>
                    <a:pt x="5390693" y="2063813"/>
                  </a:lnTo>
                  <a:lnTo>
                    <a:pt x="5388826" y="2061959"/>
                  </a:lnTo>
                  <a:lnTo>
                    <a:pt x="5387708" y="2061489"/>
                  </a:lnTo>
                  <a:lnTo>
                    <a:pt x="5385079" y="2061489"/>
                  </a:lnTo>
                  <a:lnTo>
                    <a:pt x="5383949" y="2061959"/>
                  </a:lnTo>
                  <a:lnTo>
                    <a:pt x="5382095" y="2063813"/>
                  </a:lnTo>
                  <a:lnTo>
                    <a:pt x="5381625" y="2064931"/>
                  </a:lnTo>
                  <a:lnTo>
                    <a:pt x="5381625" y="2067560"/>
                  </a:lnTo>
                  <a:lnTo>
                    <a:pt x="5382095" y="2068690"/>
                  </a:lnTo>
                  <a:lnTo>
                    <a:pt x="5383949" y="2070544"/>
                  </a:lnTo>
                  <a:lnTo>
                    <a:pt x="5385079" y="2071014"/>
                  </a:lnTo>
                  <a:lnTo>
                    <a:pt x="5387708" y="2071014"/>
                  </a:lnTo>
                  <a:lnTo>
                    <a:pt x="5388826" y="2070544"/>
                  </a:lnTo>
                  <a:lnTo>
                    <a:pt x="5390693" y="2068690"/>
                  </a:lnTo>
                  <a:lnTo>
                    <a:pt x="5391150" y="2067560"/>
                  </a:lnTo>
                  <a:lnTo>
                    <a:pt x="5391150" y="2064931"/>
                  </a:lnTo>
                  <a:close/>
                </a:path>
                <a:path w="10629900" h="2895600">
                  <a:moveTo>
                    <a:pt x="5391150" y="1652638"/>
                  </a:moveTo>
                  <a:lnTo>
                    <a:pt x="5390693" y="1651520"/>
                  </a:lnTo>
                  <a:lnTo>
                    <a:pt x="5388826" y="1649653"/>
                  </a:lnTo>
                  <a:lnTo>
                    <a:pt x="5387708" y="1649196"/>
                  </a:lnTo>
                  <a:lnTo>
                    <a:pt x="5385079" y="1649196"/>
                  </a:lnTo>
                  <a:lnTo>
                    <a:pt x="5383949" y="1649653"/>
                  </a:lnTo>
                  <a:lnTo>
                    <a:pt x="5382095" y="1651520"/>
                  </a:lnTo>
                  <a:lnTo>
                    <a:pt x="5381625" y="1652638"/>
                  </a:lnTo>
                  <a:lnTo>
                    <a:pt x="5381625" y="1655267"/>
                  </a:lnTo>
                  <a:lnTo>
                    <a:pt x="5382095" y="1656397"/>
                  </a:lnTo>
                  <a:lnTo>
                    <a:pt x="5383949" y="1658251"/>
                  </a:lnTo>
                  <a:lnTo>
                    <a:pt x="5385079" y="1658721"/>
                  </a:lnTo>
                  <a:lnTo>
                    <a:pt x="5387708" y="1658721"/>
                  </a:lnTo>
                  <a:lnTo>
                    <a:pt x="5388826" y="1658251"/>
                  </a:lnTo>
                  <a:lnTo>
                    <a:pt x="5390693" y="1656397"/>
                  </a:lnTo>
                  <a:lnTo>
                    <a:pt x="5391150" y="1655267"/>
                  </a:lnTo>
                  <a:lnTo>
                    <a:pt x="5391150" y="1652638"/>
                  </a:lnTo>
                  <a:close/>
                </a:path>
                <a:path w="10629900" h="2895600">
                  <a:moveTo>
                    <a:pt x="5391150" y="1240345"/>
                  </a:moveTo>
                  <a:lnTo>
                    <a:pt x="5390693" y="1239215"/>
                  </a:lnTo>
                  <a:lnTo>
                    <a:pt x="5388826" y="1237361"/>
                  </a:lnTo>
                  <a:lnTo>
                    <a:pt x="5387708" y="1236891"/>
                  </a:lnTo>
                  <a:lnTo>
                    <a:pt x="5385079" y="1236891"/>
                  </a:lnTo>
                  <a:lnTo>
                    <a:pt x="5383949" y="1237361"/>
                  </a:lnTo>
                  <a:lnTo>
                    <a:pt x="5382095" y="1239215"/>
                  </a:lnTo>
                  <a:lnTo>
                    <a:pt x="5381625" y="1240345"/>
                  </a:lnTo>
                  <a:lnTo>
                    <a:pt x="5381625" y="1242974"/>
                  </a:lnTo>
                  <a:lnTo>
                    <a:pt x="5382095" y="1244092"/>
                  </a:lnTo>
                  <a:lnTo>
                    <a:pt x="5383949" y="1245958"/>
                  </a:lnTo>
                  <a:lnTo>
                    <a:pt x="5385079" y="1246416"/>
                  </a:lnTo>
                  <a:lnTo>
                    <a:pt x="5387708" y="1246416"/>
                  </a:lnTo>
                  <a:lnTo>
                    <a:pt x="5388826" y="1245958"/>
                  </a:lnTo>
                  <a:lnTo>
                    <a:pt x="5390693" y="1244092"/>
                  </a:lnTo>
                  <a:lnTo>
                    <a:pt x="5391150" y="1242974"/>
                  </a:lnTo>
                  <a:lnTo>
                    <a:pt x="5391150" y="1240345"/>
                  </a:lnTo>
                  <a:close/>
                </a:path>
                <a:path w="10629900" h="2895600">
                  <a:moveTo>
                    <a:pt x="5391150" y="828040"/>
                  </a:moveTo>
                  <a:lnTo>
                    <a:pt x="5390693" y="826922"/>
                  </a:lnTo>
                  <a:lnTo>
                    <a:pt x="5388826" y="825068"/>
                  </a:lnTo>
                  <a:lnTo>
                    <a:pt x="5387708" y="824598"/>
                  </a:lnTo>
                  <a:lnTo>
                    <a:pt x="5385079" y="824598"/>
                  </a:lnTo>
                  <a:lnTo>
                    <a:pt x="5383949" y="825068"/>
                  </a:lnTo>
                  <a:lnTo>
                    <a:pt x="5382095" y="826922"/>
                  </a:lnTo>
                  <a:lnTo>
                    <a:pt x="5381625" y="828040"/>
                  </a:lnTo>
                  <a:lnTo>
                    <a:pt x="5381625" y="830681"/>
                  </a:lnTo>
                  <a:lnTo>
                    <a:pt x="5382095" y="831799"/>
                  </a:lnTo>
                  <a:lnTo>
                    <a:pt x="5383949" y="833653"/>
                  </a:lnTo>
                  <a:lnTo>
                    <a:pt x="5385079" y="834123"/>
                  </a:lnTo>
                  <a:lnTo>
                    <a:pt x="5387708" y="834123"/>
                  </a:lnTo>
                  <a:lnTo>
                    <a:pt x="5388826" y="833653"/>
                  </a:lnTo>
                  <a:lnTo>
                    <a:pt x="5390693" y="831799"/>
                  </a:lnTo>
                  <a:lnTo>
                    <a:pt x="5391150" y="830681"/>
                  </a:lnTo>
                  <a:lnTo>
                    <a:pt x="5391150" y="828040"/>
                  </a:lnTo>
                  <a:close/>
                </a:path>
                <a:path w="10629900" h="2895600">
                  <a:moveTo>
                    <a:pt x="5391150" y="415747"/>
                  </a:moveTo>
                  <a:lnTo>
                    <a:pt x="5390693" y="414629"/>
                  </a:lnTo>
                  <a:lnTo>
                    <a:pt x="5388826" y="412762"/>
                  </a:lnTo>
                  <a:lnTo>
                    <a:pt x="5387708" y="412305"/>
                  </a:lnTo>
                  <a:lnTo>
                    <a:pt x="5385079" y="412305"/>
                  </a:lnTo>
                  <a:lnTo>
                    <a:pt x="5383949" y="412762"/>
                  </a:lnTo>
                  <a:lnTo>
                    <a:pt x="5382095" y="414629"/>
                  </a:lnTo>
                  <a:lnTo>
                    <a:pt x="5381625" y="415747"/>
                  </a:lnTo>
                  <a:lnTo>
                    <a:pt x="5381625" y="418376"/>
                  </a:lnTo>
                  <a:lnTo>
                    <a:pt x="5382095" y="419506"/>
                  </a:lnTo>
                  <a:lnTo>
                    <a:pt x="5383949" y="421360"/>
                  </a:lnTo>
                  <a:lnTo>
                    <a:pt x="5385079" y="421830"/>
                  </a:lnTo>
                  <a:lnTo>
                    <a:pt x="5387708" y="421830"/>
                  </a:lnTo>
                  <a:lnTo>
                    <a:pt x="5388826" y="421360"/>
                  </a:lnTo>
                  <a:lnTo>
                    <a:pt x="5390693" y="419506"/>
                  </a:lnTo>
                  <a:lnTo>
                    <a:pt x="5391150" y="418376"/>
                  </a:lnTo>
                  <a:lnTo>
                    <a:pt x="5391150" y="415747"/>
                  </a:lnTo>
                  <a:close/>
                </a:path>
                <a:path w="10629900" h="2895600">
                  <a:moveTo>
                    <a:pt x="5391150" y="3454"/>
                  </a:moveTo>
                  <a:lnTo>
                    <a:pt x="5390693" y="2336"/>
                  </a:lnTo>
                  <a:lnTo>
                    <a:pt x="5388826" y="469"/>
                  </a:lnTo>
                  <a:lnTo>
                    <a:pt x="5387708" y="0"/>
                  </a:lnTo>
                  <a:lnTo>
                    <a:pt x="5385079" y="0"/>
                  </a:lnTo>
                  <a:lnTo>
                    <a:pt x="5383949" y="469"/>
                  </a:lnTo>
                  <a:lnTo>
                    <a:pt x="5382095" y="2336"/>
                  </a:lnTo>
                  <a:lnTo>
                    <a:pt x="5381625" y="3454"/>
                  </a:lnTo>
                  <a:lnTo>
                    <a:pt x="5381625" y="6083"/>
                  </a:lnTo>
                  <a:lnTo>
                    <a:pt x="5382095" y="7200"/>
                  </a:lnTo>
                  <a:lnTo>
                    <a:pt x="5383949" y="9067"/>
                  </a:lnTo>
                  <a:lnTo>
                    <a:pt x="5385079" y="9525"/>
                  </a:lnTo>
                  <a:lnTo>
                    <a:pt x="5387708" y="9525"/>
                  </a:lnTo>
                  <a:lnTo>
                    <a:pt x="5388826" y="9067"/>
                  </a:lnTo>
                  <a:lnTo>
                    <a:pt x="5390693" y="7200"/>
                  </a:lnTo>
                  <a:lnTo>
                    <a:pt x="5391150" y="6083"/>
                  </a:lnTo>
                  <a:lnTo>
                    <a:pt x="5391150" y="3454"/>
                  </a:lnTo>
                  <a:close/>
                </a:path>
                <a:path w="10629900" h="2895600">
                  <a:moveTo>
                    <a:pt x="5438775" y="2889529"/>
                  </a:moveTo>
                  <a:lnTo>
                    <a:pt x="5438318" y="2888411"/>
                  </a:lnTo>
                  <a:lnTo>
                    <a:pt x="5436451" y="2886545"/>
                  </a:lnTo>
                  <a:lnTo>
                    <a:pt x="5435333" y="2886075"/>
                  </a:lnTo>
                  <a:lnTo>
                    <a:pt x="5432704" y="2886075"/>
                  </a:lnTo>
                  <a:lnTo>
                    <a:pt x="5431574" y="2886545"/>
                  </a:lnTo>
                  <a:lnTo>
                    <a:pt x="5429720" y="2888411"/>
                  </a:lnTo>
                  <a:lnTo>
                    <a:pt x="5429250" y="2889529"/>
                  </a:lnTo>
                  <a:lnTo>
                    <a:pt x="5429250" y="2892158"/>
                  </a:lnTo>
                  <a:lnTo>
                    <a:pt x="5429720" y="2893276"/>
                  </a:lnTo>
                  <a:lnTo>
                    <a:pt x="5431574" y="2895142"/>
                  </a:lnTo>
                  <a:lnTo>
                    <a:pt x="5432704" y="2895600"/>
                  </a:lnTo>
                  <a:lnTo>
                    <a:pt x="5435333" y="2895600"/>
                  </a:lnTo>
                  <a:lnTo>
                    <a:pt x="5436451" y="2895142"/>
                  </a:lnTo>
                  <a:lnTo>
                    <a:pt x="5438318" y="2893276"/>
                  </a:lnTo>
                  <a:lnTo>
                    <a:pt x="5438775" y="2892158"/>
                  </a:lnTo>
                  <a:lnTo>
                    <a:pt x="5438775" y="2889529"/>
                  </a:lnTo>
                  <a:close/>
                </a:path>
                <a:path w="10629900" h="2895600">
                  <a:moveTo>
                    <a:pt x="5438775" y="2477236"/>
                  </a:moveTo>
                  <a:lnTo>
                    <a:pt x="5438318" y="2476106"/>
                  </a:lnTo>
                  <a:lnTo>
                    <a:pt x="5436451" y="2474252"/>
                  </a:lnTo>
                  <a:lnTo>
                    <a:pt x="5435333" y="2473782"/>
                  </a:lnTo>
                  <a:lnTo>
                    <a:pt x="5432704" y="2473782"/>
                  </a:lnTo>
                  <a:lnTo>
                    <a:pt x="5431574" y="2474252"/>
                  </a:lnTo>
                  <a:lnTo>
                    <a:pt x="5429720" y="2476106"/>
                  </a:lnTo>
                  <a:lnTo>
                    <a:pt x="5429250" y="2477236"/>
                  </a:lnTo>
                  <a:lnTo>
                    <a:pt x="5429250" y="2479865"/>
                  </a:lnTo>
                  <a:lnTo>
                    <a:pt x="5429720" y="2480983"/>
                  </a:lnTo>
                  <a:lnTo>
                    <a:pt x="5431574" y="2482850"/>
                  </a:lnTo>
                  <a:lnTo>
                    <a:pt x="5432704" y="2483307"/>
                  </a:lnTo>
                  <a:lnTo>
                    <a:pt x="5435333" y="2483307"/>
                  </a:lnTo>
                  <a:lnTo>
                    <a:pt x="5436451" y="2482850"/>
                  </a:lnTo>
                  <a:lnTo>
                    <a:pt x="5438318" y="2480983"/>
                  </a:lnTo>
                  <a:lnTo>
                    <a:pt x="5438775" y="2479865"/>
                  </a:lnTo>
                  <a:lnTo>
                    <a:pt x="5438775" y="2477236"/>
                  </a:lnTo>
                  <a:close/>
                </a:path>
                <a:path w="10629900" h="2895600">
                  <a:moveTo>
                    <a:pt x="5438775" y="2064931"/>
                  </a:moveTo>
                  <a:lnTo>
                    <a:pt x="5438318" y="2063813"/>
                  </a:lnTo>
                  <a:lnTo>
                    <a:pt x="5436451" y="2061959"/>
                  </a:lnTo>
                  <a:lnTo>
                    <a:pt x="5435333" y="2061489"/>
                  </a:lnTo>
                  <a:lnTo>
                    <a:pt x="5432704" y="2061489"/>
                  </a:lnTo>
                  <a:lnTo>
                    <a:pt x="5431574" y="2061959"/>
                  </a:lnTo>
                  <a:lnTo>
                    <a:pt x="5429720" y="2063813"/>
                  </a:lnTo>
                  <a:lnTo>
                    <a:pt x="5429250" y="2064931"/>
                  </a:lnTo>
                  <a:lnTo>
                    <a:pt x="5429250" y="2067560"/>
                  </a:lnTo>
                  <a:lnTo>
                    <a:pt x="5429720" y="2068690"/>
                  </a:lnTo>
                  <a:lnTo>
                    <a:pt x="5431574" y="2070544"/>
                  </a:lnTo>
                  <a:lnTo>
                    <a:pt x="5432704" y="2071014"/>
                  </a:lnTo>
                  <a:lnTo>
                    <a:pt x="5435333" y="2071014"/>
                  </a:lnTo>
                  <a:lnTo>
                    <a:pt x="5436451" y="2070544"/>
                  </a:lnTo>
                  <a:lnTo>
                    <a:pt x="5438318" y="2068690"/>
                  </a:lnTo>
                  <a:lnTo>
                    <a:pt x="5438775" y="2067560"/>
                  </a:lnTo>
                  <a:lnTo>
                    <a:pt x="5438775" y="2064931"/>
                  </a:lnTo>
                  <a:close/>
                </a:path>
                <a:path w="10629900" h="2895600">
                  <a:moveTo>
                    <a:pt x="5438775" y="1652638"/>
                  </a:moveTo>
                  <a:lnTo>
                    <a:pt x="5438318" y="1651520"/>
                  </a:lnTo>
                  <a:lnTo>
                    <a:pt x="5436451" y="1649653"/>
                  </a:lnTo>
                  <a:lnTo>
                    <a:pt x="5435333" y="1649196"/>
                  </a:lnTo>
                  <a:lnTo>
                    <a:pt x="5432704" y="1649196"/>
                  </a:lnTo>
                  <a:lnTo>
                    <a:pt x="5431574" y="1649653"/>
                  </a:lnTo>
                  <a:lnTo>
                    <a:pt x="5429720" y="1651520"/>
                  </a:lnTo>
                  <a:lnTo>
                    <a:pt x="5429250" y="1652638"/>
                  </a:lnTo>
                  <a:lnTo>
                    <a:pt x="5429250" y="1655267"/>
                  </a:lnTo>
                  <a:lnTo>
                    <a:pt x="5429720" y="1656397"/>
                  </a:lnTo>
                  <a:lnTo>
                    <a:pt x="5431574" y="1658251"/>
                  </a:lnTo>
                  <a:lnTo>
                    <a:pt x="5432704" y="1658721"/>
                  </a:lnTo>
                  <a:lnTo>
                    <a:pt x="5435333" y="1658721"/>
                  </a:lnTo>
                  <a:lnTo>
                    <a:pt x="5436451" y="1658251"/>
                  </a:lnTo>
                  <a:lnTo>
                    <a:pt x="5438318" y="1656397"/>
                  </a:lnTo>
                  <a:lnTo>
                    <a:pt x="5438775" y="1655267"/>
                  </a:lnTo>
                  <a:lnTo>
                    <a:pt x="5438775" y="1652638"/>
                  </a:lnTo>
                  <a:close/>
                </a:path>
                <a:path w="10629900" h="2895600">
                  <a:moveTo>
                    <a:pt x="5438775" y="1240345"/>
                  </a:moveTo>
                  <a:lnTo>
                    <a:pt x="5438318" y="1239215"/>
                  </a:lnTo>
                  <a:lnTo>
                    <a:pt x="5436451" y="1237361"/>
                  </a:lnTo>
                  <a:lnTo>
                    <a:pt x="5435333" y="1236891"/>
                  </a:lnTo>
                  <a:lnTo>
                    <a:pt x="5432704" y="1236891"/>
                  </a:lnTo>
                  <a:lnTo>
                    <a:pt x="5431574" y="1237361"/>
                  </a:lnTo>
                  <a:lnTo>
                    <a:pt x="5429720" y="1239215"/>
                  </a:lnTo>
                  <a:lnTo>
                    <a:pt x="5429250" y="1240345"/>
                  </a:lnTo>
                  <a:lnTo>
                    <a:pt x="5429250" y="1242974"/>
                  </a:lnTo>
                  <a:lnTo>
                    <a:pt x="5429720" y="1244092"/>
                  </a:lnTo>
                  <a:lnTo>
                    <a:pt x="5431574" y="1245958"/>
                  </a:lnTo>
                  <a:lnTo>
                    <a:pt x="5432704" y="1246416"/>
                  </a:lnTo>
                  <a:lnTo>
                    <a:pt x="5435333" y="1246416"/>
                  </a:lnTo>
                  <a:lnTo>
                    <a:pt x="5436451" y="1245958"/>
                  </a:lnTo>
                  <a:lnTo>
                    <a:pt x="5438318" y="1244092"/>
                  </a:lnTo>
                  <a:lnTo>
                    <a:pt x="5438775" y="1242974"/>
                  </a:lnTo>
                  <a:lnTo>
                    <a:pt x="5438775" y="1240345"/>
                  </a:lnTo>
                  <a:close/>
                </a:path>
                <a:path w="10629900" h="2895600">
                  <a:moveTo>
                    <a:pt x="5438775" y="828040"/>
                  </a:moveTo>
                  <a:lnTo>
                    <a:pt x="5438318" y="826922"/>
                  </a:lnTo>
                  <a:lnTo>
                    <a:pt x="5436451" y="825068"/>
                  </a:lnTo>
                  <a:lnTo>
                    <a:pt x="5435333" y="824598"/>
                  </a:lnTo>
                  <a:lnTo>
                    <a:pt x="5432704" y="824598"/>
                  </a:lnTo>
                  <a:lnTo>
                    <a:pt x="5431574" y="825068"/>
                  </a:lnTo>
                  <a:lnTo>
                    <a:pt x="5429720" y="826922"/>
                  </a:lnTo>
                  <a:lnTo>
                    <a:pt x="5429250" y="828040"/>
                  </a:lnTo>
                  <a:lnTo>
                    <a:pt x="5429250" y="830681"/>
                  </a:lnTo>
                  <a:lnTo>
                    <a:pt x="5429720" y="831799"/>
                  </a:lnTo>
                  <a:lnTo>
                    <a:pt x="5431574" y="833653"/>
                  </a:lnTo>
                  <a:lnTo>
                    <a:pt x="5432704" y="834123"/>
                  </a:lnTo>
                  <a:lnTo>
                    <a:pt x="5435333" y="834123"/>
                  </a:lnTo>
                  <a:lnTo>
                    <a:pt x="5436451" y="833653"/>
                  </a:lnTo>
                  <a:lnTo>
                    <a:pt x="5438318" y="831799"/>
                  </a:lnTo>
                  <a:lnTo>
                    <a:pt x="5438775" y="830681"/>
                  </a:lnTo>
                  <a:lnTo>
                    <a:pt x="5438775" y="828040"/>
                  </a:lnTo>
                  <a:close/>
                </a:path>
                <a:path w="10629900" h="2895600">
                  <a:moveTo>
                    <a:pt x="5438775" y="415747"/>
                  </a:moveTo>
                  <a:lnTo>
                    <a:pt x="5438318" y="414629"/>
                  </a:lnTo>
                  <a:lnTo>
                    <a:pt x="5436451" y="412762"/>
                  </a:lnTo>
                  <a:lnTo>
                    <a:pt x="5435333" y="412305"/>
                  </a:lnTo>
                  <a:lnTo>
                    <a:pt x="5432704" y="412305"/>
                  </a:lnTo>
                  <a:lnTo>
                    <a:pt x="5431574" y="412762"/>
                  </a:lnTo>
                  <a:lnTo>
                    <a:pt x="5429720" y="414629"/>
                  </a:lnTo>
                  <a:lnTo>
                    <a:pt x="5429250" y="415747"/>
                  </a:lnTo>
                  <a:lnTo>
                    <a:pt x="5429250" y="418376"/>
                  </a:lnTo>
                  <a:lnTo>
                    <a:pt x="5429720" y="419506"/>
                  </a:lnTo>
                  <a:lnTo>
                    <a:pt x="5431574" y="421360"/>
                  </a:lnTo>
                  <a:lnTo>
                    <a:pt x="5432704" y="421830"/>
                  </a:lnTo>
                  <a:lnTo>
                    <a:pt x="5435333" y="421830"/>
                  </a:lnTo>
                  <a:lnTo>
                    <a:pt x="5436451" y="421360"/>
                  </a:lnTo>
                  <a:lnTo>
                    <a:pt x="5438318" y="419506"/>
                  </a:lnTo>
                  <a:lnTo>
                    <a:pt x="5438775" y="418376"/>
                  </a:lnTo>
                  <a:lnTo>
                    <a:pt x="5438775" y="415747"/>
                  </a:lnTo>
                  <a:close/>
                </a:path>
                <a:path w="10629900" h="2895600">
                  <a:moveTo>
                    <a:pt x="5438775" y="3454"/>
                  </a:moveTo>
                  <a:lnTo>
                    <a:pt x="5438318" y="2336"/>
                  </a:lnTo>
                  <a:lnTo>
                    <a:pt x="5436451" y="469"/>
                  </a:lnTo>
                  <a:lnTo>
                    <a:pt x="5435333" y="0"/>
                  </a:lnTo>
                  <a:lnTo>
                    <a:pt x="5432704" y="0"/>
                  </a:lnTo>
                  <a:lnTo>
                    <a:pt x="5431574" y="469"/>
                  </a:lnTo>
                  <a:lnTo>
                    <a:pt x="5429720" y="2336"/>
                  </a:lnTo>
                  <a:lnTo>
                    <a:pt x="5429250" y="3454"/>
                  </a:lnTo>
                  <a:lnTo>
                    <a:pt x="5429250" y="6083"/>
                  </a:lnTo>
                  <a:lnTo>
                    <a:pt x="5429720" y="7200"/>
                  </a:lnTo>
                  <a:lnTo>
                    <a:pt x="5431574" y="9067"/>
                  </a:lnTo>
                  <a:lnTo>
                    <a:pt x="5432704" y="9525"/>
                  </a:lnTo>
                  <a:lnTo>
                    <a:pt x="5435333" y="9525"/>
                  </a:lnTo>
                  <a:lnTo>
                    <a:pt x="5436451" y="9067"/>
                  </a:lnTo>
                  <a:lnTo>
                    <a:pt x="5438318" y="7200"/>
                  </a:lnTo>
                  <a:lnTo>
                    <a:pt x="5438775" y="6083"/>
                  </a:lnTo>
                  <a:lnTo>
                    <a:pt x="5438775" y="3454"/>
                  </a:lnTo>
                  <a:close/>
                </a:path>
                <a:path w="10629900" h="2895600">
                  <a:moveTo>
                    <a:pt x="5486400" y="2889529"/>
                  </a:moveTo>
                  <a:lnTo>
                    <a:pt x="5485943" y="2888411"/>
                  </a:lnTo>
                  <a:lnTo>
                    <a:pt x="5484076" y="2886545"/>
                  </a:lnTo>
                  <a:lnTo>
                    <a:pt x="5482958" y="2886075"/>
                  </a:lnTo>
                  <a:lnTo>
                    <a:pt x="5480329" y="2886075"/>
                  </a:lnTo>
                  <a:lnTo>
                    <a:pt x="5479199" y="2886545"/>
                  </a:lnTo>
                  <a:lnTo>
                    <a:pt x="5477345" y="2888411"/>
                  </a:lnTo>
                  <a:lnTo>
                    <a:pt x="5476875" y="2889529"/>
                  </a:lnTo>
                  <a:lnTo>
                    <a:pt x="5476875" y="2892158"/>
                  </a:lnTo>
                  <a:lnTo>
                    <a:pt x="5477345" y="2893276"/>
                  </a:lnTo>
                  <a:lnTo>
                    <a:pt x="5479199" y="2895142"/>
                  </a:lnTo>
                  <a:lnTo>
                    <a:pt x="5480329" y="2895600"/>
                  </a:lnTo>
                  <a:lnTo>
                    <a:pt x="5482958" y="2895600"/>
                  </a:lnTo>
                  <a:lnTo>
                    <a:pt x="5484076" y="2895142"/>
                  </a:lnTo>
                  <a:lnTo>
                    <a:pt x="5485943" y="2893276"/>
                  </a:lnTo>
                  <a:lnTo>
                    <a:pt x="5486400" y="2892158"/>
                  </a:lnTo>
                  <a:lnTo>
                    <a:pt x="5486400" y="2889529"/>
                  </a:lnTo>
                  <a:close/>
                </a:path>
                <a:path w="10629900" h="2895600">
                  <a:moveTo>
                    <a:pt x="5486400" y="2477236"/>
                  </a:moveTo>
                  <a:lnTo>
                    <a:pt x="5485943" y="2476106"/>
                  </a:lnTo>
                  <a:lnTo>
                    <a:pt x="5484076" y="2474252"/>
                  </a:lnTo>
                  <a:lnTo>
                    <a:pt x="5482958" y="2473782"/>
                  </a:lnTo>
                  <a:lnTo>
                    <a:pt x="5480329" y="2473782"/>
                  </a:lnTo>
                  <a:lnTo>
                    <a:pt x="5479199" y="2474252"/>
                  </a:lnTo>
                  <a:lnTo>
                    <a:pt x="5477345" y="2476106"/>
                  </a:lnTo>
                  <a:lnTo>
                    <a:pt x="5476875" y="2477236"/>
                  </a:lnTo>
                  <a:lnTo>
                    <a:pt x="5476875" y="2479865"/>
                  </a:lnTo>
                  <a:lnTo>
                    <a:pt x="5477345" y="2480983"/>
                  </a:lnTo>
                  <a:lnTo>
                    <a:pt x="5479199" y="2482850"/>
                  </a:lnTo>
                  <a:lnTo>
                    <a:pt x="5480329" y="2483307"/>
                  </a:lnTo>
                  <a:lnTo>
                    <a:pt x="5482958" y="2483307"/>
                  </a:lnTo>
                  <a:lnTo>
                    <a:pt x="5484076" y="2482850"/>
                  </a:lnTo>
                  <a:lnTo>
                    <a:pt x="5485943" y="2480983"/>
                  </a:lnTo>
                  <a:lnTo>
                    <a:pt x="5486400" y="2479865"/>
                  </a:lnTo>
                  <a:lnTo>
                    <a:pt x="5486400" y="2477236"/>
                  </a:lnTo>
                  <a:close/>
                </a:path>
                <a:path w="10629900" h="2895600">
                  <a:moveTo>
                    <a:pt x="5486400" y="2064931"/>
                  </a:moveTo>
                  <a:lnTo>
                    <a:pt x="5485943" y="2063813"/>
                  </a:lnTo>
                  <a:lnTo>
                    <a:pt x="5484076" y="2061959"/>
                  </a:lnTo>
                  <a:lnTo>
                    <a:pt x="5482958" y="2061489"/>
                  </a:lnTo>
                  <a:lnTo>
                    <a:pt x="5480329" y="2061489"/>
                  </a:lnTo>
                  <a:lnTo>
                    <a:pt x="5479199" y="2061959"/>
                  </a:lnTo>
                  <a:lnTo>
                    <a:pt x="5477345" y="2063813"/>
                  </a:lnTo>
                  <a:lnTo>
                    <a:pt x="5476875" y="2064931"/>
                  </a:lnTo>
                  <a:lnTo>
                    <a:pt x="5476875" y="2067560"/>
                  </a:lnTo>
                  <a:lnTo>
                    <a:pt x="5477345" y="2068690"/>
                  </a:lnTo>
                  <a:lnTo>
                    <a:pt x="5479199" y="2070544"/>
                  </a:lnTo>
                  <a:lnTo>
                    <a:pt x="5480329" y="2071014"/>
                  </a:lnTo>
                  <a:lnTo>
                    <a:pt x="5482958" y="2071014"/>
                  </a:lnTo>
                  <a:lnTo>
                    <a:pt x="5484076" y="2070544"/>
                  </a:lnTo>
                  <a:lnTo>
                    <a:pt x="5485943" y="2068690"/>
                  </a:lnTo>
                  <a:lnTo>
                    <a:pt x="5486400" y="2067560"/>
                  </a:lnTo>
                  <a:lnTo>
                    <a:pt x="5486400" y="2064931"/>
                  </a:lnTo>
                  <a:close/>
                </a:path>
                <a:path w="10629900" h="2895600">
                  <a:moveTo>
                    <a:pt x="5486400" y="1652638"/>
                  </a:moveTo>
                  <a:lnTo>
                    <a:pt x="5485943" y="1651520"/>
                  </a:lnTo>
                  <a:lnTo>
                    <a:pt x="5484076" y="1649653"/>
                  </a:lnTo>
                  <a:lnTo>
                    <a:pt x="5482958" y="1649196"/>
                  </a:lnTo>
                  <a:lnTo>
                    <a:pt x="5480329" y="1649196"/>
                  </a:lnTo>
                  <a:lnTo>
                    <a:pt x="5479199" y="1649653"/>
                  </a:lnTo>
                  <a:lnTo>
                    <a:pt x="5477345" y="1651520"/>
                  </a:lnTo>
                  <a:lnTo>
                    <a:pt x="5476875" y="1652638"/>
                  </a:lnTo>
                  <a:lnTo>
                    <a:pt x="5476875" y="1655267"/>
                  </a:lnTo>
                  <a:lnTo>
                    <a:pt x="5477345" y="1656397"/>
                  </a:lnTo>
                  <a:lnTo>
                    <a:pt x="5479199" y="1658251"/>
                  </a:lnTo>
                  <a:lnTo>
                    <a:pt x="5480329" y="1658721"/>
                  </a:lnTo>
                  <a:lnTo>
                    <a:pt x="5482958" y="1658721"/>
                  </a:lnTo>
                  <a:lnTo>
                    <a:pt x="5484076" y="1658251"/>
                  </a:lnTo>
                  <a:lnTo>
                    <a:pt x="5485943" y="1656397"/>
                  </a:lnTo>
                  <a:lnTo>
                    <a:pt x="5486400" y="1655267"/>
                  </a:lnTo>
                  <a:lnTo>
                    <a:pt x="5486400" y="1652638"/>
                  </a:lnTo>
                  <a:close/>
                </a:path>
                <a:path w="10629900" h="2895600">
                  <a:moveTo>
                    <a:pt x="5486400" y="1240345"/>
                  </a:moveTo>
                  <a:lnTo>
                    <a:pt x="5485943" y="1239215"/>
                  </a:lnTo>
                  <a:lnTo>
                    <a:pt x="5484076" y="1237361"/>
                  </a:lnTo>
                  <a:lnTo>
                    <a:pt x="5482958" y="1236891"/>
                  </a:lnTo>
                  <a:lnTo>
                    <a:pt x="5480329" y="1236891"/>
                  </a:lnTo>
                  <a:lnTo>
                    <a:pt x="5479199" y="1237361"/>
                  </a:lnTo>
                  <a:lnTo>
                    <a:pt x="5477345" y="1239215"/>
                  </a:lnTo>
                  <a:lnTo>
                    <a:pt x="5476875" y="1240345"/>
                  </a:lnTo>
                  <a:lnTo>
                    <a:pt x="5476875" y="1242974"/>
                  </a:lnTo>
                  <a:lnTo>
                    <a:pt x="5477345" y="1244092"/>
                  </a:lnTo>
                  <a:lnTo>
                    <a:pt x="5479199" y="1245958"/>
                  </a:lnTo>
                  <a:lnTo>
                    <a:pt x="5480329" y="1246416"/>
                  </a:lnTo>
                  <a:lnTo>
                    <a:pt x="5482958" y="1246416"/>
                  </a:lnTo>
                  <a:lnTo>
                    <a:pt x="5484076" y="1245958"/>
                  </a:lnTo>
                  <a:lnTo>
                    <a:pt x="5485943" y="1244092"/>
                  </a:lnTo>
                  <a:lnTo>
                    <a:pt x="5486400" y="1242974"/>
                  </a:lnTo>
                  <a:lnTo>
                    <a:pt x="5486400" y="1240345"/>
                  </a:lnTo>
                  <a:close/>
                </a:path>
                <a:path w="10629900" h="2895600">
                  <a:moveTo>
                    <a:pt x="5486400" y="828040"/>
                  </a:moveTo>
                  <a:lnTo>
                    <a:pt x="5485943" y="826922"/>
                  </a:lnTo>
                  <a:lnTo>
                    <a:pt x="5484076" y="825068"/>
                  </a:lnTo>
                  <a:lnTo>
                    <a:pt x="5482958" y="824598"/>
                  </a:lnTo>
                  <a:lnTo>
                    <a:pt x="5480329" y="824598"/>
                  </a:lnTo>
                  <a:lnTo>
                    <a:pt x="5479199" y="825068"/>
                  </a:lnTo>
                  <a:lnTo>
                    <a:pt x="5477345" y="826922"/>
                  </a:lnTo>
                  <a:lnTo>
                    <a:pt x="5476875" y="828040"/>
                  </a:lnTo>
                  <a:lnTo>
                    <a:pt x="5476875" y="830681"/>
                  </a:lnTo>
                  <a:lnTo>
                    <a:pt x="5477345" y="831799"/>
                  </a:lnTo>
                  <a:lnTo>
                    <a:pt x="5479199" y="833653"/>
                  </a:lnTo>
                  <a:lnTo>
                    <a:pt x="5480329" y="834123"/>
                  </a:lnTo>
                  <a:lnTo>
                    <a:pt x="5482958" y="834123"/>
                  </a:lnTo>
                  <a:lnTo>
                    <a:pt x="5484076" y="833653"/>
                  </a:lnTo>
                  <a:lnTo>
                    <a:pt x="5485943" y="831799"/>
                  </a:lnTo>
                  <a:lnTo>
                    <a:pt x="5486400" y="830681"/>
                  </a:lnTo>
                  <a:lnTo>
                    <a:pt x="5486400" y="828040"/>
                  </a:lnTo>
                  <a:close/>
                </a:path>
                <a:path w="10629900" h="2895600">
                  <a:moveTo>
                    <a:pt x="5486400" y="415747"/>
                  </a:moveTo>
                  <a:lnTo>
                    <a:pt x="5485943" y="414629"/>
                  </a:lnTo>
                  <a:lnTo>
                    <a:pt x="5484076" y="412762"/>
                  </a:lnTo>
                  <a:lnTo>
                    <a:pt x="5482958" y="412305"/>
                  </a:lnTo>
                  <a:lnTo>
                    <a:pt x="5480329" y="412305"/>
                  </a:lnTo>
                  <a:lnTo>
                    <a:pt x="5479199" y="412762"/>
                  </a:lnTo>
                  <a:lnTo>
                    <a:pt x="5477345" y="414629"/>
                  </a:lnTo>
                  <a:lnTo>
                    <a:pt x="5476875" y="415747"/>
                  </a:lnTo>
                  <a:lnTo>
                    <a:pt x="5476875" y="418376"/>
                  </a:lnTo>
                  <a:lnTo>
                    <a:pt x="5477345" y="419506"/>
                  </a:lnTo>
                  <a:lnTo>
                    <a:pt x="5479199" y="421360"/>
                  </a:lnTo>
                  <a:lnTo>
                    <a:pt x="5480329" y="421830"/>
                  </a:lnTo>
                  <a:lnTo>
                    <a:pt x="5482958" y="421830"/>
                  </a:lnTo>
                  <a:lnTo>
                    <a:pt x="5484076" y="421360"/>
                  </a:lnTo>
                  <a:lnTo>
                    <a:pt x="5485943" y="419506"/>
                  </a:lnTo>
                  <a:lnTo>
                    <a:pt x="5486400" y="418376"/>
                  </a:lnTo>
                  <a:lnTo>
                    <a:pt x="5486400" y="415747"/>
                  </a:lnTo>
                  <a:close/>
                </a:path>
                <a:path w="10629900" h="2895600">
                  <a:moveTo>
                    <a:pt x="5486400" y="3454"/>
                  </a:moveTo>
                  <a:lnTo>
                    <a:pt x="5485943" y="2336"/>
                  </a:lnTo>
                  <a:lnTo>
                    <a:pt x="5484076" y="469"/>
                  </a:lnTo>
                  <a:lnTo>
                    <a:pt x="5482958" y="0"/>
                  </a:lnTo>
                  <a:lnTo>
                    <a:pt x="5480329" y="0"/>
                  </a:lnTo>
                  <a:lnTo>
                    <a:pt x="5479199" y="469"/>
                  </a:lnTo>
                  <a:lnTo>
                    <a:pt x="5477345" y="2336"/>
                  </a:lnTo>
                  <a:lnTo>
                    <a:pt x="5476875" y="3454"/>
                  </a:lnTo>
                  <a:lnTo>
                    <a:pt x="5476875" y="6083"/>
                  </a:lnTo>
                  <a:lnTo>
                    <a:pt x="5477345" y="7200"/>
                  </a:lnTo>
                  <a:lnTo>
                    <a:pt x="5479199" y="9067"/>
                  </a:lnTo>
                  <a:lnTo>
                    <a:pt x="5480329" y="9525"/>
                  </a:lnTo>
                  <a:lnTo>
                    <a:pt x="5482958" y="9525"/>
                  </a:lnTo>
                  <a:lnTo>
                    <a:pt x="5484076" y="9067"/>
                  </a:lnTo>
                  <a:lnTo>
                    <a:pt x="5485943" y="7200"/>
                  </a:lnTo>
                  <a:lnTo>
                    <a:pt x="5486400" y="6083"/>
                  </a:lnTo>
                  <a:lnTo>
                    <a:pt x="5486400" y="3454"/>
                  </a:lnTo>
                  <a:close/>
                </a:path>
                <a:path w="10629900" h="2895600">
                  <a:moveTo>
                    <a:pt x="5534025" y="2889529"/>
                  </a:moveTo>
                  <a:lnTo>
                    <a:pt x="5533568" y="2888411"/>
                  </a:lnTo>
                  <a:lnTo>
                    <a:pt x="5531701" y="2886545"/>
                  </a:lnTo>
                  <a:lnTo>
                    <a:pt x="5530583" y="2886075"/>
                  </a:lnTo>
                  <a:lnTo>
                    <a:pt x="5527954" y="2886075"/>
                  </a:lnTo>
                  <a:lnTo>
                    <a:pt x="5526824" y="2886545"/>
                  </a:lnTo>
                  <a:lnTo>
                    <a:pt x="5524970" y="2888411"/>
                  </a:lnTo>
                  <a:lnTo>
                    <a:pt x="5524500" y="2889529"/>
                  </a:lnTo>
                  <a:lnTo>
                    <a:pt x="5524500" y="2892158"/>
                  </a:lnTo>
                  <a:lnTo>
                    <a:pt x="5524970" y="2893276"/>
                  </a:lnTo>
                  <a:lnTo>
                    <a:pt x="5526824" y="2895142"/>
                  </a:lnTo>
                  <a:lnTo>
                    <a:pt x="5527954" y="2895600"/>
                  </a:lnTo>
                  <a:lnTo>
                    <a:pt x="5530583" y="2895600"/>
                  </a:lnTo>
                  <a:lnTo>
                    <a:pt x="5531701" y="2895142"/>
                  </a:lnTo>
                  <a:lnTo>
                    <a:pt x="5533568" y="2893276"/>
                  </a:lnTo>
                  <a:lnTo>
                    <a:pt x="5534025" y="2892158"/>
                  </a:lnTo>
                  <a:lnTo>
                    <a:pt x="5534025" y="2889529"/>
                  </a:lnTo>
                  <a:close/>
                </a:path>
                <a:path w="10629900" h="2895600">
                  <a:moveTo>
                    <a:pt x="5534025" y="2477236"/>
                  </a:moveTo>
                  <a:lnTo>
                    <a:pt x="5533568" y="2476106"/>
                  </a:lnTo>
                  <a:lnTo>
                    <a:pt x="5531701" y="2474252"/>
                  </a:lnTo>
                  <a:lnTo>
                    <a:pt x="5530583" y="2473782"/>
                  </a:lnTo>
                  <a:lnTo>
                    <a:pt x="5527954" y="2473782"/>
                  </a:lnTo>
                  <a:lnTo>
                    <a:pt x="5526824" y="2474252"/>
                  </a:lnTo>
                  <a:lnTo>
                    <a:pt x="5524970" y="2476106"/>
                  </a:lnTo>
                  <a:lnTo>
                    <a:pt x="5524500" y="2477236"/>
                  </a:lnTo>
                  <a:lnTo>
                    <a:pt x="5524500" y="2479865"/>
                  </a:lnTo>
                  <a:lnTo>
                    <a:pt x="5524970" y="2480983"/>
                  </a:lnTo>
                  <a:lnTo>
                    <a:pt x="5526824" y="2482850"/>
                  </a:lnTo>
                  <a:lnTo>
                    <a:pt x="5527954" y="2483307"/>
                  </a:lnTo>
                  <a:lnTo>
                    <a:pt x="5530583" y="2483307"/>
                  </a:lnTo>
                  <a:lnTo>
                    <a:pt x="5531701" y="2482850"/>
                  </a:lnTo>
                  <a:lnTo>
                    <a:pt x="5533568" y="2480983"/>
                  </a:lnTo>
                  <a:lnTo>
                    <a:pt x="5534025" y="2479865"/>
                  </a:lnTo>
                  <a:lnTo>
                    <a:pt x="5534025" y="2477236"/>
                  </a:lnTo>
                  <a:close/>
                </a:path>
                <a:path w="10629900" h="2895600">
                  <a:moveTo>
                    <a:pt x="5534025" y="2064931"/>
                  </a:moveTo>
                  <a:lnTo>
                    <a:pt x="5533568" y="2063813"/>
                  </a:lnTo>
                  <a:lnTo>
                    <a:pt x="5531701" y="2061959"/>
                  </a:lnTo>
                  <a:lnTo>
                    <a:pt x="5530583" y="2061489"/>
                  </a:lnTo>
                  <a:lnTo>
                    <a:pt x="5527954" y="2061489"/>
                  </a:lnTo>
                  <a:lnTo>
                    <a:pt x="5526824" y="2061959"/>
                  </a:lnTo>
                  <a:lnTo>
                    <a:pt x="5524970" y="2063813"/>
                  </a:lnTo>
                  <a:lnTo>
                    <a:pt x="5524500" y="2064931"/>
                  </a:lnTo>
                  <a:lnTo>
                    <a:pt x="5524500" y="2067560"/>
                  </a:lnTo>
                  <a:lnTo>
                    <a:pt x="5524970" y="2068690"/>
                  </a:lnTo>
                  <a:lnTo>
                    <a:pt x="5526824" y="2070544"/>
                  </a:lnTo>
                  <a:lnTo>
                    <a:pt x="5527954" y="2071014"/>
                  </a:lnTo>
                  <a:lnTo>
                    <a:pt x="5530583" y="2071014"/>
                  </a:lnTo>
                  <a:lnTo>
                    <a:pt x="5531701" y="2070544"/>
                  </a:lnTo>
                  <a:lnTo>
                    <a:pt x="5533568" y="2068690"/>
                  </a:lnTo>
                  <a:lnTo>
                    <a:pt x="5534025" y="2067560"/>
                  </a:lnTo>
                  <a:lnTo>
                    <a:pt x="5534025" y="2064931"/>
                  </a:lnTo>
                  <a:close/>
                </a:path>
                <a:path w="10629900" h="2895600">
                  <a:moveTo>
                    <a:pt x="5534025" y="1652638"/>
                  </a:moveTo>
                  <a:lnTo>
                    <a:pt x="5533568" y="1651520"/>
                  </a:lnTo>
                  <a:lnTo>
                    <a:pt x="5531701" y="1649653"/>
                  </a:lnTo>
                  <a:lnTo>
                    <a:pt x="5530583" y="1649196"/>
                  </a:lnTo>
                  <a:lnTo>
                    <a:pt x="5527954" y="1649196"/>
                  </a:lnTo>
                  <a:lnTo>
                    <a:pt x="5526824" y="1649653"/>
                  </a:lnTo>
                  <a:lnTo>
                    <a:pt x="5524970" y="1651520"/>
                  </a:lnTo>
                  <a:lnTo>
                    <a:pt x="5524500" y="1652638"/>
                  </a:lnTo>
                  <a:lnTo>
                    <a:pt x="5524500" y="1655267"/>
                  </a:lnTo>
                  <a:lnTo>
                    <a:pt x="5524970" y="1656397"/>
                  </a:lnTo>
                  <a:lnTo>
                    <a:pt x="5526824" y="1658251"/>
                  </a:lnTo>
                  <a:lnTo>
                    <a:pt x="5527954" y="1658721"/>
                  </a:lnTo>
                  <a:lnTo>
                    <a:pt x="5530583" y="1658721"/>
                  </a:lnTo>
                  <a:lnTo>
                    <a:pt x="5531701" y="1658251"/>
                  </a:lnTo>
                  <a:lnTo>
                    <a:pt x="5533568" y="1656397"/>
                  </a:lnTo>
                  <a:lnTo>
                    <a:pt x="5534025" y="1655267"/>
                  </a:lnTo>
                  <a:lnTo>
                    <a:pt x="5534025" y="1652638"/>
                  </a:lnTo>
                  <a:close/>
                </a:path>
                <a:path w="10629900" h="2895600">
                  <a:moveTo>
                    <a:pt x="5534025" y="1240345"/>
                  </a:moveTo>
                  <a:lnTo>
                    <a:pt x="5533568" y="1239215"/>
                  </a:lnTo>
                  <a:lnTo>
                    <a:pt x="5531701" y="1237361"/>
                  </a:lnTo>
                  <a:lnTo>
                    <a:pt x="5530583" y="1236891"/>
                  </a:lnTo>
                  <a:lnTo>
                    <a:pt x="5527954" y="1236891"/>
                  </a:lnTo>
                  <a:lnTo>
                    <a:pt x="5526824" y="1237361"/>
                  </a:lnTo>
                  <a:lnTo>
                    <a:pt x="5524970" y="1239215"/>
                  </a:lnTo>
                  <a:lnTo>
                    <a:pt x="5524500" y="1240345"/>
                  </a:lnTo>
                  <a:lnTo>
                    <a:pt x="5524500" y="1242974"/>
                  </a:lnTo>
                  <a:lnTo>
                    <a:pt x="5524970" y="1244092"/>
                  </a:lnTo>
                  <a:lnTo>
                    <a:pt x="5526824" y="1245958"/>
                  </a:lnTo>
                  <a:lnTo>
                    <a:pt x="5527954" y="1246416"/>
                  </a:lnTo>
                  <a:lnTo>
                    <a:pt x="5530583" y="1246416"/>
                  </a:lnTo>
                  <a:lnTo>
                    <a:pt x="5531701" y="1245958"/>
                  </a:lnTo>
                  <a:lnTo>
                    <a:pt x="5533568" y="1244092"/>
                  </a:lnTo>
                  <a:lnTo>
                    <a:pt x="5534025" y="1242974"/>
                  </a:lnTo>
                  <a:lnTo>
                    <a:pt x="5534025" y="1240345"/>
                  </a:lnTo>
                  <a:close/>
                </a:path>
                <a:path w="10629900" h="2895600">
                  <a:moveTo>
                    <a:pt x="5534025" y="828040"/>
                  </a:moveTo>
                  <a:lnTo>
                    <a:pt x="5533568" y="826922"/>
                  </a:lnTo>
                  <a:lnTo>
                    <a:pt x="5531701" y="825068"/>
                  </a:lnTo>
                  <a:lnTo>
                    <a:pt x="5530583" y="824598"/>
                  </a:lnTo>
                  <a:lnTo>
                    <a:pt x="5527954" y="824598"/>
                  </a:lnTo>
                  <a:lnTo>
                    <a:pt x="5526824" y="825068"/>
                  </a:lnTo>
                  <a:lnTo>
                    <a:pt x="5524970" y="826922"/>
                  </a:lnTo>
                  <a:lnTo>
                    <a:pt x="5524500" y="828040"/>
                  </a:lnTo>
                  <a:lnTo>
                    <a:pt x="5524500" y="830681"/>
                  </a:lnTo>
                  <a:lnTo>
                    <a:pt x="5524970" y="831799"/>
                  </a:lnTo>
                  <a:lnTo>
                    <a:pt x="5526824" y="833653"/>
                  </a:lnTo>
                  <a:lnTo>
                    <a:pt x="5527954" y="834123"/>
                  </a:lnTo>
                  <a:lnTo>
                    <a:pt x="5530583" y="834123"/>
                  </a:lnTo>
                  <a:lnTo>
                    <a:pt x="5531701" y="833653"/>
                  </a:lnTo>
                  <a:lnTo>
                    <a:pt x="5533568" y="831799"/>
                  </a:lnTo>
                  <a:lnTo>
                    <a:pt x="5534025" y="830681"/>
                  </a:lnTo>
                  <a:lnTo>
                    <a:pt x="5534025" y="828040"/>
                  </a:lnTo>
                  <a:close/>
                </a:path>
                <a:path w="10629900" h="2895600">
                  <a:moveTo>
                    <a:pt x="5534025" y="415747"/>
                  </a:moveTo>
                  <a:lnTo>
                    <a:pt x="5533568" y="414629"/>
                  </a:lnTo>
                  <a:lnTo>
                    <a:pt x="5531701" y="412762"/>
                  </a:lnTo>
                  <a:lnTo>
                    <a:pt x="5530583" y="412305"/>
                  </a:lnTo>
                  <a:lnTo>
                    <a:pt x="5527954" y="412305"/>
                  </a:lnTo>
                  <a:lnTo>
                    <a:pt x="5526824" y="412762"/>
                  </a:lnTo>
                  <a:lnTo>
                    <a:pt x="5524970" y="414629"/>
                  </a:lnTo>
                  <a:lnTo>
                    <a:pt x="5524500" y="415747"/>
                  </a:lnTo>
                  <a:lnTo>
                    <a:pt x="5524500" y="418376"/>
                  </a:lnTo>
                  <a:lnTo>
                    <a:pt x="5524970" y="419506"/>
                  </a:lnTo>
                  <a:lnTo>
                    <a:pt x="5526824" y="421360"/>
                  </a:lnTo>
                  <a:lnTo>
                    <a:pt x="5527954" y="421830"/>
                  </a:lnTo>
                  <a:lnTo>
                    <a:pt x="5530583" y="421830"/>
                  </a:lnTo>
                  <a:lnTo>
                    <a:pt x="5531701" y="421360"/>
                  </a:lnTo>
                  <a:lnTo>
                    <a:pt x="5533568" y="419506"/>
                  </a:lnTo>
                  <a:lnTo>
                    <a:pt x="5534025" y="418376"/>
                  </a:lnTo>
                  <a:lnTo>
                    <a:pt x="5534025" y="415747"/>
                  </a:lnTo>
                  <a:close/>
                </a:path>
                <a:path w="10629900" h="2895600">
                  <a:moveTo>
                    <a:pt x="5534025" y="3454"/>
                  </a:moveTo>
                  <a:lnTo>
                    <a:pt x="5533568" y="2336"/>
                  </a:lnTo>
                  <a:lnTo>
                    <a:pt x="5531701" y="469"/>
                  </a:lnTo>
                  <a:lnTo>
                    <a:pt x="5530583" y="0"/>
                  </a:lnTo>
                  <a:lnTo>
                    <a:pt x="5527954" y="0"/>
                  </a:lnTo>
                  <a:lnTo>
                    <a:pt x="5526824" y="469"/>
                  </a:lnTo>
                  <a:lnTo>
                    <a:pt x="5524970" y="2336"/>
                  </a:lnTo>
                  <a:lnTo>
                    <a:pt x="5524500" y="3454"/>
                  </a:lnTo>
                  <a:lnTo>
                    <a:pt x="5524500" y="6083"/>
                  </a:lnTo>
                  <a:lnTo>
                    <a:pt x="5524970" y="7200"/>
                  </a:lnTo>
                  <a:lnTo>
                    <a:pt x="5526824" y="9067"/>
                  </a:lnTo>
                  <a:lnTo>
                    <a:pt x="5527954" y="9525"/>
                  </a:lnTo>
                  <a:lnTo>
                    <a:pt x="5530583" y="9525"/>
                  </a:lnTo>
                  <a:lnTo>
                    <a:pt x="5531701" y="9067"/>
                  </a:lnTo>
                  <a:lnTo>
                    <a:pt x="5533568" y="7200"/>
                  </a:lnTo>
                  <a:lnTo>
                    <a:pt x="5534025" y="6083"/>
                  </a:lnTo>
                  <a:lnTo>
                    <a:pt x="5534025" y="3454"/>
                  </a:lnTo>
                  <a:close/>
                </a:path>
                <a:path w="10629900" h="2895600">
                  <a:moveTo>
                    <a:pt x="5581650" y="2889529"/>
                  </a:moveTo>
                  <a:lnTo>
                    <a:pt x="5581193" y="2888411"/>
                  </a:lnTo>
                  <a:lnTo>
                    <a:pt x="5579326" y="2886545"/>
                  </a:lnTo>
                  <a:lnTo>
                    <a:pt x="5578208" y="2886075"/>
                  </a:lnTo>
                  <a:lnTo>
                    <a:pt x="5575579" y="2886075"/>
                  </a:lnTo>
                  <a:lnTo>
                    <a:pt x="5574449" y="2886545"/>
                  </a:lnTo>
                  <a:lnTo>
                    <a:pt x="5572595" y="2888411"/>
                  </a:lnTo>
                  <a:lnTo>
                    <a:pt x="5572125" y="2889529"/>
                  </a:lnTo>
                  <a:lnTo>
                    <a:pt x="5572125" y="2892158"/>
                  </a:lnTo>
                  <a:lnTo>
                    <a:pt x="5572595" y="2893276"/>
                  </a:lnTo>
                  <a:lnTo>
                    <a:pt x="5574449" y="2895142"/>
                  </a:lnTo>
                  <a:lnTo>
                    <a:pt x="5575579" y="2895600"/>
                  </a:lnTo>
                  <a:lnTo>
                    <a:pt x="5578208" y="2895600"/>
                  </a:lnTo>
                  <a:lnTo>
                    <a:pt x="5579326" y="2895142"/>
                  </a:lnTo>
                  <a:lnTo>
                    <a:pt x="5581193" y="2893276"/>
                  </a:lnTo>
                  <a:lnTo>
                    <a:pt x="5581650" y="2892158"/>
                  </a:lnTo>
                  <a:lnTo>
                    <a:pt x="5581650" y="2889529"/>
                  </a:lnTo>
                  <a:close/>
                </a:path>
                <a:path w="10629900" h="2895600">
                  <a:moveTo>
                    <a:pt x="5581650" y="2477236"/>
                  </a:moveTo>
                  <a:lnTo>
                    <a:pt x="5581193" y="2476106"/>
                  </a:lnTo>
                  <a:lnTo>
                    <a:pt x="5579326" y="2474252"/>
                  </a:lnTo>
                  <a:lnTo>
                    <a:pt x="5578208" y="2473782"/>
                  </a:lnTo>
                  <a:lnTo>
                    <a:pt x="5575579" y="2473782"/>
                  </a:lnTo>
                  <a:lnTo>
                    <a:pt x="5574449" y="2474252"/>
                  </a:lnTo>
                  <a:lnTo>
                    <a:pt x="5572595" y="2476106"/>
                  </a:lnTo>
                  <a:lnTo>
                    <a:pt x="5572125" y="2477236"/>
                  </a:lnTo>
                  <a:lnTo>
                    <a:pt x="5572125" y="2479865"/>
                  </a:lnTo>
                  <a:lnTo>
                    <a:pt x="5572595" y="2480983"/>
                  </a:lnTo>
                  <a:lnTo>
                    <a:pt x="5574449" y="2482850"/>
                  </a:lnTo>
                  <a:lnTo>
                    <a:pt x="5575579" y="2483307"/>
                  </a:lnTo>
                  <a:lnTo>
                    <a:pt x="5578208" y="2483307"/>
                  </a:lnTo>
                  <a:lnTo>
                    <a:pt x="5579326" y="2482850"/>
                  </a:lnTo>
                  <a:lnTo>
                    <a:pt x="5581193" y="2480983"/>
                  </a:lnTo>
                  <a:lnTo>
                    <a:pt x="5581650" y="2479865"/>
                  </a:lnTo>
                  <a:lnTo>
                    <a:pt x="5581650" y="2477236"/>
                  </a:lnTo>
                  <a:close/>
                </a:path>
                <a:path w="10629900" h="2895600">
                  <a:moveTo>
                    <a:pt x="5581650" y="2064931"/>
                  </a:moveTo>
                  <a:lnTo>
                    <a:pt x="5581193" y="2063813"/>
                  </a:lnTo>
                  <a:lnTo>
                    <a:pt x="5579326" y="2061959"/>
                  </a:lnTo>
                  <a:lnTo>
                    <a:pt x="5578208" y="2061489"/>
                  </a:lnTo>
                  <a:lnTo>
                    <a:pt x="5575579" y="2061489"/>
                  </a:lnTo>
                  <a:lnTo>
                    <a:pt x="5574449" y="2061959"/>
                  </a:lnTo>
                  <a:lnTo>
                    <a:pt x="5572595" y="2063813"/>
                  </a:lnTo>
                  <a:lnTo>
                    <a:pt x="5572125" y="2064931"/>
                  </a:lnTo>
                  <a:lnTo>
                    <a:pt x="5572125" y="2067560"/>
                  </a:lnTo>
                  <a:lnTo>
                    <a:pt x="5572595" y="2068690"/>
                  </a:lnTo>
                  <a:lnTo>
                    <a:pt x="5574449" y="2070544"/>
                  </a:lnTo>
                  <a:lnTo>
                    <a:pt x="5575579" y="2071014"/>
                  </a:lnTo>
                  <a:lnTo>
                    <a:pt x="5578208" y="2071014"/>
                  </a:lnTo>
                  <a:lnTo>
                    <a:pt x="5579326" y="2070544"/>
                  </a:lnTo>
                  <a:lnTo>
                    <a:pt x="5581193" y="2068690"/>
                  </a:lnTo>
                  <a:lnTo>
                    <a:pt x="5581650" y="2067560"/>
                  </a:lnTo>
                  <a:lnTo>
                    <a:pt x="5581650" y="2064931"/>
                  </a:lnTo>
                  <a:close/>
                </a:path>
                <a:path w="10629900" h="2895600">
                  <a:moveTo>
                    <a:pt x="5581650" y="1652638"/>
                  </a:moveTo>
                  <a:lnTo>
                    <a:pt x="5581193" y="1651520"/>
                  </a:lnTo>
                  <a:lnTo>
                    <a:pt x="5579326" y="1649653"/>
                  </a:lnTo>
                  <a:lnTo>
                    <a:pt x="5578208" y="1649196"/>
                  </a:lnTo>
                  <a:lnTo>
                    <a:pt x="5575579" y="1649196"/>
                  </a:lnTo>
                  <a:lnTo>
                    <a:pt x="5574449" y="1649653"/>
                  </a:lnTo>
                  <a:lnTo>
                    <a:pt x="5572595" y="1651520"/>
                  </a:lnTo>
                  <a:lnTo>
                    <a:pt x="5572125" y="1652638"/>
                  </a:lnTo>
                  <a:lnTo>
                    <a:pt x="5572125" y="1655267"/>
                  </a:lnTo>
                  <a:lnTo>
                    <a:pt x="5572595" y="1656397"/>
                  </a:lnTo>
                  <a:lnTo>
                    <a:pt x="5574449" y="1658251"/>
                  </a:lnTo>
                  <a:lnTo>
                    <a:pt x="5575579" y="1658721"/>
                  </a:lnTo>
                  <a:lnTo>
                    <a:pt x="5578208" y="1658721"/>
                  </a:lnTo>
                  <a:lnTo>
                    <a:pt x="5579326" y="1658251"/>
                  </a:lnTo>
                  <a:lnTo>
                    <a:pt x="5581193" y="1656397"/>
                  </a:lnTo>
                  <a:lnTo>
                    <a:pt x="5581650" y="1655267"/>
                  </a:lnTo>
                  <a:lnTo>
                    <a:pt x="5581650" y="1652638"/>
                  </a:lnTo>
                  <a:close/>
                </a:path>
                <a:path w="10629900" h="2895600">
                  <a:moveTo>
                    <a:pt x="5581650" y="1240345"/>
                  </a:moveTo>
                  <a:lnTo>
                    <a:pt x="5581193" y="1239215"/>
                  </a:lnTo>
                  <a:lnTo>
                    <a:pt x="5579326" y="1237361"/>
                  </a:lnTo>
                  <a:lnTo>
                    <a:pt x="5578208" y="1236891"/>
                  </a:lnTo>
                  <a:lnTo>
                    <a:pt x="5575579" y="1236891"/>
                  </a:lnTo>
                  <a:lnTo>
                    <a:pt x="5574449" y="1237361"/>
                  </a:lnTo>
                  <a:lnTo>
                    <a:pt x="5572595" y="1239215"/>
                  </a:lnTo>
                  <a:lnTo>
                    <a:pt x="5572125" y="1240345"/>
                  </a:lnTo>
                  <a:lnTo>
                    <a:pt x="5572125" y="1242974"/>
                  </a:lnTo>
                  <a:lnTo>
                    <a:pt x="5572595" y="1244092"/>
                  </a:lnTo>
                  <a:lnTo>
                    <a:pt x="5574449" y="1245958"/>
                  </a:lnTo>
                  <a:lnTo>
                    <a:pt x="5575579" y="1246416"/>
                  </a:lnTo>
                  <a:lnTo>
                    <a:pt x="5578208" y="1246416"/>
                  </a:lnTo>
                  <a:lnTo>
                    <a:pt x="5579326" y="1245958"/>
                  </a:lnTo>
                  <a:lnTo>
                    <a:pt x="5581193" y="1244092"/>
                  </a:lnTo>
                  <a:lnTo>
                    <a:pt x="5581650" y="1242974"/>
                  </a:lnTo>
                  <a:lnTo>
                    <a:pt x="5581650" y="1240345"/>
                  </a:lnTo>
                  <a:close/>
                </a:path>
                <a:path w="10629900" h="2895600">
                  <a:moveTo>
                    <a:pt x="5581650" y="828040"/>
                  </a:moveTo>
                  <a:lnTo>
                    <a:pt x="5581193" y="826922"/>
                  </a:lnTo>
                  <a:lnTo>
                    <a:pt x="5579326" y="825068"/>
                  </a:lnTo>
                  <a:lnTo>
                    <a:pt x="5578208" y="824598"/>
                  </a:lnTo>
                  <a:lnTo>
                    <a:pt x="5575579" y="824598"/>
                  </a:lnTo>
                  <a:lnTo>
                    <a:pt x="5574449" y="825068"/>
                  </a:lnTo>
                  <a:lnTo>
                    <a:pt x="5572595" y="826922"/>
                  </a:lnTo>
                  <a:lnTo>
                    <a:pt x="5572125" y="828040"/>
                  </a:lnTo>
                  <a:lnTo>
                    <a:pt x="5572125" y="830681"/>
                  </a:lnTo>
                  <a:lnTo>
                    <a:pt x="5572595" y="831799"/>
                  </a:lnTo>
                  <a:lnTo>
                    <a:pt x="5574449" y="833653"/>
                  </a:lnTo>
                  <a:lnTo>
                    <a:pt x="5575579" y="834123"/>
                  </a:lnTo>
                  <a:lnTo>
                    <a:pt x="5578208" y="834123"/>
                  </a:lnTo>
                  <a:lnTo>
                    <a:pt x="5579326" y="833653"/>
                  </a:lnTo>
                  <a:lnTo>
                    <a:pt x="5581193" y="831799"/>
                  </a:lnTo>
                  <a:lnTo>
                    <a:pt x="5581650" y="830681"/>
                  </a:lnTo>
                  <a:lnTo>
                    <a:pt x="5581650" y="828040"/>
                  </a:lnTo>
                  <a:close/>
                </a:path>
                <a:path w="10629900" h="2895600">
                  <a:moveTo>
                    <a:pt x="5581650" y="415747"/>
                  </a:moveTo>
                  <a:lnTo>
                    <a:pt x="5581193" y="414629"/>
                  </a:lnTo>
                  <a:lnTo>
                    <a:pt x="5579326" y="412762"/>
                  </a:lnTo>
                  <a:lnTo>
                    <a:pt x="5578208" y="412305"/>
                  </a:lnTo>
                  <a:lnTo>
                    <a:pt x="5575579" y="412305"/>
                  </a:lnTo>
                  <a:lnTo>
                    <a:pt x="5574449" y="412762"/>
                  </a:lnTo>
                  <a:lnTo>
                    <a:pt x="5572595" y="414629"/>
                  </a:lnTo>
                  <a:lnTo>
                    <a:pt x="5572125" y="415747"/>
                  </a:lnTo>
                  <a:lnTo>
                    <a:pt x="5572125" y="418376"/>
                  </a:lnTo>
                  <a:lnTo>
                    <a:pt x="5572595" y="419506"/>
                  </a:lnTo>
                  <a:lnTo>
                    <a:pt x="5574449" y="421360"/>
                  </a:lnTo>
                  <a:lnTo>
                    <a:pt x="5575579" y="421830"/>
                  </a:lnTo>
                  <a:lnTo>
                    <a:pt x="5578208" y="421830"/>
                  </a:lnTo>
                  <a:lnTo>
                    <a:pt x="5579326" y="421360"/>
                  </a:lnTo>
                  <a:lnTo>
                    <a:pt x="5581193" y="419506"/>
                  </a:lnTo>
                  <a:lnTo>
                    <a:pt x="5581650" y="418376"/>
                  </a:lnTo>
                  <a:lnTo>
                    <a:pt x="5581650" y="415747"/>
                  </a:lnTo>
                  <a:close/>
                </a:path>
                <a:path w="10629900" h="2895600">
                  <a:moveTo>
                    <a:pt x="5581650" y="3454"/>
                  </a:moveTo>
                  <a:lnTo>
                    <a:pt x="5581193" y="2336"/>
                  </a:lnTo>
                  <a:lnTo>
                    <a:pt x="5579326" y="469"/>
                  </a:lnTo>
                  <a:lnTo>
                    <a:pt x="5578208" y="0"/>
                  </a:lnTo>
                  <a:lnTo>
                    <a:pt x="5575579" y="0"/>
                  </a:lnTo>
                  <a:lnTo>
                    <a:pt x="5574449" y="469"/>
                  </a:lnTo>
                  <a:lnTo>
                    <a:pt x="5572595" y="2336"/>
                  </a:lnTo>
                  <a:lnTo>
                    <a:pt x="5572125" y="3454"/>
                  </a:lnTo>
                  <a:lnTo>
                    <a:pt x="5572125" y="6083"/>
                  </a:lnTo>
                  <a:lnTo>
                    <a:pt x="5572595" y="7200"/>
                  </a:lnTo>
                  <a:lnTo>
                    <a:pt x="5574449" y="9067"/>
                  </a:lnTo>
                  <a:lnTo>
                    <a:pt x="5575579" y="9525"/>
                  </a:lnTo>
                  <a:lnTo>
                    <a:pt x="5578208" y="9525"/>
                  </a:lnTo>
                  <a:lnTo>
                    <a:pt x="5579326" y="9067"/>
                  </a:lnTo>
                  <a:lnTo>
                    <a:pt x="5581193" y="7200"/>
                  </a:lnTo>
                  <a:lnTo>
                    <a:pt x="5581650" y="6083"/>
                  </a:lnTo>
                  <a:lnTo>
                    <a:pt x="5581650" y="3454"/>
                  </a:lnTo>
                  <a:close/>
                </a:path>
                <a:path w="10629900" h="2895600">
                  <a:moveTo>
                    <a:pt x="5629275" y="2889529"/>
                  </a:moveTo>
                  <a:lnTo>
                    <a:pt x="5628818" y="2888411"/>
                  </a:lnTo>
                  <a:lnTo>
                    <a:pt x="5626951" y="2886545"/>
                  </a:lnTo>
                  <a:lnTo>
                    <a:pt x="5625833" y="2886075"/>
                  </a:lnTo>
                  <a:lnTo>
                    <a:pt x="5623204" y="2886075"/>
                  </a:lnTo>
                  <a:lnTo>
                    <a:pt x="5622074" y="2886545"/>
                  </a:lnTo>
                  <a:lnTo>
                    <a:pt x="5620220" y="2888411"/>
                  </a:lnTo>
                  <a:lnTo>
                    <a:pt x="5619750" y="2889529"/>
                  </a:lnTo>
                  <a:lnTo>
                    <a:pt x="5619750" y="2892158"/>
                  </a:lnTo>
                  <a:lnTo>
                    <a:pt x="5620220" y="2893276"/>
                  </a:lnTo>
                  <a:lnTo>
                    <a:pt x="5622074" y="2895142"/>
                  </a:lnTo>
                  <a:lnTo>
                    <a:pt x="5623204" y="2895600"/>
                  </a:lnTo>
                  <a:lnTo>
                    <a:pt x="5625833" y="2895600"/>
                  </a:lnTo>
                  <a:lnTo>
                    <a:pt x="5626951" y="2895142"/>
                  </a:lnTo>
                  <a:lnTo>
                    <a:pt x="5628818" y="2893276"/>
                  </a:lnTo>
                  <a:lnTo>
                    <a:pt x="5629275" y="2892158"/>
                  </a:lnTo>
                  <a:lnTo>
                    <a:pt x="5629275" y="2889529"/>
                  </a:lnTo>
                  <a:close/>
                </a:path>
                <a:path w="10629900" h="2895600">
                  <a:moveTo>
                    <a:pt x="5629275" y="2477236"/>
                  </a:moveTo>
                  <a:lnTo>
                    <a:pt x="5628818" y="2476106"/>
                  </a:lnTo>
                  <a:lnTo>
                    <a:pt x="5626951" y="2474252"/>
                  </a:lnTo>
                  <a:lnTo>
                    <a:pt x="5625833" y="2473782"/>
                  </a:lnTo>
                  <a:lnTo>
                    <a:pt x="5623204" y="2473782"/>
                  </a:lnTo>
                  <a:lnTo>
                    <a:pt x="5622074" y="2474252"/>
                  </a:lnTo>
                  <a:lnTo>
                    <a:pt x="5620220" y="2476106"/>
                  </a:lnTo>
                  <a:lnTo>
                    <a:pt x="5619750" y="2477236"/>
                  </a:lnTo>
                  <a:lnTo>
                    <a:pt x="5619750" y="2479865"/>
                  </a:lnTo>
                  <a:lnTo>
                    <a:pt x="5620220" y="2480983"/>
                  </a:lnTo>
                  <a:lnTo>
                    <a:pt x="5622074" y="2482850"/>
                  </a:lnTo>
                  <a:lnTo>
                    <a:pt x="5623204" y="2483307"/>
                  </a:lnTo>
                  <a:lnTo>
                    <a:pt x="5625833" y="2483307"/>
                  </a:lnTo>
                  <a:lnTo>
                    <a:pt x="5626951" y="2482850"/>
                  </a:lnTo>
                  <a:lnTo>
                    <a:pt x="5628818" y="2480983"/>
                  </a:lnTo>
                  <a:lnTo>
                    <a:pt x="5629275" y="2479865"/>
                  </a:lnTo>
                  <a:lnTo>
                    <a:pt x="5629275" y="2477236"/>
                  </a:lnTo>
                  <a:close/>
                </a:path>
                <a:path w="10629900" h="2895600">
                  <a:moveTo>
                    <a:pt x="5629275" y="2064931"/>
                  </a:moveTo>
                  <a:lnTo>
                    <a:pt x="5628818" y="2063813"/>
                  </a:lnTo>
                  <a:lnTo>
                    <a:pt x="5626951" y="2061959"/>
                  </a:lnTo>
                  <a:lnTo>
                    <a:pt x="5625833" y="2061489"/>
                  </a:lnTo>
                  <a:lnTo>
                    <a:pt x="5623204" y="2061489"/>
                  </a:lnTo>
                  <a:lnTo>
                    <a:pt x="5622074" y="2061959"/>
                  </a:lnTo>
                  <a:lnTo>
                    <a:pt x="5620220" y="2063813"/>
                  </a:lnTo>
                  <a:lnTo>
                    <a:pt x="5619750" y="2064931"/>
                  </a:lnTo>
                  <a:lnTo>
                    <a:pt x="5619750" y="2067560"/>
                  </a:lnTo>
                  <a:lnTo>
                    <a:pt x="5620220" y="2068690"/>
                  </a:lnTo>
                  <a:lnTo>
                    <a:pt x="5622074" y="2070544"/>
                  </a:lnTo>
                  <a:lnTo>
                    <a:pt x="5623204" y="2071014"/>
                  </a:lnTo>
                  <a:lnTo>
                    <a:pt x="5625833" y="2071014"/>
                  </a:lnTo>
                  <a:lnTo>
                    <a:pt x="5626951" y="2070544"/>
                  </a:lnTo>
                  <a:lnTo>
                    <a:pt x="5628818" y="2068690"/>
                  </a:lnTo>
                  <a:lnTo>
                    <a:pt x="5629275" y="2067560"/>
                  </a:lnTo>
                  <a:lnTo>
                    <a:pt x="5629275" y="2064931"/>
                  </a:lnTo>
                  <a:close/>
                </a:path>
                <a:path w="10629900" h="2895600">
                  <a:moveTo>
                    <a:pt x="5629275" y="1652638"/>
                  </a:moveTo>
                  <a:lnTo>
                    <a:pt x="5628818" y="1651520"/>
                  </a:lnTo>
                  <a:lnTo>
                    <a:pt x="5626951" y="1649653"/>
                  </a:lnTo>
                  <a:lnTo>
                    <a:pt x="5625833" y="1649196"/>
                  </a:lnTo>
                  <a:lnTo>
                    <a:pt x="5623204" y="1649196"/>
                  </a:lnTo>
                  <a:lnTo>
                    <a:pt x="5622074" y="1649653"/>
                  </a:lnTo>
                  <a:lnTo>
                    <a:pt x="5620220" y="1651520"/>
                  </a:lnTo>
                  <a:lnTo>
                    <a:pt x="5619750" y="1652638"/>
                  </a:lnTo>
                  <a:lnTo>
                    <a:pt x="5619750" y="1655267"/>
                  </a:lnTo>
                  <a:lnTo>
                    <a:pt x="5620220" y="1656397"/>
                  </a:lnTo>
                  <a:lnTo>
                    <a:pt x="5622074" y="1658251"/>
                  </a:lnTo>
                  <a:lnTo>
                    <a:pt x="5623204" y="1658721"/>
                  </a:lnTo>
                  <a:lnTo>
                    <a:pt x="5625833" y="1658721"/>
                  </a:lnTo>
                  <a:lnTo>
                    <a:pt x="5626951" y="1658251"/>
                  </a:lnTo>
                  <a:lnTo>
                    <a:pt x="5628818" y="1656397"/>
                  </a:lnTo>
                  <a:lnTo>
                    <a:pt x="5629275" y="1655267"/>
                  </a:lnTo>
                  <a:lnTo>
                    <a:pt x="5629275" y="1652638"/>
                  </a:lnTo>
                  <a:close/>
                </a:path>
                <a:path w="10629900" h="2895600">
                  <a:moveTo>
                    <a:pt x="5629275" y="1240345"/>
                  </a:moveTo>
                  <a:lnTo>
                    <a:pt x="5628818" y="1239215"/>
                  </a:lnTo>
                  <a:lnTo>
                    <a:pt x="5626951" y="1237361"/>
                  </a:lnTo>
                  <a:lnTo>
                    <a:pt x="5625833" y="1236891"/>
                  </a:lnTo>
                  <a:lnTo>
                    <a:pt x="5623204" y="1236891"/>
                  </a:lnTo>
                  <a:lnTo>
                    <a:pt x="5622074" y="1237361"/>
                  </a:lnTo>
                  <a:lnTo>
                    <a:pt x="5620220" y="1239215"/>
                  </a:lnTo>
                  <a:lnTo>
                    <a:pt x="5619750" y="1240345"/>
                  </a:lnTo>
                  <a:lnTo>
                    <a:pt x="5619750" y="1242974"/>
                  </a:lnTo>
                  <a:lnTo>
                    <a:pt x="5620220" y="1244092"/>
                  </a:lnTo>
                  <a:lnTo>
                    <a:pt x="5622074" y="1245958"/>
                  </a:lnTo>
                  <a:lnTo>
                    <a:pt x="5623204" y="1246416"/>
                  </a:lnTo>
                  <a:lnTo>
                    <a:pt x="5625833" y="1246416"/>
                  </a:lnTo>
                  <a:lnTo>
                    <a:pt x="5626951" y="1245958"/>
                  </a:lnTo>
                  <a:lnTo>
                    <a:pt x="5628818" y="1244092"/>
                  </a:lnTo>
                  <a:lnTo>
                    <a:pt x="5629275" y="1242974"/>
                  </a:lnTo>
                  <a:lnTo>
                    <a:pt x="5629275" y="1240345"/>
                  </a:lnTo>
                  <a:close/>
                </a:path>
                <a:path w="10629900" h="2895600">
                  <a:moveTo>
                    <a:pt x="5629275" y="828040"/>
                  </a:moveTo>
                  <a:lnTo>
                    <a:pt x="5628818" y="826922"/>
                  </a:lnTo>
                  <a:lnTo>
                    <a:pt x="5626951" y="825068"/>
                  </a:lnTo>
                  <a:lnTo>
                    <a:pt x="5625833" y="824598"/>
                  </a:lnTo>
                  <a:lnTo>
                    <a:pt x="5623204" y="824598"/>
                  </a:lnTo>
                  <a:lnTo>
                    <a:pt x="5622074" y="825068"/>
                  </a:lnTo>
                  <a:lnTo>
                    <a:pt x="5620220" y="826922"/>
                  </a:lnTo>
                  <a:lnTo>
                    <a:pt x="5619750" y="828040"/>
                  </a:lnTo>
                  <a:lnTo>
                    <a:pt x="5619750" y="830681"/>
                  </a:lnTo>
                  <a:lnTo>
                    <a:pt x="5620220" y="831799"/>
                  </a:lnTo>
                  <a:lnTo>
                    <a:pt x="5622074" y="833653"/>
                  </a:lnTo>
                  <a:lnTo>
                    <a:pt x="5623204" y="834123"/>
                  </a:lnTo>
                  <a:lnTo>
                    <a:pt x="5625833" y="834123"/>
                  </a:lnTo>
                  <a:lnTo>
                    <a:pt x="5626951" y="833653"/>
                  </a:lnTo>
                  <a:lnTo>
                    <a:pt x="5628818" y="831799"/>
                  </a:lnTo>
                  <a:lnTo>
                    <a:pt x="5629275" y="830681"/>
                  </a:lnTo>
                  <a:lnTo>
                    <a:pt x="5629275" y="828040"/>
                  </a:lnTo>
                  <a:close/>
                </a:path>
                <a:path w="10629900" h="2895600">
                  <a:moveTo>
                    <a:pt x="5629275" y="415747"/>
                  </a:moveTo>
                  <a:lnTo>
                    <a:pt x="5628818" y="414629"/>
                  </a:lnTo>
                  <a:lnTo>
                    <a:pt x="5626951" y="412762"/>
                  </a:lnTo>
                  <a:lnTo>
                    <a:pt x="5625833" y="412305"/>
                  </a:lnTo>
                  <a:lnTo>
                    <a:pt x="5623204" y="412305"/>
                  </a:lnTo>
                  <a:lnTo>
                    <a:pt x="5622074" y="412762"/>
                  </a:lnTo>
                  <a:lnTo>
                    <a:pt x="5620220" y="414629"/>
                  </a:lnTo>
                  <a:lnTo>
                    <a:pt x="5619750" y="415747"/>
                  </a:lnTo>
                  <a:lnTo>
                    <a:pt x="5619750" y="418376"/>
                  </a:lnTo>
                  <a:lnTo>
                    <a:pt x="5620220" y="419506"/>
                  </a:lnTo>
                  <a:lnTo>
                    <a:pt x="5622074" y="421360"/>
                  </a:lnTo>
                  <a:lnTo>
                    <a:pt x="5623204" y="421830"/>
                  </a:lnTo>
                  <a:lnTo>
                    <a:pt x="5625833" y="421830"/>
                  </a:lnTo>
                  <a:lnTo>
                    <a:pt x="5626951" y="421360"/>
                  </a:lnTo>
                  <a:lnTo>
                    <a:pt x="5628818" y="419506"/>
                  </a:lnTo>
                  <a:lnTo>
                    <a:pt x="5629275" y="418376"/>
                  </a:lnTo>
                  <a:lnTo>
                    <a:pt x="5629275" y="415747"/>
                  </a:lnTo>
                  <a:close/>
                </a:path>
                <a:path w="10629900" h="2895600">
                  <a:moveTo>
                    <a:pt x="5629275" y="3454"/>
                  </a:moveTo>
                  <a:lnTo>
                    <a:pt x="5628818" y="2336"/>
                  </a:lnTo>
                  <a:lnTo>
                    <a:pt x="5626951" y="469"/>
                  </a:lnTo>
                  <a:lnTo>
                    <a:pt x="5625833" y="0"/>
                  </a:lnTo>
                  <a:lnTo>
                    <a:pt x="5623204" y="0"/>
                  </a:lnTo>
                  <a:lnTo>
                    <a:pt x="5622074" y="469"/>
                  </a:lnTo>
                  <a:lnTo>
                    <a:pt x="5620220" y="2336"/>
                  </a:lnTo>
                  <a:lnTo>
                    <a:pt x="5619750" y="3454"/>
                  </a:lnTo>
                  <a:lnTo>
                    <a:pt x="5619750" y="6083"/>
                  </a:lnTo>
                  <a:lnTo>
                    <a:pt x="5620220" y="7200"/>
                  </a:lnTo>
                  <a:lnTo>
                    <a:pt x="5622074" y="9067"/>
                  </a:lnTo>
                  <a:lnTo>
                    <a:pt x="5623204" y="9525"/>
                  </a:lnTo>
                  <a:lnTo>
                    <a:pt x="5625833" y="9525"/>
                  </a:lnTo>
                  <a:lnTo>
                    <a:pt x="5626951" y="9067"/>
                  </a:lnTo>
                  <a:lnTo>
                    <a:pt x="5628818" y="7200"/>
                  </a:lnTo>
                  <a:lnTo>
                    <a:pt x="5629275" y="6083"/>
                  </a:lnTo>
                  <a:lnTo>
                    <a:pt x="5629275" y="3454"/>
                  </a:lnTo>
                  <a:close/>
                </a:path>
                <a:path w="10629900" h="2895600">
                  <a:moveTo>
                    <a:pt x="5676900" y="2889529"/>
                  </a:moveTo>
                  <a:lnTo>
                    <a:pt x="5676443" y="2888411"/>
                  </a:lnTo>
                  <a:lnTo>
                    <a:pt x="5674576" y="2886545"/>
                  </a:lnTo>
                  <a:lnTo>
                    <a:pt x="5673458" y="2886075"/>
                  </a:lnTo>
                  <a:lnTo>
                    <a:pt x="5670829" y="2886075"/>
                  </a:lnTo>
                  <a:lnTo>
                    <a:pt x="5669699" y="2886545"/>
                  </a:lnTo>
                  <a:lnTo>
                    <a:pt x="5667845" y="2888411"/>
                  </a:lnTo>
                  <a:lnTo>
                    <a:pt x="5667375" y="2889529"/>
                  </a:lnTo>
                  <a:lnTo>
                    <a:pt x="5667375" y="2892158"/>
                  </a:lnTo>
                  <a:lnTo>
                    <a:pt x="5667845" y="2893276"/>
                  </a:lnTo>
                  <a:lnTo>
                    <a:pt x="5669699" y="2895142"/>
                  </a:lnTo>
                  <a:lnTo>
                    <a:pt x="5670829" y="2895600"/>
                  </a:lnTo>
                  <a:lnTo>
                    <a:pt x="5673458" y="2895600"/>
                  </a:lnTo>
                  <a:lnTo>
                    <a:pt x="5674576" y="2895142"/>
                  </a:lnTo>
                  <a:lnTo>
                    <a:pt x="5676443" y="2893276"/>
                  </a:lnTo>
                  <a:lnTo>
                    <a:pt x="5676900" y="2892158"/>
                  </a:lnTo>
                  <a:lnTo>
                    <a:pt x="5676900" y="2889529"/>
                  </a:lnTo>
                  <a:close/>
                </a:path>
                <a:path w="10629900" h="2895600">
                  <a:moveTo>
                    <a:pt x="5676900" y="2477236"/>
                  </a:moveTo>
                  <a:lnTo>
                    <a:pt x="5676443" y="2476106"/>
                  </a:lnTo>
                  <a:lnTo>
                    <a:pt x="5674576" y="2474252"/>
                  </a:lnTo>
                  <a:lnTo>
                    <a:pt x="5673458" y="2473782"/>
                  </a:lnTo>
                  <a:lnTo>
                    <a:pt x="5670829" y="2473782"/>
                  </a:lnTo>
                  <a:lnTo>
                    <a:pt x="5669699" y="2474252"/>
                  </a:lnTo>
                  <a:lnTo>
                    <a:pt x="5667845" y="2476106"/>
                  </a:lnTo>
                  <a:lnTo>
                    <a:pt x="5667375" y="2477236"/>
                  </a:lnTo>
                  <a:lnTo>
                    <a:pt x="5667375" y="2479865"/>
                  </a:lnTo>
                  <a:lnTo>
                    <a:pt x="5667845" y="2480983"/>
                  </a:lnTo>
                  <a:lnTo>
                    <a:pt x="5669699" y="2482850"/>
                  </a:lnTo>
                  <a:lnTo>
                    <a:pt x="5670829" y="2483307"/>
                  </a:lnTo>
                  <a:lnTo>
                    <a:pt x="5673458" y="2483307"/>
                  </a:lnTo>
                  <a:lnTo>
                    <a:pt x="5674576" y="2482850"/>
                  </a:lnTo>
                  <a:lnTo>
                    <a:pt x="5676443" y="2480983"/>
                  </a:lnTo>
                  <a:lnTo>
                    <a:pt x="5676900" y="2479865"/>
                  </a:lnTo>
                  <a:lnTo>
                    <a:pt x="5676900" y="2477236"/>
                  </a:lnTo>
                  <a:close/>
                </a:path>
                <a:path w="10629900" h="2895600">
                  <a:moveTo>
                    <a:pt x="5676900" y="2064931"/>
                  </a:moveTo>
                  <a:lnTo>
                    <a:pt x="5676443" y="2063813"/>
                  </a:lnTo>
                  <a:lnTo>
                    <a:pt x="5674576" y="2061959"/>
                  </a:lnTo>
                  <a:lnTo>
                    <a:pt x="5673458" y="2061489"/>
                  </a:lnTo>
                  <a:lnTo>
                    <a:pt x="5670829" y="2061489"/>
                  </a:lnTo>
                  <a:lnTo>
                    <a:pt x="5669699" y="2061959"/>
                  </a:lnTo>
                  <a:lnTo>
                    <a:pt x="5667845" y="2063813"/>
                  </a:lnTo>
                  <a:lnTo>
                    <a:pt x="5667375" y="2064931"/>
                  </a:lnTo>
                  <a:lnTo>
                    <a:pt x="5667375" y="2067560"/>
                  </a:lnTo>
                  <a:lnTo>
                    <a:pt x="5667845" y="2068690"/>
                  </a:lnTo>
                  <a:lnTo>
                    <a:pt x="5669699" y="2070544"/>
                  </a:lnTo>
                  <a:lnTo>
                    <a:pt x="5670829" y="2071014"/>
                  </a:lnTo>
                  <a:lnTo>
                    <a:pt x="5673458" y="2071014"/>
                  </a:lnTo>
                  <a:lnTo>
                    <a:pt x="5674576" y="2070544"/>
                  </a:lnTo>
                  <a:lnTo>
                    <a:pt x="5676443" y="2068690"/>
                  </a:lnTo>
                  <a:lnTo>
                    <a:pt x="5676900" y="2067560"/>
                  </a:lnTo>
                  <a:lnTo>
                    <a:pt x="5676900" y="2064931"/>
                  </a:lnTo>
                  <a:close/>
                </a:path>
                <a:path w="10629900" h="2895600">
                  <a:moveTo>
                    <a:pt x="5676900" y="1652638"/>
                  </a:moveTo>
                  <a:lnTo>
                    <a:pt x="5676443" y="1651520"/>
                  </a:lnTo>
                  <a:lnTo>
                    <a:pt x="5674576" y="1649653"/>
                  </a:lnTo>
                  <a:lnTo>
                    <a:pt x="5673458" y="1649196"/>
                  </a:lnTo>
                  <a:lnTo>
                    <a:pt x="5670829" y="1649196"/>
                  </a:lnTo>
                  <a:lnTo>
                    <a:pt x="5669699" y="1649653"/>
                  </a:lnTo>
                  <a:lnTo>
                    <a:pt x="5667845" y="1651520"/>
                  </a:lnTo>
                  <a:lnTo>
                    <a:pt x="5667375" y="1652638"/>
                  </a:lnTo>
                  <a:lnTo>
                    <a:pt x="5667375" y="1655267"/>
                  </a:lnTo>
                  <a:lnTo>
                    <a:pt x="5667845" y="1656397"/>
                  </a:lnTo>
                  <a:lnTo>
                    <a:pt x="5669699" y="1658251"/>
                  </a:lnTo>
                  <a:lnTo>
                    <a:pt x="5670829" y="1658721"/>
                  </a:lnTo>
                  <a:lnTo>
                    <a:pt x="5673458" y="1658721"/>
                  </a:lnTo>
                  <a:lnTo>
                    <a:pt x="5674576" y="1658251"/>
                  </a:lnTo>
                  <a:lnTo>
                    <a:pt x="5676443" y="1656397"/>
                  </a:lnTo>
                  <a:lnTo>
                    <a:pt x="5676900" y="1655267"/>
                  </a:lnTo>
                  <a:lnTo>
                    <a:pt x="5676900" y="1652638"/>
                  </a:lnTo>
                  <a:close/>
                </a:path>
                <a:path w="10629900" h="2895600">
                  <a:moveTo>
                    <a:pt x="5676900" y="1240345"/>
                  </a:moveTo>
                  <a:lnTo>
                    <a:pt x="5676443" y="1239215"/>
                  </a:lnTo>
                  <a:lnTo>
                    <a:pt x="5674576" y="1237361"/>
                  </a:lnTo>
                  <a:lnTo>
                    <a:pt x="5673458" y="1236891"/>
                  </a:lnTo>
                  <a:lnTo>
                    <a:pt x="5670829" y="1236891"/>
                  </a:lnTo>
                  <a:lnTo>
                    <a:pt x="5669699" y="1237361"/>
                  </a:lnTo>
                  <a:lnTo>
                    <a:pt x="5667845" y="1239215"/>
                  </a:lnTo>
                  <a:lnTo>
                    <a:pt x="5667375" y="1240345"/>
                  </a:lnTo>
                  <a:lnTo>
                    <a:pt x="5667375" y="1242974"/>
                  </a:lnTo>
                  <a:lnTo>
                    <a:pt x="5667845" y="1244092"/>
                  </a:lnTo>
                  <a:lnTo>
                    <a:pt x="5669699" y="1245958"/>
                  </a:lnTo>
                  <a:lnTo>
                    <a:pt x="5670829" y="1246416"/>
                  </a:lnTo>
                  <a:lnTo>
                    <a:pt x="5673458" y="1246416"/>
                  </a:lnTo>
                  <a:lnTo>
                    <a:pt x="5674576" y="1245958"/>
                  </a:lnTo>
                  <a:lnTo>
                    <a:pt x="5676443" y="1244092"/>
                  </a:lnTo>
                  <a:lnTo>
                    <a:pt x="5676900" y="1242974"/>
                  </a:lnTo>
                  <a:lnTo>
                    <a:pt x="5676900" y="1240345"/>
                  </a:lnTo>
                  <a:close/>
                </a:path>
                <a:path w="10629900" h="2895600">
                  <a:moveTo>
                    <a:pt x="5676900" y="828040"/>
                  </a:moveTo>
                  <a:lnTo>
                    <a:pt x="5676443" y="826922"/>
                  </a:lnTo>
                  <a:lnTo>
                    <a:pt x="5674576" y="825068"/>
                  </a:lnTo>
                  <a:lnTo>
                    <a:pt x="5673458" y="824598"/>
                  </a:lnTo>
                  <a:lnTo>
                    <a:pt x="5670829" y="824598"/>
                  </a:lnTo>
                  <a:lnTo>
                    <a:pt x="5669699" y="825068"/>
                  </a:lnTo>
                  <a:lnTo>
                    <a:pt x="5667845" y="826922"/>
                  </a:lnTo>
                  <a:lnTo>
                    <a:pt x="5667375" y="828040"/>
                  </a:lnTo>
                  <a:lnTo>
                    <a:pt x="5667375" y="830681"/>
                  </a:lnTo>
                  <a:lnTo>
                    <a:pt x="5667845" y="831799"/>
                  </a:lnTo>
                  <a:lnTo>
                    <a:pt x="5669699" y="833653"/>
                  </a:lnTo>
                  <a:lnTo>
                    <a:pt x="5670829" y="834123"/>
                  </a:lnTo>
                  <a:lnTo>
                    <a:pt x="5673458" y="834123"/>
                  </a:lnTo>
                  <a:lnTo>
                    <a:pt x="5674576" y="833653"/>
                  </a:lnTo>
                  <a:lnTo>
                    <a:pt x="5676443" y="831799"/>
                  </a:lnTo>
                  <a:lnTo>
                    <a:pt x="5676900" y="830681"/>
                  </a:lnTo>
                  <a:lnTo>
                    <a:pt x="5676900" y="828040"/>
                  </a:lnTo>
                  <a:close/>
                </a:path>
                <a:path w="10629900" h="2895600">
                  <a:moveTo>
                    <a:pt x="5676900" y="415747"/>
                  </a:moveTo>
                  <a:lnTo>
                    <a:pt x="5676443" y="414629"/>
                  </a:lnTo>
                  <a:lnTo>
                    <a:pt x="5674576" y="412762"/>
                  </a:lnTo>
                  <a:lnTo>
                    <a:pt x="5673458" y="412305"/>
                  </a:lnTo>
                  <a:lnTo>
                    <a:pt x="5670829" y="412305"/>
                  </a:lnTo>
                  <a:lnTo>
                    <a:pt x="5669699" y="412762"/>
                  </a:lnTo>
                  <a:lnTo>
                    <a:pt x="5667845" y="414629"/>
                  </a:lnTo>
                  <a:lnTo>
                    <a:pt x="5667375" y="415747"/>
                  </a:lnTo>
                  <a:lnTo>
                    <a:pt x="5667375" y="418376"/>
                  </a:lnTo>
                  <a:lnTo>
                    <a:pt x="5667845" y="419506"/>
                  </a:lnTo>
                  <a:lnTo>
                    <a:pt x="5669699" y="421360"/>
                  </a:lnTo>
                  <a:lnTo>
                    <a:pt x="5670829" y="421830"/>
                  </a:lnTo>
                  <a:lnTo>
                    <a:pt x="5673458" y="421830"/>
                  </a:lnTo>
                  <a:lnTo>
                    <a:pt x="5674576" y="421360"/>
                  </a:lnTo>
                  <a:lnTo>
                    <a:pt x="5676443" y="419506"/>
                  </a:lnTo>
                  <a:lnTo>
                    <a:pt x="5676900" y="418376"/>
                  </a:lnTo>
                  <a:lnTo>
                    <a:pt x="5676900" y="415747"/>
                  </a:lnTo>
                  <a:close/>
                </a:path>
                <a:path w="10629900" h="2895600">
                  <a:moveTo>
                    <a:pt x="5676900" y="3454"/>
                  </a:moveTo>
                  <a:lnTo>
                    <a:pt x="5676443" y="2336"/>
                  </a:lnTo>
                  <a:lnTo>
                    <a:pt x="5674576" y="469"/>
                  </a:lnTo>
                  <a:lnTo>
                    <a:pt x="5673458" y="0"/>
                  </a:lnTo>
                  <a:lnTo>
                    <a:pt x="5670829" y="0"/>
                  </a:lnTo>
                  <a:lnTo>
                    <a:pt x="5669699" y="469"/>
                  </a:lnTo>
                  <a:lnTo>
                    <a:pt x="5667845" y="2336"/>
                  </a:lnTo>
                  <a:lnTo>
                    <a:pt x="5667375" y="3454"/>
                  </a:lnTo>
                  <a:lnTo>
                    <a:pt x="5667375" y="6083"/>
                  </a:lnTo>
                  <a:lnTo>
                    <a:pt x="5667845" y="7200"/>
                  </a:lnTo>
                  <a:lnTo>
                    <a:pt x="5669699" y="9067"/>
                  </a:lnTo>
                  <a:lnTo>
                    <a:pt x="5670829" y="9525"/>
                  </a:lnTo>
                  <a:lnTo>
                    <a:pt x="5673458" y="9525"/>
                  </a:lnTo>
                  <a:lnTo>
                    <a:pt x="5674576" y="9067"/>
                  </a:lnTo>
                  <a:lnTo>
                    <a:pt x="5676443" y="7200"/>
                  </a:lnTo>
                  <a:lnTo>
                    <a:pt x="5676900" y="6083"/>
                  </a:lnTo>
                  <a:lnTo>
                    <a:pt x="5676900" y="3454"/>
                  </a:lnTo>
                  <a:close/>
                </a:path>
                <a:path w="10629900" h="2895600">
                  <a:moveTo>
                    <a:pt x="5724525" y="2889529"/>
                  </a:moveTo>
                  <a:lnTo>
                    <a:pt x="5724068" y="2888411"/>
                  </a:lnTo>
                  <a:lnTo>
                    <a:pt x="5722201" y="2886545"/>
                  </a:lnTo>
                  <a:lnTo>
                    <a:pt x="5721083" y="2886075"/>
                  </a:lnTo>
                  <a:lnTo>
                    <a:pt x="5718454" y="2886075"/>
                  </a:lnTo>
                  <a:lnTo>
                    <a:pt x="5717324" y="2886545"/>
                  </a:lnTo>
                  <a:lnTo>
                    <a:pt x="5715470" y="2888411"/>
                  </a:lnTo>
                  <a:lnTo>
                    <a:pt x="5715000" y="2889529"/>
                  </a:lnTo>
                  <a:lnTo>
                    <a:pt x="5715000" y="2892158"/>
                  </a:lnTo>
                  <a:lnTo>
                    <a:pt x="5715470" y="2893276"/>
                  </a:lnTo>
                  <a:lnTo>
                    <a:pt x="5717324" y="2895142"/>
                  </a:lnTo>
                  <a:lnTo>
                    <a:pt x="5718454" y="2895600"/>
                  </a:lnTo>
                  <a:lnTo>
                    <a:pt x="5721083" y="2895600"/>
                  </a:lnTo>
                  <a:lnTo>
                    <a:pt x="5722201" y="2895142"/>
                  </a:lnTo>
                  <a:lnTo>
                    <a:pt x="5724068" y="2893276"/>
                  </a:lnTo>
                  <a:lnTo>
                    <a:pt x="5724525" y="2892158"/>
                  </a:lnTo>
                  <a:lnTo>
                    <a:pt x="5724525" y="2889529"/>
                  </a:lnTo>
                  <a:close/>
                </a:path>
                <a:path w="10629900" h="2895600">
                  <a:moveTo>
                    <a:pt x="5724525" y="2477236"/>
                  </a:moveTo>
                  <a:lnTo>
                    <a:pt x="5724068" y="2476106"/>
                  </a:lnTo>
                  <a:lnTo>
                    <a:pt x="5722201" y="2474252"/>
                  </a:lnTo>
                  <a:lnTo>
                    <a:pt x="5721083" y="2473782"/>
                  </a:lnTo>
                  <a:lnTo>
                    <a:pt x="5718454" y="2473782"/>
                  </a:lnTo>
                  <a:lnTo>
                    <a:pt x="5717324" y="2474252"/>
                  </a:lnTo>
                  <a:lnTo>
                    <a:pt x="5715470" y="2476106"/>
                  </a:lnTo>
                  <a:lnTo>
                    <a:pt x="5715000" y="2477236"/>
                  </a:lnTo>
                  <a:lnTo>
                    <a:pt x="5715000" y="2479865"/>
                  </a:lnTo>
                  <a:lnTo>
                    <a:pt x="5715470" y="2480983"/>
                  </a:lnTo>
                  <a:lnTo>
                    <a:pt x="5717324" y="2482850"/>
                  </a:lnTo>
                  <a:lnTo>
                    <a:pt x="5718454" y="2483307"/>
                  </a:lnTo>
                  <a:lnTo>
                    <a:pt x="5721083" y="2483307"/>
                  </a:lnTo>
                  <a:lnTo>
                    <a:pt x="5722201" y="2482850"/>
                  </a:lnTo>
                  <a:lnTo>
                    <a:pt x="5724068" y="2480983"/>
                  </a:lnTo>
                  <a:lnTo>
                    <a:pt x="5724525" y="2479865"/>
                  </a:lnTo>
                  <a:lnTo>
                    <a:pt x="5724525" y="2477236"/>
                  </a:lnTo>
                  <a:close/>
                </a:path>
                <a:path w="10629900" h="2895600">
                  <a:moveTo>
                    <a:pt x="5724525" y="2064931"/>
                  </a:moveTo>
                  <a:lnTo>
                    <a:pt x="5724068" y="2063813"/>
                  </a:lnTo>
                  <a:lnTo>
                    <a:pt x="5722201" y="2061959"/>
                  </a:lnTo>
                  <a:lnTo>
                    <a:pt x="5721083" y="2061489"/>
                  </a:lnTo>
                  <a:lnTo>
                    <a:pt x="5718454" y="2061489"/>
                  </a:lnTo>
                  <a:lnTo>
                    <a:pt x="5717324" y="2061959"/>
                  </a:lnTo>
                  <a:lnTo>
                    <a:pt x="5715470" y="2063813"/>
                  </a:lnTo>
                  <a:lnTo>
                    <a:pt x="5715000" y="2064931"/>
                  </a:lnTo>
                  <a:lnTo>
                    <a:pt x="5715000" y="2067560"/>
                  </a:lnTo>
                  <a:lnTo>
                    <a:pt x="5715470" y="2068690"/>
                  </a:lnTo>
                  <a:lnTo>
                    <a:pt x="5717324" y="2070544"/>
                  </a:lnTo>
                  <a:lnTo>
                    <a:pt x="5718454" y="2071014"/>
                  </a:lnTo>
                  <a:lnTo>
                    <a:pt x="5721083" y="2071014"/>
                  </a:lnTo>
                  <a:lnTo>
                    <a:pt x="5722201" y="2070544"/>
                  </a:lnTo>
                  <a:lnTo>
                    <a:pt x="5724068" y="2068690"/>
                  </a:lnTo>
                  <a:lnTo>
                    <a:pt x="5724525" y="2067560"/>
                  </a:lnTo>
                  <a:lnTo>
                    <a:pt x="5724525" y="2064931"/>
                  </a:lnTo>
                  <a:close/>
                </a:path>
                <a:path w="10629900" h="2895600">
                  <a:moveTo>
                    <a:pt x="5724525" y="1652638"/>
                  </a:moveTo>
                  <a:lnTo>
                    <a:pt x="5724068" y="1651520"/>
                  </a:lnTo>
                  <a:lnTo>
                    <a:pt x="5722201" y="1649653"/>
                  </a:lnTo>
                  <a:lnTo>
                    <a:pt x="5721083" y="1649196"/>
                  </a:lnTo>
                  <a:lnTo>
                    <a:pt x="5718454" y="1649196"/>
                  </a:lnTo>
                  <a:lnTo>
                    <a:pt x="5717324" y="1649653"/>
                  </a:lnTo>
                  <a:lnTo>
                    <a:pt x="5715470" y="1651520"/>
                  </a:lnTo>
                  <a:lnTo>
                    <a:pt x="5715000" y="1652638"/>
                  </a:lnTo>
                  <a:lnTo>
                    <a:pt x="5715000" y="1655267"/>
                  </a:lnTo>
                  <a:lnTo>
                    <a:pt x="5715470" y="1656397"/>
                  </a:lnTo>
                  <a:lnTo>
                    <a:pt x="5717324" y="1658251"/>
                  </a:lnTo>
                  <a:lnTo>
                    <a:pt x="5718454" y="1658721"/>
                  </a:lnTo>
                  <a:lnTo>
                    <a:pt x="5721083" y="1658721"/>
                  </a:lnTo>
                  <a:lnTo>
                    <a:pt x="5722201" y="1658251"/>
                  </a:lnTo>
                  <a:lnTo>
                    <a:pt x="5724068" y="1656397"/>
                  </a:lnTo>
                  <a:lnTo>
                    <a:pt x="5724525" y="1655267"/>
                  </a:lnTo>
                  <a:lnTo>
                    <a:pt x="5724525" y="1652638"/>
                  </a:lnTo>
                  <a:close/>
                </a:path>
                <a:path w="10629900" h="2895600">
                  <a:moveTo>
                    <a:pt x="5724525" y="1240345"/>
                  </a:moveTo>
                  <a:lnTo>
                    <a:pt x="5724068" y="1239215"/>
                  </a:lnTo>
                  <a:lnTo>
                    <a:pt x="5722201" y="1237361"/>
                  </a:lnTo>
                  <a:lnTo>
                    <a:pt x="5721083" y="1236891"/>
                  </a:lnTo>
                  <a:lnTo>
                    <a:pt x="5718454" y="1236891"/>
                  </a:lnTo>
                  <a:lnTo>
                    <a:pt x="5717324" y="1237361"/>
                  </a:lnTo>
                  <a:lnTo>
                    <a:pt x="5715470" y="1239215"/>
                  </a:lnTo>
                  <a:lnTo>
                    <a:pt x="5715000" y="1240345"/>
                  </a:lnTo>
                  <a:lnTo>
                    <a:pt x="5715000" y="1242974"/>
                  </a:lnTo>
                  <a:lnTo>
                    <a:pt x="5715470" y="1244092"/>
                  </a:lnTo>
                  <a:lnTo>
                    <a:pt x="5717324" y="1245958"/>
                  </a:lnTo>
                  <a:lnTo>
                    <a:pt x="5718454" y="1246416"/>
                  </a:lnTo>
                  <a:lnTo>
                    <a:pt x="5721083" y="1246416"/>
                  </a:lnTo>
                  <a:lnTo>
                    <a:pt x="5722201" y="1245958"/>
                  </a:lnTo>
                  <a:lnTo>
                    <a:pt x="5724068" y="1244092"/>
                  </a:lnTo>
                  <a:lnTo>
                    <a:pt x="5724525" y="1242974"/>
                  </a:lnTo>
                  <a:lnTo>
                    <a:pt x="5724525" y="1240345"/>
                  </a:lnTo>
                  <a:close/>
                </a:path>
                <a:path w="10629900" h="2895600">
                  <a:moveTo>
                    <a:pt x="5724525" y="828040"/>
                  </a:moveTo>
                  <a:lnTo>
                    <a:pt x="5724068" y="826922"/>
                  </a:lnTo>
                  <a:lnTo>
                    <a:pt x="5722201" y="825068"/>
                  </a:lnTo>
                  <a:lnTo>
                    <a:pt x="5721083" y="824598"/>
                  </a:lnTo>
                  <a:lnTo>
                    <a:pt x="5718454" y="824598"/>
                  </a:lnTo>
                  <a:lnTo>
                    <a:pt x="5717324" y="825068"/>
                  </a:lnTo>
                  <a:lnTo>
                    <a:pt x="5715470" y="826922"/>
                  </a:lnTo>
                  <a:lnTo>
                    <a:pt x="5715000" y="828040"/>
                  </a:lnTo>
                  <a:lnTo>
                    <a:pt x="5715000" y="830681"/>
                  </a:lnTo>
                  <a:lnTo>
                    <a:pt x="5715470" y="831799"/>
                  </a:lnTo>
                  <a:lnTo>
                    <a:pt x="5717324" y="833653"/>
                  </a:lnTo>
                  <a:lnTo>
                    <a:pt x="5718454" y="834123"/>
                  </a:lnTo>
                  <a:lnTo>
                    <a:pt x="5721083" y="834123"/>
                  </a:lnTo>
                  <a:lnTo>
                    <a:pt x="5722201" y="833653"/>
                  </a:lnTo>
                  <a:lnTo>
                    <a:pt x="5724068" y="831799"/>
                  </a:lnTo>
                  <a:lnTo>
                    <a:pt x="5724525" y="830681"/>
                  </a:lnTo>
                  <a:lnTo>
                    <a:pt x="5724525" y="828040"/>
                  </a:lnTo>
                  <a:close/>
                </a:path>
                <a:path w="10629900" h="2895600">
                  <a:moveTo>
                    <a:pt x="5724525" y="415747"/>
                  </a:moveTo>
                  <a:lnTo>
                    <a:pt x="5724068" y="414629"/>
                  </a:lnTo>
                  <a:lnTo>
                    <a:pt x="5722201" y="412762"/>
                  </a:lnTo>
                  <a:lnTo>
                    <a:pt x="5721083" y="412305"/>
                  </a:lnTo>
                  <a:lnTo>
                    <a:pt x="5718454" y="412305"/>
                  </a:lnTo>
                  <a:lnTo>
                    <a:pt x="5717324" y="412762"/>
                  </a:lnTo>
                  <a:lnTo>
                    <a:pt x="5715470" y="414629"/>
                  </a:lnTo>
                  <a:lnTo>
                    <a:pt x="5715000" y="415747"/>
                  </a:lnTo>
                  <a:lnTo>
                    <a:pt x="5715000" y="418376"/>
                  </a:lnTo>
                  <a:lnTo>
                    <a:pt x="5715470" y="419506"/>
                  </a:lnTo>
                  <a:lnTo>
                    <a:pt x="5717324" y="421360"/>
                  </a:lnTo>
                  <a:lnTo>
                    <a:pt x="5718454" y="421830"/>
                  </a:lnTo>
                  <a:lnTo>
                    <a:pt x="5721083" y="421830"/>
                  </a:lnTo>
                  <a:lnTo>
                    <a:pt x="5722201" y="421360"/>
                  </a:lnTo>
                  <a:lnTo>
                    <a:pt x="5724068" y="419506"/>
                  </a:lnTo>
                  <a:lnTo>
                    <a:pt x="5724525" y="418376"/>
                  </a:lnTo>
                  <a:lnTo>
                    <a:pt x="5724525" y="415747"/>
                  </a:lnTo>
                  <a:close/>
                </a:path>
                <a:path w="10629900" h="2895600">
                  <a:moveTo>
                    <a:pt x="5724525" y="3454"/>
                  </a:moveTo>
                  <a:lnTo>
                    <a:pt x="5724068" y="2336"/>
                  </a:lnTo>
                  <a:lnTo>
                    <a:pt x="5722201" y="469"/>
                  </a:lnTo>
                  <a:lnTo>
                    <a:pt x="5721083" y="0"/>
                  </a:lnTo>
                  <a:lnTo>
                    <a:pt x="5718454" y="0"/>
                  </a:lnTo>
                  <a:lnTo>
                    <a:pt x="5717324" y="469"/>
                  </a:lnTo>
                  <a:lnTo>
                    <a:pt x="5715470" y="2336"/>
                  </a:lnTo>
                  <a:lnTo>
                    <a:pt x="5715000" y="3454"/>
                  </a:lnTo>
                  <a:lnTo>
                    <a:pt x="5715000" y="6083"/>
                  </a:lnTo>
                  <a:lnTo>
                    <a:pt x="5715470" y="7200"/>
                  </a:lnTo>
                  <a:lnTo>
                    <a:pt x="5717324" y="9067"/>
                  </a:lnTo>
                  <a:lnTo>
                    <a:pt x="5718454" y="9525"/>
                  </a:lnTo>
                  <a:lnTo>
                    <a:pt x="5721083" y="9525"/>
                  </a:lnTo>
                  <a:lnTo>
                    <a:pt x="5722201" y="9067"/>
                  </a:lnTo>
                  <a:lnTo>
                    <a:pt x="5724068" y="7200"/>
                  </a:lnTo>
                  <a:lnTo>
                    <a:pt x="5724525" y="6083"/>
                  </a:lnTo>
                  <a:lnTo>
                    <a:pt x="5724525" y="3454"/>
                  </a:lnTo>
                  <a:close/>
                </a:path>
                <a:path w="10629900" h="2895600">
                  <a:moveTo>
                    <a:pt x="5772150" y="2889529"/>
                  </a:moveTo>
                  <a:lnTo>
                    <a:pt x="5771693" y="2888411"/>
                  </a:lnTo>
                  <a:lnTo>
                    <a:pt x="5769826" y="2886545"/>
                  </a:lnTo>
                  <a:lnTo>
                    <a:pt x="5768708" y="2886075"/>
                  </a:lnTo>
                  <a:lnTo>
                    <a:pt x="5766079" y="2886075"/>
                  </a:lnTo>
                  <a:lnTo>
                    <a:pt x="5764949" y="2886545"/>
                  </a:lnTo>
                  <a:lnTo>
                    <a:pt x="5763095" y="2888411"/>
                  </a:lnTo>
                  <a:lnTo>
                    <a:pt x="5762625" y="2889529"/>
                  </a:lnTo>
                  <a:lnTo>
                    <a:pt x="5762625" y="2892158"/>
                  </a:lnTo>
                  <a:lnTo>
                    <a:pt x="5763095" y="2893276"/>
                  </a:lnTo>
                  <a:lnTo>
                    <a:pt x="5764949" y="2895142"/>
                  </a:lnTo>
                  <a:lnTo>
                    <a:pt x="5766079" y="2895600"/>
                  </a:lnTo>
                  <a:lnTo>
                    <a:pt x="5768708" y="2895600"/>
                  </a:lnTo>
                  <a:lnTo>
                    <a:pt x="5769826" y="2895142"/>
                  </a:lnTo>
                  <a:lnTo>
                    <a:pt x="5771693" y="2893276"/>
                  </a:lnTo>
                  <a:lnTo>
                    <a:pt x="5772150" y="2892158"/>
                  </a:lnTo>
                  <a:lnTo>
                    <a:pt x="5772150" y="2889529"/>
                  </a:lnTo>
                  <a:close/>
                </a:path>
                <a:path w="10629900" h="2895600">
                  <a:moveTo>
                    <a:pt x="5772150" y="2477236"/>
                  </a:moveTo>
                  <a:lnTo>
                    <a:pt x="5771693" y="2476106"/>
                  </a:lnTo>
                  <a:lnTo>
                    <a:pt x="5769826" y="2474252"/>
                  </a:lnTo>
                  <a:lnTo>
                    <a:pt x="5768708" y="2473782"/>
                  </a:lnTo>
                  <a:lnTo>
                    <a:pt x="5766079" y="2473782"/>
                  </a:lnTo>
                  <a:lnTo>
                    <a:pt x="5764949" y="2474252"/>
                  </a:lnTo>
                  <a:lnTo>
                    <a:pt x="5763095" y="2476106"/>
                  </a:lnTo>
                  <a:lnTo>
                    <a:pt x="5762625" y="2477236"/>
                  </a:lnTo>
                  <a:lnTo>
                    <a:pt x="5762625" y="2479865"/>
                  </a:lnTo>
                  <a:lnTo>
                    <a:pt x="5763095" y="2480983"/>
                  </a:lnTo>
                  <a:lnTo>
                    <a:pt x="5764949" y="2482850"/>
                  </a:lnTo>
                  <a:lnTo>
                    <a:pt x="5766079" y="2483307"/>
                  </a:lnTo>
                  <a:lnTo>
                    <a:pt x="5768708" y="2483307"/>
                  </a:lnTo>
                  <a:lnTo>
                    <a:pt x="5769826" y="2482850"/>
                  </a:lnTo>
                  <a:lnTo>
                    <a:pt x="5771693" y="2480983"/>
                  </a:lnTo>
                  <a:lnTo>
                    <a:pt x="5772150" y="2479865"/>
                  </a:lnTo>
                  <a:lnTo>
                    <a:pt x="5772150" y="2477236"/>
                  </a:lnTo>
                  <a:close/>
                </a:path>
                <a:path w="10629900" h="2895600">
                  <a:moveTo>
                    <a:pt x="5772150" y="2064931"/>
                  </a:moveTo>
                  <a:lnTo>
                    <a:pt x="5771693" y="2063813"/>
                  </a:lnTo>
                  <a:lnTo>
                    <a:pt x="5769826" y="2061959"/>
                  </a:lnTo>
                  <a:lnTo>
                    <a:pt x="5768708" y="2061489"/>
                  </a:lnTo>
                  <a:lnTo>
                    <a:pt x="5766079" y="2061489"/>
                  </a:lnTo>
                  <a:lnTo>
                    <a:pt x="5764949" y="2061959"/>
                  </a:lnTo>
                  <a:lnTo>
                    <a:pt x="5763095" y="2063813"/>
                  </a:lnTo>
                  <a:lnTo>
                    <a:pt x="5762625" y="2064931"/>
                  </a:lnTo>
                  <a:lnTo>
                    <a:pt x="5762625" y="2067560"/>
                  </a:lnTo>
                  <a:lnTo>
                    <a:pt x="5763095" y="2068690"/>
                  </a:lnTo>
                  <a:lnTo>
                    <a:pt x="5764949" y="2070544"/>
                  </a:lnTo>
                  <a:lnTo>
                    <a:pt x="5766079" y="2071014"/>
                  </a:lnTo>
                  <a:lnTo>
                    <a:pt x="5768708" y="2071014"/>
                  </a:lnTo>
                  <a:lnTo>
                    <a:pt x="5769826" y="2070544"/>
                  </a:lnTo>
                  <a:lnTo>
                    <a:pt x="5771693" y="2068690"/>
                  </a:lnTo>
                  <a:lnTo>
                    <a:pt x="5772150" y="2067560"/>
                  </a:lnTo>
                  <a:lnTo>
                    <a:pt x="5772150" y="2064931"/>
                  </a:lnTo>
                  <a:close/>
                </a:path>
                <a:path w="10629900" h="2895600">
                  <a:moveTo>
                    <a:pt x="5772150" y="1652638"/>
                  </a:moveTo>
                  <a:lnTo>
                    <a:pt x="5771693" y="1651520"/>
                  </a:lnTo>
                  <a:lnTo>
                    <a:pt x="5769826" y="1649653"/>
                  </a:lnTo>
                  <a:lnTo>
                    <a:pt x="5768708" y="1649196"/>
                  </a:lnTo>
                  <a:lnTo>
                    <a:pt x="5766079" y="1649196"/>
                  </a:lnTo>
                  <a:lnTo>
                    <a:pt x="5764949" y="1649653"/>
                  </a:lnTo>
                  <a:lnTo>
                    <a:pt x="5763095" y="1651520"/>
                  </a:lnTo>
                  <a:lnTo>
                    <a:pt x="5762625" y="1652638"/>
                  </a:lnTo>
                  <a:lnTo>
                    <a:pt x="5762625" y="1655267"/>
                  </a:lnTo>
                  <a:lnTo>
                    <a:pt x="5763095" y="1656397"/>
                  </a:lnTo>
                  <a:lnTo>
                    <a:pt x="5764949" y="1658251"/>
                  </a:lnTo>
                  <a:lnTo>
                    <a:pt x="5766079" y="1658721"/>
                  </a:lnTo>
                  <a:lnTo>
                    <a:pt x="5768708" y="1658721"/>
                  </a:lnTo>
                  <a:lnTo>
                    <a:pt x="5769826" y="1658251"/>
                  </a:lnTo>
                  <a:lnTo>
                    <a:pt x="5771693" y="1656397"/>
                  </a:lnTo>
                  <a:lnTo>
                    <a:pt x="5772150" y="1655267"/>
                  </a:lnTo>
                  <a:lnTo>
                    <a:pt x="5772150" y="1652638"/>
                  </a:lnTo>
                  <a:close/>
                </a:path>
                <a:path w="10629900" h="2895600">
                  <a:moveTo>
                    <a:pt x="5772150" y="1240345"/>
                  </a:moveTo>
                  <a:lnTo>
                    <a:pt x="5771693" y="1239215"/>
                  </a:lnTo>
                  <a:lnTo>
                    <a:pt x="5769826" y="1237361"/>
                  </a:lnTo>
                  <a:lnTo>
                    <a:pt x="5768708" y="1236891"/>
                  </a:lnTo>
                  <a:lnTo>
                    <a:pt x="5766079" y="1236891"/>
                  </a:lnTo>
                  <a:lnTo>
                    <a:pt x="5764949" y="1237361"/>
                  </a:lnTo>
                  <a:lnTo>
                    <a:pt x="5763095" y="1239215"/>
                  </a:lnTo>
                  <a:lnTo>
                    <a:pt x="5762625" y="1240345"/>
                  </a:lnTo>
                  <a:lnTo>
                    <a:pt x="5762625" y="1242974"/>
                  </a:lnTo>
                  <a:lnTo>
                    <a:pt x="5763095" y="1244092"/>
                  </a:lnTo>
                  <a:lnTo>
                    <a:pt x="5764949" y="1245958"/>
                  </a:lnTo>
                  <a:lnTo>
                    <a:pt x="5766079" y="1246416"/>
                  </a:lnTo>
                  <a:lnTo>
                    <a:pt x="5768708" y="1246416"/>
                  </a:lnTo>
                  <a:lnTo>
                    <a:pt x="5769826" y="1245958"/>
                  </a:lnTo>
                  <a:lnTo>
                    <a:pt x="5771693" y="1244092"/>
                  </a:lnTo>
                  <a:lnTo>
                    <a:pt x="5772150" y="1242974"/>
                  </a:lnTo>
                  <a:lnTo>
                    <a:pt x="5772150" y="1240345"/>
                  </a:lnTo>
                  <a:close/>
                </a:path>
                <a:path w="10629900" h="2895600">
                  <a:moveTo>
                    <a:pt x="5772150" y="828040"/>
                  </a:moveTo>
                  <a:lnTo>
                    <a:pt x="5771693" y="826922"/>
                  </a:lnTo>
                  <a:lnTo>
                    <a:pt x="5769826" y="825068"/>
                  </a:lnTo>
                  <a:lnTo>
                    <a:pt x="5768708" y="824598"/>
                  </a:lnTo>
                  <a:lnTo>
                    <a:pt x="5766079" y="824598"/>
                  </a:lnTo>
                  <a:lnTo>
                    <a:pt x="5764949" y="825068"/>
                  </a:lnTo>
                  <a:lnTo>
                    <a:pt x="5763095" y="826922"/>
                  </a:lnTo>
                  <a:lnTo>
                    <a:pt x="5762625" y="828040"/>
                  </a:lnTo>
                  <a:lnTo>
                    <a:pt x="5762625" y="830681"/>
                  </a:lnTo>
                  <a:lnTo>
                    <a:pt x="5763095" y="831799"/>
                  </a:lnTo>
                  <a:lnTo>
                    <a:pt x="5764949" y="833653"/>
                  </a:lnTo>
                  <a:lnTo>
                    <a:pt x="5766079" y="834123"/>
                  </a:lnTo>
                  <a:lnTo>
                    <a:pt x="5768708" y="834123"/>
                  </a:lnTo>
                  <a:lnTo>
                    <a:pt x="5769826" y="833653"/>
                  </a:lnTo>
                  <a:lnTo>
                    <a:pt x="5771693" y="831799"/>
                  </a:lnTo>
                  <a:lnTo>
                    <a:pt x="5772150" y="830681"/>
                  </a:lnTo>
                  <a:lnTo>
                    <a:pt x="5772150" y="828040"/>
                  </a:lnTo>
                  <a:close/>
                </a:path>
                <a:path w="10629900" h="2895600">
                  <a:moveTo>
                    <a:pt x="5772150" y="415747"/>
                  </a:moveTo>
                  <a:lnTo>
                    <a:pt x="5771693" y="414629"/>
                  </a:lnTo>
                  <a:lnTo>
                    <a:pt x="5769826" y="412762"/>
                  </a:lnTo>
                  <a:lnTo>
                    <a:pt x="5768708" y="412305"/>
                  </a:lnTo>
                  <a:lnTo>
                    <a:pt x="5766079" y="412305"/>
                  </a:lnTo>
                  <a:lnTo>
                    <a:pt x="5764949" y="412762"/>
                  </a:lnTo>
                  <a:lnTo>
                    <a:pt x="5763095" y="414629"/>
                  </a:lnTo>
                  <a:lnTo>
                    <a:pt x="5762625" y="415747"/>
                  </a:lnTo>
                  <a:lnTo>
                    <a:pt x="5762625" y="418376"/>
                  </a:lnTo>
                  <a:lnTo>
                    <a:pt x="5763095" y="419506"/>
                  </a:lnTo>
                  <a:lnTo>
                    <a:pt x="5764949" y="421360"/>
                  </a:lnTo>
                  <a:lnTo>
                    <a:pt x="5766079" y="421830"/>
                  </a:lnTo>
                  <a:lnTo>
                    <a:pt x="5768708" y="421830"/>
                  </a:lnTo>
                  <a:lnTo>
                    <a:pt x="5769826" y="421360"/>
                  </a:lnTo>
                  <a:lnTo>
                    <a:pt x="5771693" y="419506"/>
                  </a:lnTo>
                  <a:lnTo>
                    <a:pt x="5772150" y="418376"/>
                  </a:lnTo>
                  <a:lnTo>
                    <a:pt x="5772150" y="415747"/>
                  </a:lnTo>
                  <a:close/>
                </a:path>
                <a:path w="10629900" h="2895600">
                  <a:moveTo>
                    <a:pt x="5772150" y="3454"/>
                  </a:moveTo>
                  <a:lnTo>
                    <a:pt x="5771693" y="2336"/>
                  </a:lnTo>
                  <a:lnTo>
                    <a:pt x="5769826" y="469"/>
                  </a:lnTo>
                  <a:lnTo>
                    <a:pt x="5768708" y="0"/>
                  </a:lnTo>
                  <a:lnTo>
                    <a:pt x="5766079" y="0"/>
                  </a:lnTo>
                  <a:lnTo>
                    <a:pt x="5764949" y="469"/>
                  </a:lnTo>
                  <a:lnTo>
                    <a:pt x="5763095" y="2336"/>
                  </a:lnTo>
                  <a:lnTo>
                    <a:pt x="5762625" y="3454"/>
                  </a:lnTo>
                  <a:lnTo>
                    <a:pt x="5762625" y="6083"/>
                  </a:lnTo>
                  <a:lnTo>
                    <a:pt x="5763095" y="7200"/>
                  </a:lnTo>
                  <a:lnTo>
                    <a:pt x="5764949" y="9067"/>
                  </a:lnTo>
                  <a:lnTo>
                    <a:pt x="5766079" y="9525"/>
                  </a:lnTo>
                  <a:lnTo>
                    <a:pt x="5768708" y="9525"/>
                  </a:lnTo>
                  <a:lnTo>
                    <a:pt x="5769826" y="9067"/>
                  </a:lnTo>
                  <a:lnTo>
                    <a:pt x="5771693" y="7200"/>
                  </a:lnTo>
                  <a:lnTo>
                    <a:pt x="5772150" y="6083"/>
                  </a:lnTo>
                  <a:lnTo>
                    <a:pt x="5772150" y="3454"/>
                  </a:lnTo>
                  <a:close/>
                </a:path>
                <a:path w="10629900" h="2895600">
                  <a:moveTo>
                    <a:pt x="5819775" y="2889529"/>
                  </a:moveTo>
                  <a:lnTo>
                    <a:pt x="5819318" y="2888411"/>
                  </a:lnTo>
                  <a:lnTo>
                    <a:pt x="5817451" y="2886545"/>
                  </a:lnTo>
                  <a:lnTo>
                    <a:pt x="5816333" y="2886075"/>
                  </a:lnTo>
                  <a:lnTo>
                    <a:pt x="5813704" y="2886075"/>
                  </a:lnTo>
                  <a:lnTo>
                    <a:pt x="5812574" y="2886545"/>
                  </a:lnTo>
                  <a:lnTo>
                    <a:pt x="5810720" y="2888411"/>
                  </a:lnTo>
                  <a:lnTo>
                    <a:pt x="5810250" y="2889529"/>
                  </a:lnTo>
                  <a:lnTo>
                    <a:pt x="5810250" y="2892158"/>
                  </a:lnTo>
                  <a:lnTo>
                    <a:pt x="5810720" y="2893276"/>
                  </a:lnTo>
                  <a:lnTo>
                    <a:pt x="5812574" y="2895142"/>
                  </a:lnTo>
                  <a:lnTo>
                    <a:pt x="5813704" y="2895600"/>
                  </a:lnTo>
                  <a:lnTo>
                    <a:pt x="5816333" y="2895600"/>
                  </a:lnTo>
                  <a:lnTo>
                    <a:pt x="5817451" y="2895142"/>
                  </a:lnTo>
                  <a:lnTo>
                    <a:pt x="5819318" y="2893276"/>
                  </a:lnTo>
                  <a:lnTo>
                    <a:pt x="5819775" y="2892158"/>
                  </a:lnTo>
                  <a:lnTo>
                    <a:pt x="5819775" y="2889529"/>
                  </a:lnTo>
                  <a:close/>
                </a:path>
                <a:path w="10629900" h="2895600">
                  <a:moveTo>
                    <a:pt x="5819775" y="2477236"/>
                  </a:moveTo>
                  <a:lnTo>
                    <a:pt x="5819318" y="2476106"/>
                  </a:lnTo>
                  <a:lnTo>
                    <a:pt x="5817451" y="2474252"/>
                  </a:lnTo>
                  <a:lnTo>
                    <a:pt x="5816333" y="2473782"/>
                  </a:lnTo>
                  <a:lnTo>
                    <a:pt x="5813704" y="2473782"/>
                  </a:lnTo>
                  <a:lnTo>
                    <a:pt x="5812574" y="2474252"/>
                  </a:lnTo>
                  <a:lnTo>
                    <a:pt x="5810720" y="2476106"/>
                  </a:lnTo>
                  <a:lnTo>
                    <a:pt x="5810250" y="2477236"/>
                  </a:lnTo>
                  <a:lnTo>
                    <a:pt x="5810250" y="2479865"/>
                  </a:lnTo>
                  <a:lnTo>
                    <a:pt x="5810720" y="2480983"/>
                  </a:lnTo>
                  <a:lnTo>
                    <a:pt x="5812574" y="2482850"/>
                  </a:lnTo>
                  <a:lnTo>
                    <a:pt x="5813704" y="2483307"/>
                  </a:lnTo>
                  <a:lnTo>
                    <a:pt x="5816333" y="2483307"/>
                  </a:lnTo>
                  <a:lnTo>
                    <a:pt x="5817451" y="2482850"/>
                  </a:lnTo>
                  <a:lnTo>
                    <a:pt x="5819318" y="2480983"/>
                  </a:lnTo>
                  <a:lnTo>
                    <a:pt x="5819775" y="2479865"/>
                  </a:lnTo>
                  <a:lnTo>
                    <a:pt x="5819775" y="2477236"/>
                  </a:lnTo>
                  <a:close/>
                </a:path>
                <a:path w="10629900" h="2895600">
                  <a:moveTo>
                    <a:pt x="5819775" y="2064931"/>
                  </a:moveTo>
                  <a:lnTo>
                    <a:pt x="5819318" y="2063813"/>
                  </a:lnTo>
                  <a:lnTo>
                    <a:pt x="5817451" y="2061959"/>
                  </a:lnTo>
                  <a:lnTo>
                    <a:pt x="5816333" y="2061489"/>
                  </a:lnTo>
                  <a:lnTo>
                    <a:pt x="5813704" y="2061489"/>
                  </a:lnTo>
                  <a:lnTo>
                    <a:pt x="5812574" y="2061959"/>
                  </a:lnTo>
                  <a:lnTo>
                    <a:pt x="5810720" y="2063813"/>
                  </a:lnTo>
                  <a:lnTo>
                    <a:pt x="5810250" y="2064931"/>
                  </a:lnTo>
                  <a:lnTo>
                    <a:pt x="5810250" y="2067560"/>
                  </a:lnTo>
                  <a:lnTo>
                    <a:pt x="5810720" y="2068690"/>
                  </a:lnTo>
                  <a:lnTo>
                    <a:pt x="5812574" y="2070544"/>
                  </a:lnTo>
                  <a:lnTo>
                    <a:pt x="5813704" y="2071014"/>
                  </a:lnTo>
                  <a:lnTo>
                    <a:pt x="5816333" y="2071014"/>
                  </a:lnTo>
                  <a:lnTo>
                    <a:pt x="5817451" y="2070544"/>
                  </a:lnTo>
                  <a:lnTo>
                    <a:pt x="5819318" y="2068690"/>
                  </a:lnTo>
                  <a:lnTo>
                    <a:pt x="5819775" y="2067560"/>
                  </a:lnTo>
                  <a:lnTo>
                    <a:pt x="5819775" y="2064931"/>
                  </a:lnTo>
                  <a:close/>
                </a:path>
                <a:path w="10629900" h="2895600">
                  <a:moveTo>
                    <a:pt x="5819775" y="1652638"/>
                  </a:moveTo>
                  <a:lnTo>
                    <a:pt x="5819318" y="1651520"/>
                  </a:lnTo>
                  <a:lnTo>
                    <a:pt x="5817451" y="1649653"/>
                  </a:lnTo>
                  <a:lnTo>
                    <a:pt x="5816333" y="1649196"/>
                  </a:lnTo>
                  <a:lnTo>
                    <a:pt x="5813704" y="1649196"/>
                  </a:lnTo>
                  <a:lnTo>
                    <a:pt x="5812574" y="1649653"/>
                  </a:lnTo>
                  <a:lnTo>
                    <a:pt x="5810720" y="1651520"/>
                  </a:lnTo>
                  <a:lnTo>
                    <a:pt x="5810250" y="1652638"/>
                  </a:lnTo>
                  <a:lnTo>
                    <a:pt x="5810250" y="1655267"/>
                  </a:lnTo>
                  <a:lnTo>
                    <a:pt x="5810720" y="1656397"/>
                  </a:lnTo>
                  <a:lnTo>
                    <a:pt x="5812574" y="1658251"/>
                  </a:lnTo>
                  <a:lnTo>
                    <a:pt x="5813704" y="1658721"/>
                  </a:lnTo>
                  <a:lnTo>
                    <a:pt x="5816333" y="1658721"/>
                  </a:lnTo>
                  <a:lnTo>
                    <a:pt x="5817451" y="1658251"/>
                  </a:lnTo>
                  <a:lnTo>
                    <a:pt x="5819318" y="1656397"/>
                  </a:lnTo>
                  <a:lnTo>
                    <a:pt x="5819775" y="1655267"/>
                  </a:lnTo>
                  <a:lnTo>
                    <a:pt x="5819775" y="1652638"/>
                  </a:lnTo>
                  <a:close/>
                </a:path>
                <a:path w="10629900" h="2895600">
                  <a:moveTo>
                    <a:pt x="5819775" y="1240345"/>
                  </a:moveTo>
                  <a:lnTo>
                    <a:pt x="5819318" y="1239215"/>
                  </a:lnTo>
                  <a:lnTo>
                    <a:pt x="5817451" y="1237361"/>
                  </a:lnTo>
                  <a:lnTo>
                    <a:pt x="5816333" y="1236891"/>
                  </a:lnTo>
                  <a:lnTo>
                    <a:pt x="5813704" y="1236891"/>
                  </a:lnTo>
                  <a:lnTo>
                    <a:pt x="5812574" y="1237361"/>
                  </a:lnTo>
                  <a:lnTo>
                    <a:pt x="5810720" y="1239215"/>
                  </a:lnTo>
                  <a:lnTo>
                    <a:pt x="5810250" y="1240345"/>
                  </a:lnTo>
                  <a:lnTo>
                    <a:pt x="5810250" y="1242974"/>
                  </a:lnTo>
                  <a:lnTo>
                    <a:pt x="5810720" y="1244092"/>
                  </a:lnTo>
                  <a:lnTo>
                    <a:pt x="5812574" y="1245958"/>
                  </a:lnTo>
                  <a:lnTo>
                    <a:pt x="5813704" y="1246416"/>
                  </a:lnTo>
                  <a:lnTo>
                    <a:pt x="5816333" y="1246416"/>
                  </a:lnTo>
                  <a:lnTo>
                    <a:pt x="5817451" y="1245958"/>
                  </a:lnTo>
                  <a:lnTo>
                    <a:pt x="5819318" y="1244092"/>
                  </a:lnTo>
                  <a:lnTo>
                    <a:pt x="5819775" y="1242974"/>
                  </a:lnTo>
                  <a:lnTo>
                    <a:pt x="5819775" y="1240345"/>
                  </a:lnTo>
                  <a:close/>
                </a:path>
                <a:path w="10629900" h="2895600">
                  <a:moveTo>
                    <a:pt x="5819775" y="828040"/>
                  </a:moveTo>
                  <a:lnTo>
                    <a:pt x="5819318" y="826922"/>
                  </a:lnTo>
                  <a:lnTo>
                    <a:pt x="5817451" y="825068"/>
                  </a:lnTo>
                  <a:lnTo>
                    <a:pt x="5816333" y="824598"/>
                  </a:lnTo>
                  <a:lnTo>
                    <a:pt x="5813704" y="824598"/>
                  </a:lnTo>
                  <a:lnTo>
                    <a:pt x="5812574" y="825068"/>
                  </a:lnTo>
                  <a:lnTo>
                    <a:pt x="5810720" y="826922"/>
                  </a:lnTo>
                  <a:lnTo>
                    <a:pt x="5810250" y="828040"/>
                  </a:lnTo>
                  <a:lnTo>
                    <a:pt x="5810250" y="830681"/>
                  </a:lnTo>
                  <a:lnTo>
                    <a:pt x="5810720" y="831799"/>
                  </a:lnTo>
                  <a:lnTo>
                    <a:pt x="5812574" y="833653"/>
                  </a:lnTo>
                  <a:lnTo>
                    <a:pt x="5813704" y="834123"/>
                  </a:lnTo>
                  <a:lnTo>
                    <a:pt x="5816333" y="834123"/>
                  </a:lnTo>
                  <a:lnTo>
                    <a:pt x="5817451" y="833653"/>
                  </a:lnTo>
                  <a:lnTo>
                    <a:pt x="5819318" y="831799"/>
                  </a:lnTo>
                  <a:lnTo>
                    <a:pt x="5819775" y="830681"/>
                  </a:lnTo>
                  <a:lnTo>
                    <a:pt x="5819775" y="828040"/>
                  </a:lnTo>
                  <a:close/>
                </a:path>
                <a:path w="10629900" h="2895600">
                  <a:moveTo>
                    <a:pt x="5819775" y="415747"/>
                  </a:moveTo>
                  <a:lnTo>
                    <a:pt x="5819318" y="414629"/>
                  </a:lnTo>
                  <a:lnTo>
                    <a:pt x="5817451" y="412762"/>
                  </a:lnTo>
                  <a:lnTo>
                    <a:pt x="5816333" y="412305"/>
                  </a:lnTo>
                  <a:lnTo>
                    <a:pt x="5813704" y="412305"/>
                  </a:lnTo>
                  <a:lnTo>
                    <a:pt x="5812574" y="412762"/>
                  </a:lnTo>
                  <a:lnTo>
                    <a:pt x="5810720" y="414629"/>
                  </a:lnTo>
                  <a:lnTo>
                    <a:pt x="5810250" y="415747"/>
                  </a:lnTo>
                  <a:lnTo>
                    <a:pt x="5810250" y="418376"/>
                  </a:lnTo>
                  <a:lnTo>
                    <a:pt x="5810720" y="419506"/>
                  </a:lnTo>
                  <a:lnTo>
                    <a:pt x="5812574" y="421360"/>
                  </a:lnTo>
                  <a:lnTo>
                    <a:pt x="5813704" y="421830"/>
                  </a:lnTo>
                  <a:lnTo>
                    <a:pt x="5816333" y="421830"/>
                  </a:lnTo>
                  <a:lnTo>
                    <a:pt x="5817451" y="421360"/>
                  </a:lnTo>
                  <a:lnTo>
                    <a:pt x="5819318" y="419506"/>
                  </a:lnTo>
                  <a:lnTo>
                    <a:pt x="5819775" y="418376"/>
                  </a:lnTo>
                  <a:lnTo>
                    <a:pt x="5819775" y="415747"/>
                  </a:lnTo>
                  <a:close/>
                </a:path>
                <a:path w="10629900" h="2895600">
                  <a:moveTo>
                    <a:pt x="5819775" y="3454"/>
                  </a:moveTo>
                  <a:lnTo>
                    <a:pt x="5819318" y="2336"/>
                  </a:lnTo>
                  <a:lnTo>
                    <a:pt x="5817451" y="469"/>
                  </a:lnTo>
                  <a:lnTo>
                    <a:pt x="5816333" y="0"/>
                  </a:lnTo>
                  <a:lnTo>
                    <a:pt x="5813704" y="0"/>
                  </a:lnTo>
                  <a:lnTo>
                    <a:pt x="5812574" y="469"/>
                  </a:lnTo>
                  <a:lnTo>
                    <a:pt x="5810720" y="2336"/>
                  </a:lnTo>
                  <a:lnTo>
                    <a:pt x="5810250" y="3454"/>
                  </a:lnTo>
                  <a:lnTo>
                    <a:pt x="5810250" y="6083"/>
                  </a:lnTo>
                  <a:lnTo>
                    <a:pt x="5810720" y="7200"/>
                  </a:lnTo>
                  <a:lnTo>
                    <a:pt x="5812574" y="9067"/>
                  </a:lnTo>
                  <a:lnTo>
                    <a:pt x="5813704" y="9525"/>
                  </a:lnTo>
                  <a:lnTo>
                    <a:pt x="5816333" y="9525"/>
                  </a:lnTo>
                  <a:lnTo>
                    <a:pt x="5817451" y="9067"/>
                  </a:lnTo>
                  <a:lnTo>
                    <a:pt x="5819318" y="7200"/>
                  </a:lnTo>
                  <a:lnTo>
                    <a:pt x="5819775" y="6083"/>
                  </a:lnTo>
                  <a:lnTo>
                    <a:pt x="5819775" y="3454"/>
                  </a:lnTo>
                  <a:close/>
                </a:path>
                <a:path w="10629900" h="2895600">
                  <a:moveTo>
                    <a:pt x="5867400" y="2889529"/>
                  </a:moveTo>
                  <a:lnTo>
                    <a:pt x="5866943" y="2888411"/>
                  </a:lnTo>
                  <a:lnTo>
                    <a:pt x="5865076" y="2886545"/>
                  </a:lnTo>
                  <a:lnTo>
                    <a:pt x="5863958" y="2886075"/>
                  </a:lnTo>
                  <a:lnTo>
                    <a:pt x="5861329" y="2886075"/>
                  </a:lnTo>
                  <a:lnTo>
                    <a:pt x="5860199" y="2886545"/>
                  </a:lnTo>
                  <a:lnTo>
                    <a:pt x="5858345" y="2888411"/>
                  </a:lnTo>
                  <a:lnTo>
                    <a:pt x="5857875" y="2889529"/>
                  </a:lnTo>
                  <a:lnTo>
                    <a:pt x="5857875" y="2892158"/>
                  </a:lnTo>
                  <a:lnTo>
                    <a:pt x="5858345" y="2893276"/>
                  </a:lnTo>
                  <a:lnTo>
                    <a:pt x="5860199" y="2895142"/>
                  </a:lnTo>
                  <a:lnTo>
                    <a:pt x="5861329" y="2895600"/>
                  </a:lnTo>
                  <a:lnTo>
                    <a:pt x="5863958" y="2895600"/>
                  </a:lnTo>
                  <a:lnTo>
                    <a:pt x="5865076" y="2895142"/>
                  </a:lnTo>
                  <a:lnTo>
                    <a:pt x="5866943" y="2893276"/>
                  </a:lnTo>
                  <a:lnTo>
                    <a:pt x="5867400" y="2892158"/>
                  </a:lnTo>
                  <a:lnTo>
                    <a:pt x="5867400" y="2889529"/>
                  </a:lnTo>
                  <a:close/>
                </a:path>
                <a:path w="10629900" h="2895600">
                  <a:moveTo>
                    <a:pt x="5867400" y="2477236"/>
                  </a:moveTo>
                  <a:lnTo>
                    <a:pt x="5866943" y="2476106"/>
                  </a:lnTo>
                  <a:lnTo>
                    <a:pt x="5865076" y="2474252"/>
                  </a:lnTo>
                  <a:lnTo>
                    <a:pt x="5863958" y="2473782"/>
                  </a:lnTo>
                  <a:lnTo>
                    <a:pt x="5861329" y="2473782"/>
                  </a:lnTo>
                  <a:lnTo>
                    <a:pt x="5860199" y="2474252"/>
                  </a:lnTo>
                  <a:lnTo>
                    <a:pt x="5858345" y="2476106"/>
                  </a:lnTo>
                  <a:lnTo>
                    <a:pt x="5857875" y="2477236"/>
                  </a:lnTo>
                  <a:lnTo>
                    <a:pt x="5857875" y="2479865"/>
                  </a:lnTo>
                  <a:lnTo>
                    <a:pt x="5858345" y="2480983"/>
                  </a:lnTo>
                  <a:lnTo>
                    <a:pt x="5860199" y="2482850"/>
                  </a:lnTo>
                  <a:lnTo>
                    <a:pt x="5861329" y="2483307"/>
                  </a:lnTo>
                  <a:lnTo>
                    <a:pt x="5863958" y="2483307"/>
                  </a:lnTo>
                  <a:lnTo>
                    <a:pt x="5865076" y="2482850"/>
                  </a:lnTo>
                  <a:lnTo>
                    <a:pt x="5866943" y="2480983"/>
                  </a:lnTo>
                  <a:lnTo>
                    <a:pt x="5867400" y="2479865"/>
                  </a:lnTo>
                  <a:lnTo>
                    <a:pt x="5867400" y="2477236"/>
                  </a:lnTo>
                  <a:close/>
                </a:path>
                <a:path w="10629900" h="2895600">
                  <a:moveTo>
                    <a:pt x="5867400" y="2064931"/>
                  </a:moveTo>
                  <a:lnTo>
                    <a:pt x="5866943" y="2063813"/>
                  </a:lnTo>
                  <a:lnTo>
                    <a:pt x="5865076" y="2061959"/>
                  </a:lnTo>
                  <a:lnTo>
                    <a:pt x="5863958" y="2061489"/>
                  </a:lnTo>
                  <a:lnTo>
                    <a:pt x="5861329" y="2061489"/>
                  </a:lnTo>
                  <a:lnTo>
                    <a:pt x="5860199" y="2061959"/>
                  </a:lnTo>
                  <a:lnTo>
                    <a:pt x="5858345" y="2063813"/>
                  </a:lnTo>
                  <a:lnTo>
                    <a:pt x="5857875" y="2064931"/>
                  </a:lnTo>
                  <a:lnTo>
                    <a:pt x="5857875" y="2067560"/>
                  </a:lnTo>
                  <a:lnTo>
                    <a:pt x="5858345" y="2068690"/>
                  </a:lnTo>
                  <a:lnTo>
                    <a:pt x="5860199" y="2070544"/>
                  </a:lnTo>
                  <a:lnTo>
                    <a:pt x="5861329" y="2071014"/>
                  </a:lnTo>
                  <a:lnTo>
                    <a:pt x="5863958" y="2071014"/>
                  </a:lnTo>
                  <a:lnTo>
                    <a:pt x="5865076" y="2070544"/>
                  </a:lnTo>
                  <a:lnTo>
                    <a:pt x="5866943" y="2068690"/>
                  </a:lnTo>
                  <a:lnTo>
                    <a:pt x="5867400" y="2067560"/>
                  </a:lnTo>
                  <a:lnTo>
                    <a:pt x="5867400" y="2064931"/>
                  </a:lnTo>
                  <a:close/>
                </a:path>
                <a:path w="10629900" h="2895600">
                  <a:moveTo>
                    <a:pt x="5867400" y="1652638"/>
                  </a:moveTo>
                  <a:lnTo>
                    <a:pt x="5866943" y="1651520"/>
                  </a:lnTo>
                  <a:lnTo>
                    <a:pt x="5865076" y="1649653"/>
                  </a:lnTo>
                  <a:lnTo>
                    <a:pt x="5863958" y="1649196"/>
                  </a:lnTo>
                  <a:lnTo>
                    <a:pt x="5861329" y="1649196"/>
                  </a:lnTo>
                  <a:lnTo>
                    <a:pt x="5860199" y="1649653"/>
                  </a:lnTo>
                  <a:lnTo>
                    <a:pt x="5858345" y="1651520"/>
                  </a:lnTo>
                  <a:lnTo>
                    <a:pt x="5857875" y="1652638"/>
                  </a:lnTo>
                  <a:lnTo>
                    <a:pt x="5857875" y="1655267"/>
                  </a:lnTo>
                  <a:lnTo>
                    <a:pt x="5858345" y="1656397"/>
                  </a:lnTo>
                  <a:lnTo>
                    <a:pt x="5860199" y="1658251"/>
                  </a:lnTo>
                  <a:lnTo>
                    <a:pt x="5861329" y="1658721"/>
                  </a:lnTo>
                  <a:lnTo>
                    <a:pt x="5863958" y="1658721"/>
                  </a:lnTo>
                  <a:lnTo>
                    <a:pt x="5865076" y="1658251"/>
                  </a:lnTo>
                  <a:lnTo>
                    <a:pt x="5866943" y="1656397"/>
                  </a:lnTo>
                  <a:lnTo>
                    <a:pt x="5867400" y="1655267"/>
                  </a:lnTo>
                  <a:lnTo>
                    <a:pt x="5867400" y="1652638"/>
                  </a:lnTo>
                  <a:close/>
                </a:path>
                <a:path w="10629900" h="2895600">
                  <a:moveTo>
                    <a:pt x="5867400" y="1240345"/>
                  </a:moveTo>
                  <a:lnTo>
                    <a:pt x="5866943" y="1239215"/>
                  </a:lnTo>
                  <a:lnTo>
                    <a:pt x="5865076" y="1237361"/>
                  </a:lnTo>
                  <a:lnTo>
                    <a:pt x="5863958" y="1236891"/>
                  </a:lnTo>
                  <a:lnTo>
                    <a:pt x="5861329" y="1236891"/>
                  </a:lnTo>
                  <a:lnTo>
                    <a:pt x="5860199" y="1237361"/>
                  </a:lnTo>
                  <a:lnTo>
                    <a:pt x="5858345" y="1239215"/>
                  </a:lnTo>
                  <a:lnTo>
                    <a:pt x="5857875" y="1240345"/>
                  </a:lnTo>
                  <a:lnTo>
                    <a:pt x="5857875" y="1242974"/>
                  </a:lnTo>
                  <a:lnTo>
                    <a:pt x="5858345" y="1244092"/>
                  </a:lnTo>
                  <a:lnTo>
                    <a:pt x="5860199" y="1245958"/>
                  </a:lnTo>
                  <a:lnTo>
                    <a:pt x="5861329" y="1246416"/>
                  </a:lnTo>
                  <a:lnTo>
                    <a:pt x="5863958" y="1246416"/>
                  </a:lnTo>
                  <a:lnTo>
                    <a:pt x="5865076" y="1245958"/>
                  </a:lnTo>
                  <a:lnTo>
                    <a:pt x="5866943" y="1244092"/>
                  </a:lnTo>
                  <a:lnTo>
                    <a:pt x="5867400" y="1242974"/>
                  </a:lnTo>
                  <a:lnTo>
                    <a:pt x="5867400" y="1240345"/>
                  </a:lnTo>
                  <a:close/>
                </a:path>
                <a:path w="10629900" h="2895600">
                  <a:moveTo>
                    <a:pt x="5867400" y="828040"/>
                  </a:moveTo>
                  <a:lnTo>
                    <a:pt x="5866943" y="826922"/>
                  </a:lnTo>
                  <a:lnTo>
                    <a:pt x="5865076" y="825068"/>
                  </a:lnTo>
                  <a:lnTo>
                    <a:pt x="5863958" y="824598"/>
                  </a:lnTo>
                  <a:lnTo>
                    <a:pt x="5861329" y="824598"/>
                  </a:lnTo>
                  <a:lnTo>
                    <a:pt x="5860199" y="825068"/>
                  </a:lnTo>
                  <a:lnTo>
                    <a:pt x="5858345" y="826922"/>
                  </a:lnTo>
                  <a:lnTo>
                    <a:pt x="5857875" y="828040"/>
                  </a:lnTo>
                  <a:lnTo>
                    <a:pt x="5857875" y="830681"/>
                  </a:lnTo>
                  <a:lnTo>
                    <a:pt x="5858345" y="831799"/>
                  </a:lnTo>
                  <a:lnTo>
                    <a:pt x="5860199" y="833653"/>
                  </a:lnTo>
                  <a:lnTo>
                    <a:pt x="5861329" y="834123"/>
                  </a:lnTo>
                  <a:lnTo>
                    <a:pt x="5863958" y="834123"/>
                  </a:lnTo>
                  <a:lnTo>
                    <a:pt x="5865076" y="833653"/>
                  </a:lnTo>
                  <a:lnTo>
                    <a:pt x="5866943" y="831799"/>
                  </a:lnTo>
                  <a:lnTo>
                    <a:pt x="5867400" y="830681"/>
                  </a:lnTo>
                  <a:lnTo>
                    <a:pt x="5867400" y="828040"/>
                  </a:lnTo>
                  <a:close/>
                </a:path>
                <a:path w="10629900" h="2895600">
                  <a:moveTo>
                    <a:pt x="5867400" y="415747"/>
                  </a:moveTo>
                  <a:lnTo>
                    <a:pt x="5866943" y="414629"/>
                  </a:lnTo>
                  <a:lnTo>
                    <a:pt x="5865076" y="412762"/>
                  </a:lnTo>
                  <a:lnTo>
                    <a:pt x="5863958" y="412305"/>
                  </a:lnTo>
                  <a:lnTo>
                    <a:pt x="5861329" y="412305"/>
                  </a:lnTo>
                  <a:lnTo>
                    <a:pt x="5860199" y="412762"/>
                  </a:lnTo>
                  <a:lnTo>
                    <a:pt x="5858345" y="414629"/>
                  </a:lnTo>
                  <a:lnTo>
                    <a:pt x="5857875" y="415747"/>
                  </a:lnTo>
                  <a:lnTo>
                    <a:pt x="5857875" y="418376"/>
                  </a:lnTo>
                  <a:lnTo>
                    <a:pt x="5858345" y="419506"/>
                  </a:lnTo>
                  <a:lnTo>
                    <a:pt x="5860199" y="421360"/>
                  </a:lnTo>
                  <a:lnTo>
                    <a:pt x="5861329" y="421830"/>
                  </a:lnTo>
                  <a:lnTo>
                    <a:pt x="5863958" y="421830"/>
                  </a:lnTo>
                  <a:lnTo>
                    <a:pt x="5865076" y="421360"/>
                  </a:lnTo>
                  <a:lnTo>
                    <a:pt x="5866943" y="419506"/>
                  </a:lnTo>
                  <a:lnTo>
                    <a:pt x="5867400" y="418376"/>
                  </a:lnTo>
                  <a:lnTo>
                    <a:pt x="5867400" y="415747"/>
                  </a:lnTo>
                  <a:close/>
                </a:path>
                <a:path w="10629900" h="2895600">
                  <a:moveTo>
                    <a:pt x="5867400" y="3454"/>
                  </a:moveTo>
                  <a:lnTo>
                    <a:pt x="5866943" y="2336"/>
                  </a:lnTo>
                  <a:lnTo>
                    <a:pt x="5865076" y="469"/>
                  </a:lnTo>
                  <a:lnTo>
                    <a:pt x="5863958" y="0"/>
                  </a:lnTo>
                  <a:lnTo>
                    <a:pt x="5861329" y="0"/>
                  </a:lnTo>
                  <a:lnTo>
                    <a:pt x="5860199" y="469"/>
                  </a:lnTo>
                  <a:lnTo>
                    <a:pt x="5858345" y="2336"/>
                  </a:lnTo>
                  <a:lnTo>
                    <a:pt x="5857875" y="3454"/>
                  </a:lnTo>
                  <a:lnTo>
                    <a:pt x="5857875" y="6083"/>
                  </a:lnTo>
                  <a:lnTo>
                    <a:pt x="5858345" y="7200"/>
                  </a:lnTo>
                  <a:lnTo>
                    <a:pt x="5860199" y="9067"/>
                  </a:lnTo>
                  <a:lnTo>
                    <a:pt x="5861329" y="9525"/>
                  </a:lnTo>
                  <a:lnTo>
                    <a:pt x="5863958" y="9525"/>
                  </a:lnTo>
                  <a:lnTo>
                    <a:pt x="5865076" y="9067"/>
                  </a:lnTo>
                  <a:lnTo>
                    <a:pt x="5866943" y="7200"/>
                  </a:lnTo>
                  <a:lnTo>
                    <a:pt x="5867400" y="6083"/>
                  </a:lnTo>
                  <a:lnTo>
                    <a:pt x="5867400" y="3454"/>
                  </a:lnTo>
                  <a:close/>
                </a:path>
                <a:path w="10629900" h="2895600">
                  <a:moveTo>
                    <a:pt x="5915025" y="2889529"/>
                  </a:moveTo>
                  <a:lnTo>
                    <a:pt x="5914568" y="2888411"/>
                  </a:lnTo>
                  <a:lnTo>
                    <a:pt x="5912701" y="2886545"/>
                  </a:lnTo>
                  <a:lnTo>
                    <a:pt x="5911583" y="2886075"/>
                  </a:lnTo>
                  <a:lnTo>
                    <a:pt x="5908954" y="2886075"/>
                  </a:lnTo>
                  <a:lnTo>
                    <a:pt x="5907824" y="2886545"/>
                  </a:lnTo>
                  <a:lnTo>
                    <a:pt x="5905970" y="2888411"/>
                  </a:lnTo>
                  <a:lnTo>
                    <a:pt x="5905500" y="2889529"/>
                  </a:lnTo>
                  <a:lnTo>
                    <a:pt x="5905500" y="2892158"/>
                  </a:lnTo>
                  <a:lnTo>
                    <a:pt x="5905970" y="2893276"/>
                  </a:lnTo>
                  <a:lnTo>
                    <a:pt x="5907824" y="2895142"/>
                  </a:lnTo>
                  <a:lnTo>
                    <a:pt x="5908954" y="2895600"/>
                  </a:lnTo>
                  <a:lnTo>
                    <a:pt x="5911583" y="2895600"/>
                  </a:lnTo>
                  <a:lnTo>
                    <a:pt x="5912701" y="2895142"/>
                  </a:lnTo>
                  <a:lnTo>
                    <a:pt x="5914568" y="2893276"/>
                  </a:lnTo>
                  <a:lnTo>
                    <a:pt x="5915025" y="2892158"/>
                  </a:lnTo>
                  <a:lnTo>
                    <a:pt x="5915025" y="2889529"/>
                  </a:lnTo>
                  <a:close/>
                </a:path>
                <a:path w="10629900" h="2895600">
                  <a:moveTo>
                    <a:pt x="5915025" y="2477236"/>
                  </a:moveTo>
                  <a:lnTo>
                    <a:pt x="5914568" y="2476106"/>
                  </a:lnTo>
                  <a:lnTo>
                    <a:pt x="5912701" y="2474252"/>
                  </a:lnTo>
                  <a:lnTo>
                    <a:pt x="5911583" y="2473782"/>
                  </a:lnTo>
                  <a:lnTo>
                    <a:pt x="5908954" y="2473782"/>
                  </a:lnTo>
                  <a:lnTo>
                    <a:pt x="5907824" y="2474252"/>
                  </a:lnTo>
                  <a:lnTo>
                    <a:pt x="5905970" y="2476106"/>
                  </a:lnTo>
                  <a:lnTo>
                    <a:pt x="5905500" y="2477236"/>
                  </a:lnTo>
                  <a:lnTo>
                    <a:pt x="5905500" y="2479865"/>
                  </a:lnTo>
                  <a:lnTo>
                    <a:pt x="5905970" y="2480983"/>
                  </a:lnTo>
                  <a:lnTo>
                    <a:pt x="5907824" y="2482850"/>
                  </a:lnTo>
                  <a:lnTo>
                    <a:pt x="5908954" y="2483307"/>
                  </a:lnTo>
                  <a:lnTo>
                    <a:pt x="5911583" y="2483307"/>
                  </a:lnTo>
                  <a:lnTo>
                    <a:pt x="5912701" y="2482850"/>
                  </a:lnTo>
                  <a:lnTo>
                    <a:pt x="5914568" y="2480983"/>
                  </a:lnTo>
                  <a:lnTo>
                    <a:pt x="5915025" y="2479865"/>
                  </a:lnTo>
                  <a:lnTo>
                    <a:pt x="5915025" y="2477236"/>
                  </a:lnTo>
                  <a:close/>
                </a:path>
                <a:path w="10629900" h="2895600">
                  <a:moveTo>
                    <a:pt x="5915025" y="2064931"/>
                  </a:moveTo>
                  <a:lnTo>
                    <a:pt x="5914568" y="2063813"/>
                  </a:lnTo>
                  <a:lnTo>
                    <a:pt x="5912701" y="2061959"/>
                  </a:lnTo>
                  <a:lnTo>
                    <a:pt x="5911583" y="2061489"/>
                  </a:lnTo>
                  <a:lnTo>
                    <a:pt x="5908954" y="2061489"/>
                  </a:lnTo>
                  <a:lnTo>
                    <a:pt x="5907824" y="2061959"/>
                  </a:lnTo>
                  <a:lnTo>
                    <a:pt x="5905970" y="2063813"/>
                  </a:lnTo>
                  <a:lnTo>
                    <a:pt x="5905500" y="2064931"/>
                  </a:lnTo>
                  <a:lnTo>
                    <a:pt x="5905500" y="2067560"/>
                  </a:lnTo>
                  <a:lnTo>
                    <a:pt x="5905970" y="2068690"/>
                  </a:lnTo>
                  <a:lnTo>
                    <a:pt x="5907824" y="2070544"/>
                  </a:lnTo>
                  <a:lnTo>
                    <a:pt x="5908954" y="2071014"/>
                  </a:lnTo>
                  <a:lnTo>
                    <a:pt x="5911583" y="2071014"/>
                  </a:lnTo>
                  <a:lnTo>
                    <a:pt x="5912701" y="2070544"/>
                  </a:lnTo>
                  <a:lnTo>
                    <a:pt x="5914568" y="2068690"/>
                  </a:lnTo>
                  <a:lnTo>
                    <a:pt x="5915025" y="2067560"/>
                  </a:lnTo>
                  <a:lnTo>
                    <a:pt x="5915025" y="2064931"/>
                  </a:lnTo>
                  <a:close/>
                </a:path>
                <a:path w="10629900" h="2895600">
                  <a:moveTo>
                    <a:pt x="5915025" y="1652638"/>
                  </a:moveTo>
                  <a:lnTo>
                    <a:pt x="5914568" y="1651520"/>
                  </a:lnTo>
                  <a:lnTo>
                    <a:pt x="5912701" y="1649653"/>
                  </a:lnTo>
                  <a:lnTo>
                    <a:pt x="5911583" y="1649196"/>
                  </a:lnTo>
                  <a:lnTo>
                    <a:pt x="5908954" y="1649196"/>
                  </a:lnTo>
                  <a:lnTo>
                    <a:pt x="5907824" y="1649653"/>
                  </a:lnTo>
                  <a:lnTo>
                    <a:pt x="5905970" y="1651520"/>
                  </a:lnTo>
                  <a:lnTo>
                    <a:pt x="5905500" y="1652638"/>
                  </a:lnTo>
                  <a:lnTo>
                    <a:pt x="5905500" y="1655267"/>
                  </a:lnTo>
                  <a:lnTo>
                    <a:pt x="5905970" y="1656397"/>
                  </a:lnTo>
                  <a:lnTo>
                    <a:pt x="5907824" y="1658251"/>
                  </a:lnTo>
                  <a:lnTo>
                    <a:pt x="5908954" y="1658721"/>
                  </a:lnTo>
                  <a:lnTo>
                    <a:pt x="5911583" y="1658721"/>
                  </a:lnTo>
                  <a:lnTo>
                    <a:pt x="5912701" y="1658251"/>
                  </a:lnTo>
                  <a:lnTo>
                    <a:pt x="5914568" y="1656397"/>
                  </a:lnTo>
                  <a:lnTo>
                    <a:pt x="5915025" y="1655267"/>
                  </a:lnTo>
                  <a:lnTo>
                    <a:pt x="5915025" y="1652638"/>
                  </a:lnTo>
                  <a:close/>
                </a:path>
                <a:path w="10629900" h="2895600">
                  <a:moveTo>
                    <a:pt x="5915025" y="1240345"/>
                  </a:moveTo>
                  <a:lnTo>
                    <a:pt x="5914568" y="1239215"/>
                  </a:lnTo>
                  <a:lnTo>
                    <a:pt x="5912701" y="1237361"/>
                  </a:lnTo>
                  <a:lnTo>
                    <a:pt x="5911583" y="1236891"/>
                  </a:lnTo>
                  <a:lnTo>
                    <a:pt x="5908954" y="1236891"/>
                  </a:lnTo>
                  <a:lnTo>
                    <a:pt x="5907824" y="1237361"/>
                  </a:lnTo>
                  <a:lnTo>
                    <a:pt x="5905970" y="1239215"/>
                  </a:lnTo>
                  <a:lnTo>
                    <a:pt x="5905500" y="1240345"/>
                  </a:lnTo>
                  <a:lnTo>
                    <a:pt x="5905500" y="1242974"/>
                  </a:lnTo>
                  <a:lnTo>
                    <a:pt x="5905970" y="1244092"/>
                  </a:lnTo>
                  <a:lnTo>
                    <a:pt x="5907824" y="1245958"/>
                  </a:lnTo>
                  <a:lnTo>
                    <a:pt x="5908954" y="1246416"/>
                  </a:lnTo>
                  <a:lnTo>
                    <a:pt x="5911583" y="1246416"/>
                  </a:lnTo>
                  <a:lnTo>
                    <a:pt x="5912701" y="1245958"/>
                  </a:lnTo>
                  <a:lnTo>
                    <a:pt x="5914568" y="1244092"/>
                  </a:lnTo>
                  <a:lnTo>
                    <a:pt x="5915025" y="1242974"/>
                  </a:lnTo>
                  <a:lnTo>
                    <a:pt x="5915025" y="1240345"/>
                  </a:lnTo>
                  <a:close/>
                </a:path>
                <a:path w="10629900" h="2895600">
                  <a:moveTo>
                    <a:pt x="5915025" y="828040"/>
                  </a:moveTo>
                  <a:lnTo>
                    <a:pt x="5914568" y="826922"/>
                  </a:lnTo>
                  <a:lnTo>
                    <a:pt x="5912701" y="825068"/>
                  </a:lnTo>
                  <a:lnTo>
                    <a:pt x="5911583" y="824598"/>
                  </a:lnTo>
                  <a:lnTo>
                    <a:pt x="5908954" y="824598"/>
                  </a:lnTo>
                  <a:lnTo>
                    <a:pt x="5907824" y="825068"/>
                  </a:lnTo>
                  <a:lnTo>
                    <a:pt x="5905970" y="826922"/>
                  </a:lnTo>
                  <a:lnTo>
                    <a:pt x="5905500" y="828040"/>
                  </a:lnTo>
                  <a:lnTo>
                    <a:pt x="5905500" y="830681"/>
                  </a:lnTo>
                  <a:lnTo>
                    <a:pt x="5905970" y="831799"/>
                  </a:lnTo>
                  <a:lnTo>
                    <a:pt x="5907824" y="833653"/>
                  </a:lnTo>
                  <a:lnTo>
                    <a:pt x="5908954" y="834123"/>
                  </a:lnTo>
                  <a:lnTo>
                    <a:pt x="5911583" y="834123"/>
                  </a:lnTo>
                  <a:lnTo>
                    <a:pt x="5912701" y="833653"/>
                  </a:lnTo>
                  <a:lnTo>
                    <a:pt x="5914568" y="831799"/>
                  </a:lnTo>
                  <a:lnTo>
                    <a:pt x="5915025" y="830681"/>
                  </a:lnTo>
                  <a:lnTo>
                    <a:pt x="5915025" y="828040"/>
                  </a:lnTo>
                  <a:close/>
                </a:path>
                <a:path w="10629900" h="2895600">
                  <a:moveTo>
                    <a:pt x="5915025" y="415747"/>
                  </a:moveTo>
                  <a:lnTo>
                    <a:pt x="5914568" y="414629"/>
                  </a:lnTo>
                  <a:lnTo>
                    <a:pt x="5912701" y="412762"/>
                  </a:lnTo>
                  <a:lnTo>
                    <a:pt x="5911583" y="412305"/>
                  </a:lnTo>
                  <a:lnTo>
                    <a:pt x="5908954" y="412305"/>
                  </a:lnTo>
                  <a:lnTo>
                    <a:pt x="5907824" y="412762"/>
                  </a:lnTo>
                  <a:lnTo>
                    <a:pt x="5905970" y="414629"/>
                  </a:lnTo>
                  <a:lnTo>
                    <a:pt x="5905500" y="415747"/>
                  </a:lnTo>
                  <a:lnTo>
                    <a:pt x="5905500" y="418376"/>
                  </a:lnTo>
                  <a:lnTo>
                    <a:pt x="5905970" y="419506"/>
                  </a:lnTo>
                  <a:lnTo>
                    <a:pt x="5907824" y="421360"/>
                  </a:lnTo>
                  <a:lnTo>
                    <a:pt x="5908954" y="421830"/>
                  </a:lnTo>
                  <a:lnTo>
                    <a:pt x="5911583" y="421830"/>
                  </a:lnTo>
                  <a:lnTo>
                    <a:pt x="5912701" y="421360"/>
                  </a:lnTo>
                  <a:lnTo>
                    <a:pt x="5914568" y="419506"/>
                  </a:lnTo>
                  <a:lnTo>
                    <a:pt x="5915025" y="418376"/>
                  </a:lnTo>
                  <a:lnTo>
                    <a:pt x="5915025" y="415747"/>
                  </a:lnTo>
                  <a:close/>
                </a:path>
                <a:path w="10629900" h="2895600">
                  <a:moveTo>
                    <a:pt x="5915025" y="3454"/>
                  </a:moveTo>
                  <a:lnTo>
                    <a:pt x="5914568" y="2336"/>
                  </a:lnTo>
                  <a:lnTo>
                    <a:pt x="5912701" y="469"/>
                  </a:lnTo>
                  <a:lnTo>
                    <a:pt x="5911583" y="0"/>
                  </a:lnTo>
                  <a:lnTo>
                    <a:pt x="5908954" y="0"/>
                  </a:lnTo>
                  <a:lnTo>
                    <a:pt x="5907824" y="469"/>
                  </a:lnTo>
                  <a:lnTo>
                    <a:pt x="5905970" y="2336"/>
                  </a:lnTo>
                  <a:lnTo>
                    <a:pt x="5905500" y="3454"/>
                  </a:lnTo>
                  <a:lnTo>
                    <a:pt x="5905500" y="6083"/>
                  </a:lnTo>
                  <a:lnTo>
                    <a:pt x="5905970" y="7200"/>
                  </a:lnTo>
                  <a:lnTo>
                    <a:pt x="5907824" y="9067"/>
                  </a:lnTo>
                  <a:lnTo>
                    <a:pt x="5908954" y="9525"/>
                  </a:lnTo>
                  <a:lnTo>
                    <a:pt x="5911583" y="9525"/>
                  </a:lnTo>
                  <a:lnTo>
                    <a:pt x="5912701" y="9067"/>
                  </a:lnTo>
                  <a:lnTo>
                    <a:pt x="5914568" y="7200"/>
                  </a:lnTo>
                  <a:lnTo>
                    <a:pt x="5915025" y="6083"/>
                  </a:lnTo>
                  <a:lnTo>
                    <a:pt x="5915025" y="3454"/>
                  </a:lnTo>
                  <a:close/>
                </a:path>
                <a:path w="10629900" h="2895600">
                  <a:moveTo>
                    <a:pt x="5962650" y="2889529"/>
                  </a:moveTo>
                  <a:lnTo>
                    <a:pt x="5962193" y="2888411"/>
                  </a:lnTo>
                  <a:lnTo>
                    <a:pt x="5960326" y="2886545"/>
                  </a:lnTo>
                  <a:lnTo>
                    <a:pt x="5959208" y="2886075"/>
                  </a:lnTo>
                  <a:lnTo>
                    <a:pt x="5956579" y="2886075"/>
                  </a:lnTo>
                  <a:lnTo>
                    <a:pt x="5955449" y="2886545"/>
                  </a:lnTo>
                  <a:lnTo>
                    <a:pt x="5953595" y="2888411"/>
                  </a:lnTo>
                  <a:lnTo>
                    <a:pt x="5953125" y="2889529"/>
                  </a:lnTo>
                  <a:lnTo>
                    <a:pt x="5953125" y="2892158"/>
                  </a:lnTo>
                  <a:lnTo>
                    <a:pt x="5953595" y="2893276"/>
                  </a:lnTo>
                  <a:lnTo>
                    <a:pt x="5955449" y="2895142"/>
                  </a:lnTo>
                  <a:lnTo>
                    <a:pt x="5956579" y="2895600"/>
                  </a:lnTo>
                  <a:lnTo>
                    <a:pt x="5959208" y="2895600"/>
                  </a:lnTo>
                  <a:lnTo>
                    <a:pt x="5960326" y="2895142"/>
                  </a:lnTo>
                  <a:lnTo>
                    <a:pt x="5962193" y="2893276"/>
                  </a:lnTo>
                  <a:lnTo>
                    <a:pt x="5962650" y="2892158"/>
                  </a:lnTo>
                  <a:lnTo>
                    <a:pt x="5962650" y="2889529"/>
                  </a:lnTo>
                  <a:close/>
                </a:path>
                <a:path w="10629900" h="2895600">
                  <a:moveTo>
                    <a:pt x="5962650" y="2477236"/>
                  </a:moveTo>
                  <a:lnTo>
                    <a:pt x="5962193" y="2476106"/>
                  </a:lnTo>
                  <a:lnTo>
                    <a:pt x="5960326" y="2474252"/>
                  </a:lnTo>
                  <a:lnTo>
                    <a:pt x="5959208" y="2473782"/>
                  </a:lnTo>
                  <a:lnTo>
                    <a:pt x="5956579" y="2473782"/>
                  </a:lnTo>
                  <a:lnTo>
                    <a:pt x="5955449" y="2474252"/>
                  </a:lnTo>
                  <a:lnTo>
                    <a:pt x="5953595" y="2476106"/>
                  </a:lnTo>
                  <a:lnTo>
                    <a:pt x="5953125" y="2477236"/>
                  </a:lnTo>
                  <a:lnTo>
                    <a:pt x="5953125" y="2479865"/>
                  </a:lnTo>
                  <a:lnTo>
                    <a:pt x="5953595" y="2480983"/>
                  </a:lnTo>
                  <a:lnTo>
                    <a:pt x="5955449" y="2482850"/>
                  </a:lnTo>
                  <a:lnTo>
                    <a:pt x="5956579" y="2483307"/>
                  </a:lnTo>
                  <a:lnTo>
                    <a:pt x="5959208" y="2483307"/>
                  </a:lnTo>
                  <a:lnTo>
                    <a:pt x="5960326" y="2482850"/>
                  </a:lnTo>
                  <a:lnTo>
                    <a:pt x="5962193" y="2480983"/>
                  </a:lnTo>
                  <a:lnTo>
                    <a:pt x="5962650" y="2479865"/>
                  </a:lnTo>
                  <a:lnTo>
                    <a:pt x="5962650" y="2477236"/>
                  </a:lnTo>
                  <a:close/>
                </a:path>
                <a:path w="10629900" h="2895600">
                  <a:moveTo>
                    <a:pt x="5962650" y="2064931"/>
                  </a:moveTo>
                  <a:lnTo>
                    <a:pt x="5962193" y="2063813"/>
                  </a:lnTo>
                  <a:lnTo>
                    <a:pt x="5960326" y="2061959"/>
                  </a:lnTo>
                  <a:lnTo>
                    <a:pt x="5959208" y="2061489"/>
                  </a:lnTo>
                  <a:lnTo>
                    <a:pt x="5956579" y="2061489"/>
                  </a:lnTo>
                  <a:lnTo>
                    <a:pt x="5955449" y="2061959"/>
                  </a:lnTo>
                  <a:lnTo>
                    <a:pt x="5953595" y="2063813"/>
                  </a:lnTo>
                  <a:lnTo>
                    <a:pt x="5953125" y="2064931"/>
                  </a:lnTo>
                  <a:lnTo>
                    <a:pt x="5953125" y="2067560"/>
                  </a:lnTo>
                  <a:lnTo>
                    <a:pt x="5953595" y="2068690"/>
                  </a:lnTo>
                  <a:lnTo>
                    <a:pt x="5955449" y="2070544"/>
                  </a:lnTo>
                  <a:lnTo>
                    <a:pt x="5956579" y="2071014"/>
                  </a:lnTo>
                  <a:lnTo>
                    <a:pt x="5959208" y="2071014"/>
                  </a:lnTo>
                  <a:lnTo>
                    <a:pt x="5960326" y="2070544"/>
                  </a:lnTo>
                  <a:lnTo>
                    <a:pt x="5962193" y="2068690"/>
                  </a:lnTo>
                  <a:lnTo>
                    <a:pt x="5962650" y="2067560"/>
                  </a:lnTo>
                  <a:lnTo>
                    <a:pt x="5962650" y="2064931"/>
                  </a:lnTo>
                  <a:close/>
                </a:path>
                <a:path w="10629900" h="2895600">
                  <a:moveTo>
                    <a:pt x="5962650" y="1652638"/>
                  </a:moveTo>
                  <a:lnTo>
                    <a:pt x="5962193" y="1651520"/>
                  </a:lnTo>
                  <a:lnTo>
                    <a:pt x="5960326" y="1649653"/>
                  </a:lnTo>
                  <a:lnTo>
                    <a:pt x="5959208" y="1649196"/>
                  </a:lnTo>
                  <a:lnTo>
                    <a:pt x="5956579" y="1649196"/>
                  </a:lnTo>
                  <a:lnTo>
                    <a:pt x="5955449" y="1649653"/>
                  </a:lnTo>
                  <a:lnTo>
                    <a:pt x="5953595" y="1651520"/>
                  </a:lnTo>
                  <a:lnTo>
                    <a:pt x="5953125" y="1652638"/>
                  </a:lnTo>
                  <a:lnTo>
                    <a:pt x="5953125" y="1655267"/>
                  </a:lnTo>
                  <a:lnTo>
                    <a:pt x="5953595" y="1656397"/>
                  </a:lnTo>
                  <a:lnTo>
                    <a:pt x="5955449" y="1658251"/>
                  </a:lnTo>
                  <a:lnTo>
                    <a:pt x="5956579" y="1658721"/>
                  </a:lnTo>
                  <a:lnTo>
                    <a:pt x="5959208" y="1658721"/>
                  </a:lnTo>
                  <a:lnTo>
                    <a:pt x="5960326" y="1658251"/>
                  </a:lnTo>
                  <a:lnTo>
                    <a:pt x="5962193" y="1656397"/>
                  </a:lnTo>
                  <a:lnTo>
                    <a:pt x="5962650" y="1655267"/>
                  </a:lnTo>
                  <a:lnTo>
                    <a:pt x="5962650" y="1652638"/>
                  </a:lnTo>
                  <a:close/>
                </a:path>
                <a:path w="10629900" h="2895600">
                  <a:moveTo>
                    <a:pt x="5962650" y="1240345"/>
                  </a:moveTo>
                  <a:lnTo>
                    <a:pt x="5962193" y="1239215"/>
                  </a:lnTo>
                  <a:lnTo>
                    <a:pt x="5960326" y="1237361"/>
                  </a:lnTo>
                  <a:lnTo>
                    <a:pt x="5959208" y="1236891"/>
                  </a:lnTo>
                  <a:lnTo>
                    <a:pt x="5956579" y="1236891"/>
                  </a:lnTo>
                  <a:lnTo>
                    <a:pt x="5955449" y="1237361"/>
                  </a:lnTo>
                  <a:lnTo>
                    <a:pt x="5953595" y="1239215"/>
                  </a:lnTo>
                  <a:lnTo>
                    <a:pt x="5953125" y="1240345"/>
                  </a:lnTo>
                  <a:lnTo>
                    <a:pt x="5953125" y="1242974"/>
                  </a:lnTo>
                  <a:lnTo>
                    <a:pt x="5953595" y="1244092"/>
                  </a:lnTo>
                  <a:lnTo>
                    <a:pt x="5955449" y="1245958"/>
                  </a:lnTo>
                  <a:lnTo>
                    <a:pt x="5956579" y="1246416"/>
                  </a:lnTo>
                  <a:lnTo>
                    <a:pt x="5959208" y="1246416"/>
                  </a:lnTo>
                  <a:lnTo>
                    <a:pt x="5960326" y="1245958"/>
                  </a:lnTo>
                  <a:lnTo>
                    <a:pt x="5962193" y="1244092"/>
                  </a:lnTo>
                  <a:lnTo>
                    <a:pt x="5962650" y="1242974"/>
                  </a:lnTo>
                  <a:lnTo>
                    <a:pt x="5962650" y="1240345"/>
                  </a:lnTo>
                  <a:close/>
                </a:path>
                <a:path w="10629900" h="2895600">
                  <a:moveTo>
                    <a:pt x="5962650" y="828040"/>
                  </a:moveTo>
                  <a:lnTo>
                    <a:pt x="5962193" y="826922"/>
                  </a:lnTo>
                  <a:lnTo>
                    <a:pt x="5960326" y="825068"/>
                  </a:lnTo>
                  <a:lnTo>
                    <a:pt x="5959208" y="824598"/>
                  </a:lnTo>
                  <a:lnTo>
                    <a:pt x="5956579" y="824598"/>
                  </a:lnTo>
                  <a:lnTo>
                    <a:pt x="5955449" y="825068"/>
                  </a:lnTo>
                  <a:lnTo>
                    <a:pt x="5953595" y="826922"/>
                  </a:lnTo>
                  <a:lnTo>
                    <a:pt x="5953125" y="828040"/>
                  </a:lnTo>
                  <a:lnTo>
                    <a:pt x="5953125" y="830681"/>
                  </a:lnTo>
                  <a:lnTo>
                    <a:pt x="5953595" y="831799"/>
                  </a:lnTo>
                  <a:lnTo>
                    <a:pt x="5955449" y="833653"/>
                  </a:lnTo>
                  <a:lnTo>
                    <a:pt x="5956579" y="834123"/>
                  </a:lnTo>
                  <a:lnTo>
                    <a:pt x="5959208" y="834123"/>
                  </a:lnTo>
                  <a:lnTo>
                    <a:pt x="5960326" y="833653"/>
                  </a:lnTo>
                  <a:lnTo>
                    <a:pt x="5962193" y="831799"/>
                  </a:lnTo>
                  <a:lnTo>
                    <a:pt x="5962650" y="830681"/>
                  </a:lnTo>
                  <a:lnTo>
                    <a:pt x="5962650" y="828040"/>
                  </a:lnTo>
                  <a:close/>
                </a:path>
                <a:path w="10629900" h="2895600">
                  <a:moveTo>
                    <a:pt x="5962650" y="415747"/>
                  </a:moveTo>
                  <a:lnTo>
                    <a:pt x="5962193" y="414629"/>
                  </a:lnTo>
                  <a:lnTo>
                    <a:pt x="5960326" y="412762"/>
                  </a:lnTo>
                  <a:lnTo>
                    <a:pt x="5959208" y="412305"/>
                  </a:lnTo>
                  <a:lnTo>
                    <a:pt x="5956579" y="412305"/>
                  </a:lnTo>
                  <a:lnTo>
                    <a:pt x="5955449" y="412762"/>
                  </a:lnTo>
                  <a:lnTo>
                    <a:pt x="5953595" y="414629"/>
                  </a:lnTo>
                  <a:lnTo>
                    <a:pt x="5953125" y="415747"/>
                  </a:lnTo>
                  <a:lnTo>
                    <a:pt x="5953125" y="418376"/>
                  </a:lnTo>
                  <a:lnTo>
                    <a:pt x="5953595" y="419506"/>
                  </a:lnTo>
                  <a:lnTo>
                    <a:pt x="5955449" y="421360"/>
                  </a:lnTo>
                  <a:lnTo>
                    <a:pt x="5956579" y="421830"/>
                  </a:lnTo>
                  <a:lnTo>
                    <a:pt x="5959208" y="421830"/>
                  </a:lnTo>
                  <a:lnTo>
                    <a:pt x="5960326" y="421360"/>
                  </a:lnTo>
                  <a:lnTo>
                    <a:pt x="5962193" y="419506"/>
                  </a:lnTo>
                  <a:lnTo>
                    <a:pt x="5962650" y="418376"/>
                  </a:lnTo>
                  <a:lnTo>
                    <a:pt x="5962650" y="415747"/>
                  </a:lnTo>
                  <a:close/>
                </a:path>
                <a:path w="10629900" h="2895600">
                  <a:moveTo>
                    <a:pt x="5962650" y="3454"/>
                  </a:moveTo>
                  <a:lnTo>
                    <a:pt x="5962193" y="2336"/>
                  </a:lnTo>
                  <a:lnTo>
                    <a:pt x="5960326" y="469"/>
                  </a:lnTo>
                  <a:lnTo>
                    <a:pt x="5959208" y="0"/>
                  </a:lnTo>
                  <a:lnTo>
                    <a:pt x="5956579" y="0"/>
                  </a:lnTo>
                  <a:lnTo>
                    <a:pt x="5955449" y="469"/>
                  </a:lnTo>
                  <a:lnTo>
                    <a:pt x="5953595" y="2336"/>
                  </a:lnTo>
                  <a:lnTo>
                    <a:pt x="5953125" y="3454"/>
                  </a:lnTo>
                  <a:lnTo>
                    <a:pt x="5953125" y="6083"/>
                  </a:lnTo>
                  <a:lnTo>
                    <a:pt x="5953595" y="7200"/>
                  </a:lnTo>
                  <a:lnTo>
                    <a:pt x="5955449" y="9067"/>
                  </a:lnTo>
                  <a:lnTo>
                    <a:pt x="5956579" y="9525"/>
                  </a:lnTo>
                  <a:lnTo>
                    <a:pt x="5959208" y="9525"/>
                  </a:lnTo>
                  <a:lnTo>
                    <a:pt x="5960326" y="9067"/>
                  </a:lnTo>
                  <a:lnTo>
                    <a:pt x="5962193" y="7200"/>
                  </a:lnTo>
                  <a:lnTo>
                    <a:pt x="5962650" y="6083"/>
                  </a:lnTo>
                  <a:lnTo>
                    <a:pt x="5962650" y="3454"/>
                  </a:lnTo>
                  <a:close/>
                </a:path>
                <a:path w="10629900" h="2895600">
                  <a:moveTo>
                    <a:pt x="6010275" y="2889529"/>
                  </a:moveTo>
                  <a:lnTo>
                    <a:pt x="6009818" y="2888411"/>
                  </a:lnTo>
                  <a:lnTo>
                    <a:pt x="6007951" y="2886545"/>
                  </a:lnTo>
                  <a:lnTo>
                    <a:pt x="6006833" y="2886075"/>
                  </a:lnTo>
                  <a:lnTo>
                    <a:pt x="6004204" y="2886075"/>
                  </a:lnTo>
                  <a:lnTo>
                    <a:pt x="6003087" y="2886545"/>
                  </a:lnTo>
                  <a:lnTo>
                    <a:pt x="6001220" y="2888411"/>
                  </a:lnTo>
                  <a:lnTo>
                    <a:pt x="6000750" y="2889529"/>
                  </a:lnTo>
                  <a:lnTo>
                    <a:pt x="6000750" y="2892158"/>
                  </a:lnTo>
                  <a:lnTo>
                    <a:pt x="6001220" y="2893276"/>
                  </a:lnTo>
                  <a:lnTo>
                    <a:pt x="6003087" y="2895142"/>
                  </a:lnTo>
                  <a:lnTo>
                    <a:pt x="6004204" y="2895600"/>
                  </a:lnTo>
                  <a:lnTo>
                    <a:pt x="6006833" y="2895600"/>
                  </a:lnTo>
                  <a:lnTo>
                    <a:pt x="6007951" y="2895142"/>
                  </a:lnTo>
                  <a:lnTo>
                    <a:pt x="6009818" y="2893276"/>
                  </a:lnTo>
                  <a:lnTo>
                    <a:pt x="6010275" y="2892158"/>
                  </a:lnTo>
                  <a:lnTo>
                    <a:pt x="6010275" y="2889529"/>
                  </a:lnTo>
                  <a:close/>
                </a:path>
                <a:path w="10629900" h="2895600">
                  <a:moveTo>
                    <a:pt x="6010275" y="2477236"/>
                  </a:moveTo>
                  <a:lnTo>
                    <a:pt x="6009818" y="2476106"/>
                  </a:lnTo>
                  <a:lnTo>
                    <a:pt x="6007951" y="2474252"/>
                  </a:lnTo>
                  <a:lnTo>
                    <a:pt x="6006833" y="2473782"/>
                  </a:lnTo>
                  <a:lnTo>
                    <a:pt x="6004204" y="2473782"/>
                  </a:lnTo>
                  <a:lnTo>
                    <a:pt x="6003087" y="2474252"/>
                  </a:lnTo>
                  <a:lnTo>
                    <a:pt x="6001220" y="2476106"/>
                  </a:lnTo>
                  <a:lnTo>
                    <a:pt x="6000750" y="2477236"/>
                  </a:lnTo>
                  <a:lnTo>
                    <a:pt x="6000750" y="2479865"/>
                  </a:lnTo>
                  <a:lnTo>
                    <a:pt x="6001220" y="2480983"/>
                  </a:lnTo>
                  <a:lnTo>
                    <a:pt x="6003087" y="2482850"/>
                  </a:lnTo>
                  <a:lnTo>
                    <a:pt x="6004204" y="2483307"/>
                  </a:lnTo>
                  <a:lnTo>
                    <a:pt x="6006833" y="2483307"/>
                  </a:lnTo>
                  <a:lnTo>
                    <a:pt x="6007951" y="2482850"/>
                  </a:lnTo>
                  <a:lnTo>
                    <a:pt x="6009818" y="2480983"/>
                  </a:lnTo>
                  <a:lnTo>
                    <a:pt x="6010275" y="2479865"/>
                  </a:lnTo>
                  <a:lnTo>
                    <a:pt x="6010275" y="2477236"/>
                  </a:lnTo>
                  <a:close/>
                </a:path>
                <a:path w="10629900" h="2895600">
                  <a:moveTo>
                    <a:pt x="6010275" y="2064931"/>
                  </a:moveTo>
                  <a:lnTo>
                    <a:pt x="6009818" y="2063813"/>
                  </a:lnTo>
                  <a:lnTo>
                    <a:pt x="6007951" y="2061959"/>
                  </a:lnTo>
                  <a:lnTo>
                    <a:pt x="6006833" y="2061489"/>
                  </a:lnTo>
                  <a:lnTo>
                    <a:pt x="6004204" y="2061489"/>
                  </a:lnTo>
                  <a:lnTo>
                    <a:pt x="6003087" y="2061959"/>
                  </a:lnTo>
                  <a:lnTo>
                    <a:pt x="6001220" y="2063813"/>
                  </a:lnTo>
                  <a:lnTo>
                    <a:pt x="6000750" y="2064931"/>
                  </a:lnTo>
                  <a:lnTo>
                    <a:pt x="6000750" y="2067560"/>
                  </a:lnTo>
                  <a:lnTo>
                    <a:pt x="6001220" y="2068690"/>
                  </a:lnTo>
                  <a:lnTo>
                    <a:pt x="6003087" y="2070544"/>
                  </a:lnTo>
                  <a:lnTo>
                    <a:pt x="6004204" y="2071014"/>
                  </a:lnTo>
                  <a:lnTo>
                    <a:pt x="6006833" y="2071014"/>
                  </a:lnTo>
                  <a:lnTo>
                    <a:pt x="6007951" y="2070544"/>
                  </a:lnTo>
                  <a:lnTo>
                    <a:pt x="6009818" y="2068690"/>
                  </a:lnTo>
                  <a:lnTo>
                    <a:pt x="6010275" y="2067560"/>
                  </a:lnTo>
                  <a:lnTo>
                    <a:pt x="6010275" y="2064931"/>
                  </a:lnTo>
                  <a:close/>
                </a:path>
                <a:path w="10629900" h="2895600">
                  <a:moveTo>
                    <a:pt x="6010275" y="1652638"/>
                  </a:moveTo>
                  <a:lnTo>
                    <a:pt x="6009818" y="1651520"/>
                  </a:lnTo>
                  <a:lnTo>
                    <a:pt x="6007951" y="1649653"/>
                  </a:lnTo>
                  <a:lnTo>
                    <a:pt x="6006833" y="1649196"/>
                  </a:lnTo>
                  <a:lnTo>
                    <a:pt x="6004204" y="1649196"/>
                  </a:lnTo>
                  <a:lnTo>
                    <a:pt x="6003087" y="1649653"/>
                  </a:lnTo>
                  <a:lnTo>
                    <a:pt x="6001220" y="1651520"/>
                  </a:lnTo>
                  <a:lnTo>
                    <a:pt x="6000750" y="1652638"/>
                  </a:lnTo>
                  <a:lnTo>
                    <a:pt x="6000750" y="1655267"/>
                  </a:lnTo>
                  <a:lnTo>
                    <a:pt x="6001220" y="1656397"/>
                  </a:lnTo>
                  <a:lnTo>
                    <a:pt x="6003087" y="1658251"/>
                  </a:lnTo>
                  <a:lnTo>
                    <a:pt x="6004204" y="1658721"/>
                  </a:lnTo>
                  <a:lnTo>
                    <a:pt x="6006833" y="1658721"/>
                  </a:lnTo>
                  <a:lnTo>
                    <a:pt x="6007951" y="1658251"/>
                  </a:lnTo>
                  <a:lnTo>
                    <a:pt x="6009818" y="1656397"/>
                  </a:lnTo>
                  <a:lnTo>
                    <a:pt x="6010275" y="1655267"/>
                  </a:lnTo>
                  <a:lnTo>
                    <a:pt x="6010275" y="1652638"/>
                  </a:lnTo>
                  <a:close/>
                </a:path>
                <a:path w="10629900" h="2895600">
                  <a:moveTo>
                    <a:pt x="6010275" y="1240345"/>
                  </a:moveTo>
                  <a:lnTo>
                    <a:pt x="6009818" y="1239215"/>
                  </a:lnTo>
                  <a:lnTo>
                    <a:pt x="6007951" y="1237361"/>
                  </a:lnTo>
                  <a:lnTo>
                    <a:pt x="6006833" y="1236891"/>
                  </a:lnTo>
                  <a:lnTo>
                    <a:pt x="6004204" y="1236891"/>
                  </a:lnTo>
                  <a:lnTo>
                    <a:pt x="6003087" y="1237361"/>
                  </a:lnTo>
                  <a:lnTo>
                    <a:pt x="6001220" y="1239215"/>
                  </a:lnTo>
                  <a:lnTo>
                    <a:pt x="6000750" y="1240345"/>
                  </a:lnTo>
                  <a:lnTo>
                    <a:pt x="6000750" y="1242974"/>
                  </a:lnTo>
                  <a:lnTo>
                    <a:pt x="6001220" y="1244092"/>
                  </a:lnTo>
                  <a:lnTo>
                    <a:pt x="6003087" y="1245958"/>
                  </a:lnTo>
                  <a:lnTo>
                    <a:pt x="6004204" y="1246416"/>
                  </a:lnTo>
                  <a:lnTo>
                    <a:pt x="6006833" y="1246416"/>
                  </a:lnTo>
                  <a:lnTo>
                    <a:pt x="6007951" y="1245958"/>
                  </a:lnTo>
                  <a:lnTo>
                    <a:pt x="6009818" y="1244092"/>
                  </a:lnTo>
                  <a:lnTo>
                    <a:pt x="6010275" y="1242974"/>
                  </a:lnTo>
                  <a:lnTo>
                    <a:pt x="6010275" y="1240345"/>
                  </a:lnTo>
                  <a:close/>
                </a:path>
                <a:path w="10629900" h="2895600">
                  <a:moveTo>
                    <a:pt x="6010275" y="828040"/>
                  </a:moveTo>
                  <a:lnTo>
                    <a:pt x="6009818" y="826922"/>
                  </a:lnTo>
                  <a:lnTo>
                    <a:pt x="6007951" y="825068"/>
                  </a:lnTo>
                  <a:lnTo>
                    <a:pt x="6006833" y="824598"/>
                  </a:lnTo>
                  <a:lnTo>
                    <a:pt x="6004204" y="824598"/>
                  </a:lnTo>
                  <a:lnTo>
                    <a:pt x="6003087" y="825068"/>
                  </a:lnTo>
                  <a:lnTo>
                    <a:pt x="6001220" y="826922"/>
                  </a:lnTo>
                  <a:lnTo>
                    <a:pt x="6000750" y="828040"/>
                  </a:lnTo>
                  <a:lnTo>
                    <a:pt x="6000750" y="830681"/>
                  </a:lnTo>
                  <a:lnTo>
                    <a:pt x="6001220" y="831799"/>
                  </a:lnTo>
                  <a:lnTo>
                    <a:pt x="6003087" y="833653"/>
                  </a:lnTo>
                  <a:lnTo>
                    <a:pt x="6004204" y="834123"/>
                  </a:lnTo>
                  <a:lnTo>
                    <a:pt x="6006833" y="834123"/>
                  </a:lnTo>
                  <a:lnTo>
                    <a:pt x="6007951" y="833653"/>
                  </a:lnTo>
                  <a:lnTo>
                    <a:pt x="6009818" y="831799"/>
                  </a:lnTo>
                  <a:lnTo>
                    <a:pt x="6010275" y="830681"/>
                  </a:lnTo>
                  <a:lnTo>
                    <a:pt x="6010275" y="828040"/>
                  </a:lnTo>
                  <a:close/>
                </a:path>
                <a:path w="10629900" h="2895600">
                  <a:moveTo>
                    <a:pt x="6010275" y="415747"/>
                  </a:moveTo>
                  <a:lnTo>
                    <a:pt x="6009818" y="414629"/>
                  </a:lnTo>
                  <a:lnTo>
                    <a:pt x="6007951" y="412762"/>
                  </a:lnTo>
                  <a:lnTo>
                    <a:pt x="6006833" y="412305"/>
                  </a:lnTo>
                  <a:lnTo>
                    <a:pt x="6004204" y="412305"/>
                  </a:lnTo>
                  <a:lnTo>
                    <a:pt x="6003087" y="412762"/>
                  </a:lnTo>
                  <a:lnTo>
                    <a:pt x="6001220" y="414629"/>
                  </a:lnTo>
                  <a:lnTo>
                    <a:pt x="6000750" y="415747"/>
                  </a:lnTo>
                  <a:lnTo>
                    <a:pt x="6000750" y="418376"/>
                  </a:lnTo>
                  <a:lnTo>
                    <a:pt x="6001220" y="419506"/>
                  </a:lnTo>
                  <a:lnTo>
                    <a:pt x="6003087" y="421360"/>
                  </a:lnTo>
                  <a:lnTo>
                    <a:pt x="6004204" y="421830"/>
                  </a:lnTo>
                  <a:lnTo>
                    <a:pt x="6006833" y="421830"/>
                  </a:lnTo>
                  <a:lnTo>
                    <a:pt x="6007951" y="421360"/>
                  </a:lnTo>
                  <a:lnTo>
                    <a:pt x="6009818" y="419506"/>
                  </a:lnTo>
                  <a:lnTo>
                    <a:pt x="6010275" y="418376"/>
                  </a:lnTo>
                  <a:lnTo>
                    <a:pt x="6010275" y="415747"/>
                  </a:lnTo>
                  <a:close/>
                </a:path>
                <a:path w="10629900" h="2895600">
                  <a:moveTo>
                    <a:pt x="6010275" y="3454"/>
                  </a:moveTo>
                  <a:lnTo>
                    <a:pt x="6009818" y="2336"/>
                  </a:lnTo>
                  <a:lnTo>
                    <a:pt x="6007951" y="469"/>
                  </a:lnTo>
                  <a:lnTo>
                    <a:pt x="6006833" y="0"/>
                  </a:lnTo>
                  <a:lnTo>
                    <a:pt x="6004204" y="0"/>
                  </a:lnTo>
                  <a:lnTo>
                    <a:pt x="6003087" y="469"/>
                  </a:lnTo>
                  <a:lnTo>
                    <a:pt x="6001220" y="2336"/>
                  </a:lnTo>
                  <a:lnTo>
                    <a:pt x="6000750" y="3454"/>
                  </a:lnTo>
                  <a:lnTo>
                    <a:pt x="6000750" y="6083"/>
                  </a:lnTo>
                  <a:lnTo>
                    <a:pt x="6001220" y="7200"/>
                  </a:lnTo>
                  <a:lnTo>
                    <a:pt x="6003087" y="9067"/>
                  </a:lnTo>
                  <a:lnTo>
                    <a:pt x="6004204" y="9525"/>
                  </a:lnTo>
                  <a:lnTo>
                    <a:pt x="6006833" y="9525"/>
                  </a:lnTo>
                  <a:lnTo>
                    <a:pt x="6007951" y="9067"/>
                  </a:lnTo>
                  <a:lnTo>
                    <a:pt x="6009818" y="7200"/>
                  </a:lnTo>
                  <a:lnTo>
                    <a:pt x="6010275" y="6083"/>
                  </a:lnTo>
                  <a:lnTo>
                    <a:pt x="6010275" y="3454"/>
                  </a:lnTo>
                  <a:close/>
                </a:path>
                <a:path w="10629900" h="2895600">
                  <a:moveTo>
                    <a:pt x="6057900" y="2889529"/>
                  </a:moveTo>
                  <a:lnTo>
                    <a:pt x="6057443" y="2888411"/>
                  </a:lnTo>
                  <a:lnTo>
                    <a:pt x="6055576" y="2886545"/>
                  </a:lnTo>
                  <a:lnTo>
                    <a:pt x="6054458" y="2886075"/>
                  </a:lnTo>
                  <a:lnTo>
                    <a:pt x="6051829" y="2886075"/>
                  </a:lnTo>
                  <a:lnTo>
                    <a:pt x="6050699" y="2886545"/>
                  </a:lnTo>
                  <a:lnTo>
                    <a:pt x="6048845" y="2888411"/>
                  </a:lnTo>
                  <a:lnTo>
                    <a:pt x="6048375" y="2889529"/>
                  </a:lnTo>
                  <a:lnTo>
                    <a:pt x="6048375" y="2892158"/>
                  </a:lnTo>
                  <a:lnTo>
                    <a:pt x="6048845" y="2893276"/>
                  </a:lnTo>
                  <a:lnTo>
                    <a:pt x="6050699" y="2895142"/>
                  </a:lnTo>
                  <a:lnTo>
                    <a:pt x="6051829" y="2895600"/>
                  </a:lnTo>
                  <a:lnTo>
                    <a:pt x="6054458" y="2895600"/>
                  </a:lnTo>
                  <a:lnTo>
                    <a:pt x="6055576" y="2895142"/>
                  </a:lnTo>
                  <a:lnTo>
                    <a:pt x="6057443" y="2893276"/>
                  </a:lnTo>
                  <a:lnTo>
                    <a:pt x="6057900" y="2892158"/>
                  </a:lnTo>
                  <a:lnTo>
                    <a:pt x="6057900" y="2889529"/>
                  </a:lnTo>
                  <a:close/>
                </a:path>
                <a:path w="10629900" h="2895600">
                  <a:moveTo>
                    <a:pt x="6057900" y="2477236"/>
                  </a:moveTo>
                  <a:lnTo>
                    <a:pt x="6057443" y="2476106"/>
                  </a:lnTo>
                  <a:lnTo>
                    <a:pt x="6055576" y="2474252"/>
                  </a:lnTo>
                  <a:lnTo>
                    <a:pt x="6054458" y="2473782"/>
                  </a:lnTo>
                  <a:lnTo>
                    <a:pt x="6051829" y="2473782"/>
                  </a:lnTo>
                  <a:lnTo>
                    <a:pt x="6050699" y="2474252"/>
                  </a:lnTo>
                  <a:lnTo>
                    <a:pt x="6048845" y="2476106"/>
                  </a:lnTo>
                  <a:lnTo>
                    <a:pt x="6048375" y="2477236"/>
                  </a:lnTo>
                  <a:lnTo>
                    <a:pt x="6048375" y="2479865"/>
                  </a:lnTo>
                  <a:lnTo>
                    <a:pt x="6048845" y="2480983"/>
                  </a:lnTo>
                  <a:lnTo>
                    <a:pt x="6050699" y="2482850"/>
                  </a:lnTo>
                  <a:lnTo>
                    <a:pt x="6051829" y="2483307"/>
                  </a:lnTo>
                  <a:lnTo>
                    <a:pt x="6054458" y="2483307"/>
                  </a:lnTo>
                  <a:lnTo>
                    <a:pt x="6055576" y="2482850"/>
                  </a:lnTo>
                  <a:lnTo>
                    <a:pt x="6057443" y="2480983"/>
                  </a:lnTo>
                  <a:lnTo>
                    <a:pt x="6057900" y="2479865"/>
                  </a:lnTo>
                  <a:lnTo>
                    <a:pt x="6057900" y="2477236"/>
                  </a:lnTo>
                  <a:close/>
                </a:path>
                <a:path w="10629900" h="2895600">
                  <a:moveTo>
                    <a:pt x="6057900" y="2064931"/>
                  </a:moveTo>
                  <a:lnTo>
                    <a:pt x="6057443" y="2063813"/>
                  </a:lnTo>
                  <a:lnTo>
                    <a:pt x="6055576" y="2061959"/>
                  </a:lnTo>
                  <a:lnTo>
                    <a:pt x="6054458" y="2061489"/>
                  </a:lnTo>
                  <a:lnTo>
                    <a:pt x="6051829" y="2061489"/>
                  </a:lnTo>
                  <a:lnTo>
                    <a:pt x="6050699" y="2061959"/>
                  </a:lnTo>
                  <a:lnTo>
                    <a:pt x="6048845" y="2063813"/>
                  </a:lnTo>
                  <a:lnTo>
                    <a:pt x="6048375" y="2064931"/>
                  </a:lnTo>
                  <a:lnTo>
                    <a:pt x="6048375" y="2067560"/>
                  </a:lnTo>
                  <a:lnTo>
                    <a:pt x="6048845" y="2068690"/>
                  </a:lnTo>
                  <a:lnTo>
                    <a:pt x="6050699" y="2070544"/>
                  </a:lnTo>
                  <a:lnTo>
                    <a:pt x="6051829" y="2071014"/>
                  </a:lnTo>
                  <a:lnTo>
                    <a:pt x="6054458" y="2071014"/>
                  </a:lnTo>
                  <a:lnTo>
                    <a:pt x="6055576" y="2070544"/>
                  </a:lnTo>
                  <a:lnTo>
                    <a:pt x="6057443" y="2068690"/>
                  </a:lnTo>
                  <a:lnTo>
                    <a:pt x="6057900" y="2067560"/>
                  </a:lnTo>
                  <a:lnTo>
                    <a:pt x="6057900" y="2064931"/>
                  </a:lnTo>
                  <a:close/>
                </a:path>
                <a:path w="10629900" h="2895600">
                  <a:moveTo>
                    <a:pt x="6057900" y="1652638"/>
                  </a:moveTo>
                  <a:lnTo>
                    <a:pt x="6057443" y="1651520"/>
                  </a:lnTo>
                  <a:lnTo>
                    <a:pt x="6055576" y="1649653"/>
                  </a:lnTo>
                  <a:lnTo>
                    <a:pt x="6054458" y="1649196"/>
                  </a:lnTo>
                  <a:lnTo>
                    <a:pt x="6051829" y="1649196"/>
                  </a:lnTo>
                  <a:lnTo>
                    <a:pt x="6050699" y="1649653"/>
                  </a:lnTo>
                  <a:lnTo>
                    <a:pt x="6048845" y="1651520"/>
                  </a:lnTo>
                  <a:lnTo>
                    <a:pt x="6048375" y="1652638"/>
                  </a:lnTo>
                  <a:lnTo>
                    <a:pt x="6048375" y="1655267"/>
                  </a:lnTo>
                  <a:lnTo>
                    <a:pt x="6048845" y="1656397"/>
                  </a:lnTo>
                  <a:lnTo>
                    <a:pt x="6050699" y="1658251"/>
                  </a:lnTo>
                  <a:lnTo>
                    <a:pt x="6051829" y="1658721"/>
                  </a:lnTo>
                  <a:lnTo>
                    <a:pt x="6054458" y="1658721"/>
                  </a:lnTo>
                  <a:lnTo>
                    <a:pt x="6055576" y="1658251"/>
                  </a:lnTo>
                  <a:lnTo>
                    <a:pt x="6057443" y="1656397"/>
                  </a:lnTo>
                  <a:lnTo>
                    <a:pt x="6057900" y="1655267"/>
                  </a:lnTo>
                  <a:lnTo>
                    <a:pt x="6057900" y="1652638"/>
                  </a:lnTo>
                  <a:close/>
                </a:path>
                <a:path w="10629900" h="2895600">
                  <a:moveTo>
                    <a:pt x="6057900" y="1240345"/>
                  </a:moveTo>
                  <a:lnTo>
                    <a:pt x="6057443" y="1239215"/>
                  </a:lnTo>
                  <a:lnTo>
                    <a:pt x="6055576" y="1237361"/>
                  </a:lnTo>
                  <a:lnTo>
                    <a:pt x="6054458" y="1236891"/>
                  </a:lnTo>
                  <a:lnTo>
                    <a:pt x="6051829" y="1236891"/>
                  </a:lnTo>
                  <a:lnTo>
                    <a:pt x="6050699" y="1237361"/>
                  </a:lnTo>
                  <a:lnTo>
                    <a:pt x="6048845" y="1239215"/>
                  </a:lnTo>
                  <a:lnTo>
                    <a:pt x="6048375" y="1240345"/>
                  </a:lnTo>
                  <a:lnTo>
                    <a:pt x="6048375" y="1242974"/>
                  </a:lnTo>
                  <a:lnTo>
                    <a:pt x="6048845" y="1244092"/>
                  </a:lnTo>
                  <a:lnTo>
                    <a:pt x="6050699" y="1245958"/>
                  </a:lnTo>
                  <a:lnTo>
                    <a:pt x="6051829" y="1246416"/>
                  </a:lnTo>
                  <a:lnTo>
                    <a:pt x="6054458" y="1246416"/>
                  </a:lnTo>
                  <a:lnTo>
                    <a:pt x="6055576" y="1245958"/>
                  </a:lnTo>
                  <a:lnTo>
                    <a:pt x="6057443" y="1244092"/>
                  </a:lnTo>
                  <a:lnTo>
                    <a:pt x="6057900" y="1242974"/>
                  </a:lnTo>
                  <a:lnTo>
                    <a:pt x="6057900" y="1240345"/>
                  </a:lnTo>
                  <a:close/>
                </a:path>
                <a:path w="10629900" h="2895600">
                  <a:moveTo>
                    <a:pt x="6057900" y="828040"/>
                  </a:moveTo>
                  <a:lnTo>
                    <a:pt x="6057443" y="826922"/>
                  </a:lnTo>
                  <a:lnTo>
                    <a:pt x="6055576" y="825068"/>
                  </a:lnTo>
                  <a:lnTo>
                    <a:pt x="6054458" y="824598"/>
                  </a:lnTo>
                  <a:lnTo>
                    <a:pt x="6051829" y="824598"/>
                  </a:lnTo>
                  <a:lnTo>
                    <a:pt x="6050699" y="825068"/>
                  </a:lnTo>
                  <a:lnTo>
                    <a:pt x="6048845" y="826922"/>
                  </a:lnTo>
                  <a:lnTo>
                    <a:pt x="6048375" y="828040"/>
                  </a:lnTo>
                  <a:lnTo>
                    <a:pt x="6048375" y="830681"/>
                  </a:lnTo>
                  <a:lnTo>
                    <a:pt x="6048845" y="831799"/>
                  </a:lnTo>
                  <a:lnTo>
                    <a:pt x="6050699" y="833653"/>
                  </a:lnTo>
                  <a:lnTo>
                    <a:pt x="6051829" y="834123"/>
                  </a:lnTo>
                  <a:lnTo>
                    <a:pt x="6054458" y="834123"/>
                  </a:lnTo>
                  <a:lnTo>
                    <a:pt x="6055576" y="833653"/>
                  </a:lnTo>
                  <a:lnTo>
                    <a:pt x="6057443" y="831799"/>
                  </a:lnTo>
                  <a:lnTo>
                    <a:pt x="6057900" y="830681"/>
                  </a:lnTo>
                  <a:lnTo>
                    <a:pt x="6057900" y="828040"/>
                  </a:lnTo>
                  <a:close/>
                </a:path>
                <a:path w="10629900" h="2895600">
                  <a:moveTo>
                    <a:pt x="6057900" y="415747"/>
                  </a:moveTo>
                  <a:lnTo>
                    <a:pt x="6057443" y="414629"/>
                  </a:lnTo>
                  <a:lnTo>
                    <a:pt x="6055576" y="412762"/>
                  </a:lnTo>
                  <a:lnTo>
                    <a:pt x="6054458" y="412305"/>
                  </a:lnTo>
                  <a:lnTo>
                    <a:pt x="6051829" y="412305"/>
                  </a:lnTo>
                  <a:lnTo>
                    <a:pt x="6050699" y="412762"/>
                  </a:lnTo>
                  <a:lnTo>
                    <a:pt x="6048845" y="414629"/>
                  </a:lnTo>
                  <a:lnTo>
                    <a:pt x="6048375" y="415747"/>
                  </a:lnTo>
                  <a:lnTo>
                    <a:pt x="6048375" y="418376"/>
                  </a:lnTo>
                  <a:lnTo>
                    <a:pt x="6048845" y="419506"/>
                  </a:lnTo>
                  <a:lnTo>
                    <a:pt x="6050699" y="421360"/>
                  </a:lnTo>
                  <a:lnTo>
                    <a:pt x="6051829" y="421830"/>
                  </a:lnTo>
                  <a:lnTo>
                    <a:pt x="6054458" y="421830"/>
                  </a:lnTo>
                  <a:lnTo>
                    <a:pt x="6055576" y="421360"/>
                  </a:lnTo>
                  <a:lnTo>
                    <a:pt x="6057443" y="419506"/>
                  </a:lnTo>
                  <a:lnTo>
                    <a:pt x="6057900" y="418376"/>
                  </a:lnTo>
                  <a:lnTo>
                    <a:pt x="6057900" y="415747"/>
                  </a:lnTo>
                  <a:close/>
                </a:path>
                <a:path w="10629900" h="2895600">
                  <a:moveTo>
                    <a:pt x="6057900" y="3454"/>
                  </a:moveTo>
                  <a:lnTo>
                    <a:pt x="6057443" y="2336"/>
                  </a:lnTo>
                  <a:lnTo>
                    <a:pt x="6055576" y="469"/>
                  </a:lnTo>
                  <a:lnTo>
                    <a:pt x="6054458" y="0"/>
                  </a:lnTo>
                  <a:lnTo>
                    <a:pt x="6051829" y="0"/>
                  </a:lnTo>
                  <a:lnTo>
                    <a:pt x="6050699" y="469"/>
                  </a:lnTo>
                  <a:lnTo>
                    <a:pt x="6048845" y="2336"/>
                  </a:lnTo>
                  <a:lnTo>
                    <a:pt x="6048375" y="3454"/>
                  </a:lnTo>
                  <a:lnTo>
                    <a:pt x="6048375" y="6083"/>
                  </a:lnTo>
                  <a:lnTo>
                    <a:pt x="6048845" y="7200"/>
                  </a:lnTo>
                  <a:lnTo>
                    <a:pt x="6050699" y="9067"/>
                  </a:lnTo>
                  <a:lnTo>
                    <a:pt x="6051829" y="9525"/>
                  </a:lnTo>
                  <a:lnTo>
                    <a:pt x="6054458" y="9525"/>
                  </a:lnTo>
                  <a:lnTo>
                    <a:pt x="6055576" y="9067"/>
                  </a:lnTo>
                  <a:lnTo>
                    <a:pt x="6057443" y="7200"/>
                  </a:lnTo>
                  <a:lnTo>
                    <a:pt x="6057900" y="6083"/>
                  </a:lnTo>
                  <a:lnTo>
                    <a:pt x="6057900" y="3454"/>
                  </a:lnTo>
                  <a:close/>
                </a:path>
                <a:path w="10629900" h="2895600">
                  <a:moveTo>
                    <a:pt x="6105525" y="2889529"/>
                  </a:moveTo>
                  <a:lnTo>
                    <a:pt x="6105068" y="2888411"/>
                  </a:lnTo>
                  <a:lnTo>
                    <a:pt x="6103201" y="2886545"/>
                  </a:lnTo>
                  <a:lnTo>
                    <a:pt x="6102083" y="2886075"/>
                  </a:lnTo>
                  <a:lnTo>
                    <a:pt x="6099454" y="2886075"/>
                  </a:lnTo>
                  <a:lnTo>
                    <a:pt x="6098324" y="2886545"/>
                  </a:lnTo>
                  <a:lnTo>
                    <a:pt x="6096470" y="2888411"/>
                  </a:lnTo>
                  <a:lnTo>
                    <a:pt x="6096000" y="2889529"/>
                  </a:lnTo>
                  <a:lnTo>
                    <a:pt x="6096000" y="2892158"/>
                  </a:lnTo>
                  <a:lnTo>
                    <a:pt x="6096470" y="2893276"/>
                  </a:lnTo>
                  <a:lnTo>
                    <a:pt x="6098324" y="2895142"/>
                  </a:lnTo>
                  <a:lnTo>
                    <a:pt x="6099454" y="2895600"/>
                  </a:lnTo>
                  <a:lnTo>
                    <a:pt x="6102083" y="2895600"/>
                  </a:lnTo>
                  <a:lnTo>
                    <a:pt x="6103201" y="2895142"/>
                  </a:lnTo>
                  <a:lnTo>
                    <a:pt x="6105068" y="2893276"/>
                  </a:lnTo>
                  <a:lnTo>
                    <a:pt x="6105525" y="2892158"/>
                  </a:lnTo>
                  <a:lnTo>
                    <a:pt x="6105525" y="2889529"/>
                  </a:lnTo>
                  <a:close/>
                </a:path>
                <a:path w="10629900" h="2895600">
                  <a:moveTo>
                    <a:pt x="6105525" y="2477236"/>
                  </a:moveTo>
                  <a:lnTo>
                    <a:pt x="6105068" y="2476106"/>
                  </a:lnTo>
                  <a:lnTo>
                    <a:pt x="6103201" y="2474252"/>
                  </a:lnTo>
                  <a:lnTo>
                    <a:pt x="6102083" y="2473782"/>
                  </a:lnTo>
                  <a:lnTo>
                    <a:pt x="6099454" y="2473782"/>
                  </a:lnTo>
                  <a:lnTo>
                    <a:pt x="6098324" y="2474252"/>
                  </a:lnTo>
                  <a:lnTo>
                    <a:pt x="6096470" y="2476106"/>
                  </a:lnTo>
                  <a:lnTo>
                    <a:pt x="6096000" y="2477236"/>
                  </a:lnTo>
                  <a:lnTo>
                    <a:pt x="6096000" y="2479865"/>
                  </a:lnTo>
                  <a:lnTo>
                    <a:pt x="6096470" y="2480983"/>
                  </a:lnTo>
                  <a:lnTo>
                    <a:pt x="6098324" y="2482850"/>
                  </a:lnTo>
                  <a:lnTo>
                    <a:pt x="6099454" y="2483307"/>
                  </a:lnTo>
                  <a:lnTo>
                    <a:pt x="6102083" y="2483307"/>
                  </a:lnTo>
                  <a:lnTo>
                    <a:pt x="6103201" y="2482850"/>
                  </a:lnTo>
                  <a:lnTo>
                    <a:pt x="6105068" y="2480983"/>
                  </a:lnTo>
                  <a:lnTo>
                    <a:pt x="6105525" y="2479865"/>
                  </a:lnTo>
                  <a:lnTo>
                    <a:pt x="6105525" y="2477236"/>
                  </a:lnTo>
                  <a:close/>
                </a:path>
                <a:path w="10629900" h="2895600">
                  <a:moveTo>
                    <a:pt x="6105525" y="2064931"/>
                  </a:moveTo>
                  <a:lnTo>
                    <a:pt x="6105068" y="2063813"/>
                  </a:lnTo>
                  <a:lnTo>
                    <a:pt x="6103201" y="2061959"/>
                  </a:lnTo>
                  <a:lnTo>
                    <a:pt x="6102083" y="2061489"/>
                  </a:lnTo>
                  <a:lnTo>
                    <a:pt x="6099454" y="2061489"/>
                  </a:lnTo>
                  <a:lnTo>
                    <a:pt x="6098324" y="2061959"/>
                  </a:lnTo>
                  <a:lnTo>
                    <a:pt x="6096470" y="2063813"/>
                  </a:lnTo>
                  <a:lnTo>
                    <a:pt x="6096000" y="2064931"/>
                  </a:lnTo>
                  <a:lnTo>
                    <a:pt x="6096000" y="2067560"/>
                  </a:lnTo>
                  <a:lnTo>
                    <a:pt x="6096470" y="2068690"/>
                  </a:lnTo>
                  <a:lnTo>
                    <a:pt x="6098324" y="2070544"/>
                  </a:lnTo>
                  <a:lnTo>
                    <a:pt x="6099454" y="2071014"/>
                  </a:lnTo>
                  <a:lnTo>
                    <a:pt x="6102083" y="2071014"/>
                  </a:lnTo>
                  <a:lnTo>
                    <a:pt x="6103201" y="2070544"/>
                  </a:lnTo>
                  <a:lnTo>
                    <a:pt x="6105068" y="2068690"/>
                  </a:lnTo>
                  <a:lnTo>
                    <a:pt x="6105525" y="2067560"/>
                  </a:lnTo>
                  <a:lnTo>
                    <a:pt x="6105525" y="2064931"/>
                  </a:lnTo>
                  <a:close/>
                </a:path>
                <a:path w="10629900" h="2895600">
                  <a:moveTo>
                    <a:pt x="6105525" y="1652638"/>
                  </a:moveTo>
                  <a:lnTo>
                    <a:pt x="6105068" y="1651520"/>
                  </a:lnTo>
                  <a:lnTo>
                    <a:pt x="6103201" y="1649653"/>
                  </a:lnTo>
                  <a:lnTo>
                    <a:pt x="6102083" y="1649196"/>
                  </a:lnTo>
                  <a:lnTo>
                    <a:pt x="6099454" y="1649196"/>
                  </a:lnTo>
                  <a:lnTo>
                    <a:pt x="6098324" y="1649653"/>
                  </a:lnTo>
                  <a:lnTo>
                    <a:pt x="6096470" y="1651520"/>
                  </a:lnTo>
                  <a:lnTo>
                    <a:pt x="6096000" y="1652638"/>
                  </a:lnTo>
                  <a:lnTo>
                    <a:pt x="6096000" y="1655267"/>
                  </a:lnTo>
                  <a:lnTo>
                    <a:pt x="6096470" y="1656397"/>
                  </a:lnTo>
                  <a:lnTo>
                    <a:pt x="6098324" y="1658251"/>
                  </a:lnTo>
                  <a:lnTo>
                    <a:pt x="6099454" y="1658721"/>
                  </a:lnTo>
                  <a:lnTo>
                    <a:pt x="6102083" y="1658721"/>
                  </a:lnTo>
                  <a:lnTo>
                    <a:pt x="6103201" y="1658251"/>
                  </a:lnTo>
                  <a:lnTo>
                    <a:pt x="6105068" y="1656397"/>
                  </a:lnTo>
                  <a:lnTo>
                    <a:pt x="6105525" y="1655267"/>
                  </a:lnTo>
                  <a:lnTo>
                    <a:pt x="6105525" y="1652638"/>
                  </a:lnTo>
                  <a:close/>
                </a:path>
                <a:path w="10629900" h="2895600">
                  <a:moveTo>
                    <a:pt x="6105525" y="1240345"/>
                  </a:moveTo>
                  <a:lnTo>
                    <a:pt x="6105068" y="1239215"/>
                  </a:lnTo>
                  <a:lnTo>
                    <a:pt x="6103201" y="1237361"/>
                  </a:lnTo>
                  <a:lnTo>
                    <a:pt x="6102083" y="1236891"/>
                  </a:lnTo>
                  <a:lnTo>
                    <a:pt x="6099454" y="1236891"/>
                  </a:lnTo>
                  <a:lnTo>
                    <a:pt x="6098324" y="1237361"/>
                  </a:lnTo>
                  <a:lnTo>
                    <a:pt x="6096470" y="1239215"/>
                  </a:lnTo>
                  <a:lnTo>
                    <a:pt x="6096000" y="1240345"/>
                  </a:lnTo>
                  <a:lnTo>
                    <a:pt x="6096000" y="1242974"/>
                  </a:lnTo>
                  <a:lnTo>
                    <a:pt x="6096470" y="1244092"/>
                  </a:lnTo>
                  <a:lnTo>
                    <a:pt x="6098324" y="1245958"/>
                  </a:lnTo>
                  <a:lnTo>
                    <a:pt x="6099454" y="1246416"/>
                  </a:lnTo>
                  <a:lnTo>
                    <a:pt x="6102083" y="1246416"/>
                  </a:lnTo>
                  <a:lnTo>
                    <a:pt x="6103201" y="1245958"/>
                  </a:lnTo>
                  <a:lnTo>
                    <a:pt x="6105068" y="1244092"/>
                  </a:lnTo>
                  <a:lnTo>
                    <a:pt x="6105525" y="1242974"/>
                  </a:lnTo>
                  <a:lnTo>
                    <a:pt x="6105525" y="1240345"/>
                  </a:lnTo>
                  <a:close/>
                </a:path>
                <a:path w="10629900" h="2895600">
                  <a:moveTo>
                    <a:pt x="6105525" y="828040"/>
                  </a:moveTo>
                  <a:lnTo>
                    <a:pt x="6105068" y="826922"/>
                  </a:lnTo>
                  <a:lnTo>
                    <a:pt x="6103201" y="825068"/>
                  </a:lnTo>
                  <a:lnTo>
                    <a:pt x="6102083" y="824598"/>
                  </a:lnTo>
                  <a:lnTo>
                    <a:pt x="6099454" y="824598"/>
                  </a:lnTo>
                  <a:lnTo>
                    <a:pt x="6098324" y="825068"/>
                  </a:lnTo>
                  <a:lnTo>
                    <a:pt x="6096470" y="826922"/>
                  </a:lnTo>
                  <a:lnTo>
                    <a:pt x="6096000" y="828040"/>
                  </a:lnTo>
                  <a:lnTo>
                    <a:pt x="6096000" y="830681"/>
                  </a:lnTo>
                  <a:lnTo>
                    <a:pt x="6096470" y="831799"/>
                  </a:lnTo>
                  <a:lnTo>
                    <a:pt x="6098324" y="833653"/>
                  </a:lnTo>
                  <a:lnTo>
                    <a:pt x="6099454" y="834123"/>
                  </a:lnTo>
                  <a:lnTo>
                    <a:pt x="6102083" y="834123"/>
                  </a:lnTo>
                  <a:lnTo>
                    <a:pt x="6103201" y="833653"/>
                  </a:lnTo>
                  <a:lnTo>
                    <a:pt x="6105068" y="831799"/>
                  </a:lnTo>
                  <a:lnTo>
                    <a:pt x="6105525" y="830681"/>
                  </a:lnTo>
                  <a:lnTo>
                    <a:pt x="6105525" y="828040"/>
                  </a:lnTo>
                  <a:close/>
                </a:path>
                <a:path w="10629900" h="2895600">
                  <a:moveTo>
                    <a:pt x="6105525" y="415747"/>
                  </a:moveTo>
                  <a:lnTo>
                    <a:pt x="6105068" y="414629"/>
                  </a:lnTo>
                  <a:lnTo>
                    <a:pt x="6103201" y="412762"/>
                  </a:lnTo>
                  <a:lnTo>
                    <a:pt x="6102083" y="412305"/>
                  </a:lnTo>
                  <a:lnTo>
                    <a:pt x="6099454" y="412305"/>
                  </a:lnTo>
                  <a:lnTo>
                    <a:pt x="6098324" y="412762"/>
                  </a:lnTo>
                  <a:lnTo>
                    <a:pt x="6096470" y="414629"/>
                  </a:lnTo>
                  <a:lnTo>
                    <a:pt x="6096000" y="415747"/>
                  </a:lnTo>
                  <a:lnTo>
                    <a:pt x="6096000" y="418376"/>
                  </a:lnTo>
                  <a:lnTo>
                    <a:pt x="6096470" y="419506"/>
                  </a:lnTo>
                  <a:lnTo>
                    <a:pt x="6098324" y="421360"/>
                  </a:lnTo>
                  <a:lnTo>
                    <a:pt x="6099454" y="421830"/>
                  </a:lnTo>
                  <a:lnTo>
                    <a:pt x="6102083" y="421830"/>
                  </a:lnTo>
                  <a:lnTo>
                    <a:pt x="6103201" y="421360"/>
                  </a:lnTo>
                  <a:lnTo>
                    <a:pt x="6105068" y="419506"/>
                  </a:lnTo>
                  <a:lnTo>
                    <a:pt x="6105525" y="418376"/>
                  </a:lnTo>
                  <a:lnTo>
                    <a:pt x="6105525" y="415747"/>
                  </a:lnTo>
                  <a:close/>
                </a:path>
                <a:path w="10629900" h="2895600">
                  <a:moveTo>
                    <a:pt x="6105525" y="3454"/>
                  </a:moveTo>
                  <a:lnTo>
                    <a:pt x="6105068" y="2336"/>
                  </a:lnTo>
                  <a:lnTo>
                    <a:pt x="6103201" y="469"/>
                  </a:lnTo>
                  <a:lnTo>
                    <a:pt x="6102083" y="0"/>
                  </a:lnTo>
                  <a:lnTo>
                    <a:pt x="6099454" y="0"/>
                  </a:lnTo>
                  <a:lnTo>
                    <a:pt x="6098324" y="469"/>
                  </a:lnTo>
                  <a:lnTo>
                    <a:pt x="6096470" y="2336"/>
                  </a:lnTo>
                  <a:lnTo>
                    <a:pt x="6096000" y="3454"/>
                  </a:lnTo>
                  <a:lnTo>
                    <a:pt x="6096000" y="6083"/>
                  </a:lnTo>
                  <a:lnTo>
                    <a:pt x="6096470" y="7200"/>
                  </a:lnTo>
                  <a:lnTo>
                    <a:pt x="6098324" y="9067"/>
                  </a:lnTo>
                  <a:lnTo>
                    <a:pt x="6099454" y="9525"/>
                  </a:lnTo>
                  <a:lnTo>
                    <a:pt x="6102083" y="9525"/>
                  </a:lnTo>
                  <a:lnTo>
                    <a:pt x="6103201" y="9067"/>
                  </a:lnTo>
                  <a:lnTo>
                    <a:pt x="6105068" y="7200"/>
                  </a:lnTo>
                  <a:lnTo>
                    <a:pt x="6105525" y="6083"/>
                  </a:lnTo>
                  <a:lnTo>
                    <a:pt x="6105525" y="3454"/>
                  </a:lnTo>
                  <a:close/>
                </a:path>
                <a:path w="10629900" h="2895600">
                  <a:moveTo>
                    <a:pt x="6153150" y="2889529"/>
                  </a:moveTo>
                  <a:lnTo>
                    <a:pt x="6152693" y="2888411"/>
                  </a:lnTo>
                  <a:lnTo>
                    <a:pt x="6150826" y="2886545"/>
                  </a:lnTo>
                  <a:lnTo>
                    <a:pt x="6149708" y="2886075"/>
                  </a:lnTo>
                  <a:lnTo>
                    <a:pt x="6147079" y="2886075"/>
                  </a:lnTo>
                  <a:lnTo>
                    <a:pt x="6145949" y="2886545"/>
                  </a:lnTo>
                  <a:lnTo>
                    <a:pt x="6144095" y="2888411"/>
                  </a:lnTo>
                  <a:lnTo>
                    <a:pt x="6143625" y="2889529"/>
                  </a:lnTo>
                  <a:lnTo>
                    <a:pt x="6143625" y="2892158"/>
                  </a:lnTo>
                  <a:lnTo>
                    <a:pt x="6144095" y="2893276"/>
                  </a:lnTo>
                  <a:lnTo>
                    <a:pt x="6145949" y="2895142"/>
                  </a:lnTo>
                  <a:lnTo>
                    <a:pt x="6147079" y="2895600"/>
                  </a:lnTo>
                  <a:lnTo>
                    <a:pt x="6149708" y="2895600"/>
                  </a:lnTo>
                  <a:lnTo>
                    <a:pt x="6150826" y="2895142"/>
                  </a:lnTo>
                  <a:lnTo>
                    <a:pt x="6152693" y="2893276"/>
                  </a:lnTo>
                  <a:lnTo>
                    <a:pt x="6153150" y="2892158"/>
                  </a:lnTo>
                  <a:lnTo>
                    <a:pt x="6153150" y="2889529"/>
                  </a:lnTo>
                  <a:close/>
                </a:path>
                <a:path w="10629900" h="2895600">
                  <a:moveTo>
                    <a:pt x="6153150" y="2477236"/>
                  </a:moveTo>
                  <a:lnTo>
                    <a:pt x="6152693" y="2476106"/>
                  </a:lnTo>
                  <a:lnTo>
                    <a:pt x="6150826" y="2474252"/>
                  </a:lnTo>
                  <a:lnTo>
                    <a:pt x="6149708" y="2473782"/>
                  </a:lnTo>
                  <a:lnTo>
                    <a:pt x="6147079" y="2473782"/>
                  </a:lnTo>
                  <a:lnTo>
                    <a:pt x="6145949" y="2474252"/>
                  </a:lnTo>
                  <a:lnTo>
                    <a:pt x="6144095" y="2476106"/>
                  </a:lnTo>
                  <a:lnTo>
                    <a:pt x="6143625" y="2477236"/>
                  </a:lnTo>
                  <a:lnTo>
                    <a:pt x="6143625" y="2479865"/>
                  </a:lnTo>
                  <a:lnTo>
                    <a:pt x="6144095" y="2480983"/>
                  </a:lnTo>
                  <a:lnTo>
                    <a:pt x="6145949" y="2482850"/>
                  </a:lnTo>
                  <a:lnTo>
                    <a:pt x="6147079" y="2483307"/>
                  </a:lnTo>
                  <a:lnTo>
                    <a:pt x="6149708" y="2483307"/>
                  </a:lnTo>
                  <a:lnTo>
                    <a:pt x="6150826" y="2482850"/>
                  </a:lnTo>
                  <a:lnTo>
                    <a:pt x="6152693" y="2480983"/>
                  </a:lnTo>
                  <a:lnTo>
                    <a:pt x="6153150" y="2479865"/>
                  </a:lnTo>
                  <a:lnTo>
                    <a:pt x="6153150" y="2477236"/>
                  </a:lnTo>
                  <a:close/>
                </a:path>
                <a:path w="10629900" h="2895600">
                  <a:moveTo>
                    <a:pt x="6153150" y="2064931"/>
                  </a:moveTo>
                  <a:lnTo>
                    <a:pt x="6152693" y="2063813"/>
                  </a:lnTo>
                  <a:lnTo>
                    <a:pt x="6150826" y="2061959"/>
                  </a:lnTo>
                  <a:lnTo>
                    <a:pt x="6149708" y="2061489"/>
                  </a:lnTo>
                  <a:lnTo>
                    <a:pt x="6147079" y="2061489"/>
                  </a:lnTo>
                  <a:lnTo>
                    <a:pt x="6145949" y="2061959"/>
                  </a:lnTo>
                  <a:lnTo>
                    <a:pt x="6144095" y="2063813"/>
                  </a:lnTo>
                  <a:lnTo>
                    <a:pt x="6143625" y="2064931"/>
                  </a:lnTo>
                  <a:lnTo>
                    <a:pt x="6143625" y="2067560"/>
                  </a:lnTo>
                  <a:lnTo>
                    <a:pt x="6144095" y="2068690"/>
                  </a:lnTo>
                  <a:lnTo>
                    <a:pt x="6145949" y="2070544"/>
                  </a:lnTo>
                  <a:lnTo>
                    <a:pt x="6147079" y="2071014"/>
                  </a:lnTo>
                  <a:lnTo>
                    <a:pt x="6149708" y="2071014"/>
                  </a:lnTo>
                  <a:lnTo>
                    <a:pt x="6150826" y="2070544"/>
                  </a:lnTo>
                  <a:lnTo>
                    <a:pt x="6152693" y="2068690"/>
                  </a:lnTo>
                  <a:lnTo>
                    <a:pt x="6153150" y="2067560"/>
                  </a:lnTo>
                  <a:lnTo>
                    <a:pt x="6153150" y="2064931"/>
                  </a:lnTo>
                  <a:close/>
                </a:path>
                <a:path w="10629900" h="2895600">
                  <a:moveTo>
                    <a:pt x="6153150" y="1652638"/>
                  </a:moveTo>
                  <a:lnTo>
                    <a:pt x="6152693" y="1651520"/>
                  </a:lnTo>
                  <a:lnTo>
                    <a:pt x="6150826" y="1649653"/>
                  </a:lnTo>
                  <a:lnTo>
                    <a:pt x="6149708" y="1649196"/>
                  </a:lnTo>
                  <a:lnTo>
                    <a:pt x="6147079" y="1649196"/>
                  </a:lnTo>
                  <a:lnTo>
                    <a:pt x="6145949" y="1649653"/>
                  </a:lnTo>
                  <a:lnTo>
                    <a:pt x="6144095" y="1651520"/>
                  </a:lnTo>
                  <a:lnTo>
                    <a:pt x="6143625" y="1652638"/>
                  </a:lnTo>
                  <a:lnTo>
                    <a:pt x="6143625" y="1655267"/>
                  </a:lnTo>
                  <a:lnTo>
                    <a:pt x="6144095" y="1656397"/>
                  </a:lnTo>
                  <a:lnTo>
                    <a:pt x="6145949" y="1658251"/>
                  </a:lnTo>
                  <a:lnTo>
                    <a:pt x="6147079" y="1658721"/>
                  </a:lnTo>
                  <a:lnTo>
                    <a:pt x="6149708" y="1658721"/>
                  </a:lnTo>
                  <a:lnTo>
                    <a:pt x="6150826" y="1658251"/>
                  </a:lnTo>
                  <a:lnTo>
                    <a:pt x="6152693" y="1656397"/>
                  </a:lnTo>
                  <a:lnTo>
                    <a:pt x="6153150" y="1655267"/>
                  </a:lnTo>
                  <a:lnTo>
                    <a:pt x="6153150" y="1652638"/>
                  </a:lnTo>
                  <a:close/>
                </a:path>
                <a:path w="10629900" h="2895600">
                  <a:moveTo>
                    <a:pt x="6153150" y="1240345"/>
                  </a:moveTo>
                  <a:lnTo>
                    <a:pt x="6152693" y="1239215"/>
                  </a:lnTo>
                  <a:lnTo>
                    <a:pt x="6150826" y="1237361"/>
                  </a:lnTo>
                  <a:lnTo>
                    <a:pt x="6149708" y="1236891"/>
                  </a:lnTo>
                  <a:lnTo>
                    <a:pt x="6147079" y="1236891"/>
                  </a:lnTo>
                  <a:lnTo>
                    <a:pt x="6145949" y="1237361"/>
                  </a:lnTo>
                  <a:lnTo>
                    <a:pt x="6144095" y="1239215"/>
                  </a:lnTo>
                  <a:lnTo>
                    <a:pt x="6143625" y="1240345"/>
                  </a:lnTo>
                  <a:lnTo>
                    <a:pt x="6143625" y="1242974"/>
                  </a:lnTo>
                  <a:lnTo>
                    <a:pt x="6144095" y="1244092"/>
                  </a:lnTo>
                  <a:lnTo>
                    <a:pt x="6145949" y="1245958"/>
                  </a:lnTo>
                  <a:lnTo>
                    <a:pt x="6147079" y="1246416"/>
                  </a:lnTo>
                  <a:lnTo>
                    <a:pt x="6149708" y="1246416"/>
                  </a:lnTo>
                  <a:lnTo>
                    <a:pt x="6150826" y="1245958"/>
                  </a:lnTo>
                  <a:lnTo>
                    <a:pt x="6152693" y="1244092"/>
                  </a:lnTo>
                  <a:lnTo>
                    <a:pt x="6153150" y="1242974"/>
                  </a:lnTo>
                  <a:lnTo>
                    <a:pt x="6153150" y="1240345"/>
                  </a:lnTo>
                  <a:close/>
                </a:path>
                <a:path w="10629900" h="2895600">
                  <a:moveTo>
                    <a:pt x="6153150" y="828040"/>
                  </a:moveTo>
                  <a:lnTo>
                    <a:pt x="6152693" y="826922"/>
                  </a:lnTo>
                  <a:lnTo>
                    <a:pt x="6150826" y="825068"/>
                  </a:lnTo>
                  <a:lnTo>
                    <a:pt x="6149708" y="824598"/>
                  </a:lnTo>
                  <a:lnTo>
                    <a:pt x="6147079" y="824598"/>
                  </a:lnTo>
                  <a:lnTo>
                    <a:pt x="6145949" y="825068"/>
                  </a:lnTo>
                  <a:lnTo>
                    <a:pt x="6144095" y="826922"/>
                  </a:lnTo>
                  <a:lnTo>
                    <a:pt x="6143625" y="828040"/>
                  </a:lnTo>
                  <a:lnTo>
                    <a:pt x="6143625" y="830681"/>
                  </a:lnTo>
                  <a:lnTo>
                    <a:pt x="6144095" y="831799"/>
                  </a:lnTo>
                  <a:lnTo>
                    <a:pt x="6145949" y="833653"/>
                  </a:lnTo>
                  <a:lnTo>
                    <a:pt x="6147079" y="834123"/>
                  </a:lnTo>
                  <a:lnTo>
                    <a:pt x="6149708" y="834123"/>
                  </a:lnTo>
                  <a:lnTo>
                    <a:pt x="6150826" y="833653"/>
                  </a:lnTo>
                  <a:lnTo>
                    <a:pt x="6152693" y="831799"/>
                  </a:lnTo>
                  <a:lnTo>
                    <a:pt x="6153150" y="830681"/>
                  </a:lnTo>
                  <a:lnTo>
                    <a:pt x="6153150" y="828040"/>
                  </a:lnTo>
                  <a:close/>
                </a:path>
                <a:path w="10629900" h="2895600">
                  <a:moveTo>
                    <a:pt x="6153150" y="415747"/>
                  </a:moveTo>
                  <a:lnTo>
                    <a:pt x="6152693" y="414629"/>
                  </a:lnTo>
                  <a:lnTo>
                    <a:pt x="6150826" y="412762"/>
                  </a:lnTo>
                  <a:lnTo>
                    <a:pt x="6149708" y="412305"/>
                  </a:lnTo>
                  <a:lnTo>
                    <a:pt x="6147079" y="412305"/>
                  </a:lnTo>
                  <a:lnTo>
                    <a:pt x="6145949" y="412762"/>
                  </a:lnTo>
                  <a:lnTo>
                    <a:pt x="6144095" y="414629"/>
                  </a:lnTo>
                  <a:lnTo>
                    <a:pt x="6143625" y="415747"/>
                  </a:lnTo>
                  <a:lnTo>
                    <a:pt x="6143625" y="418376"/>
                  </a:lnTo>
                  <a:lnTo>
                    <a:pt x="6144095" y="419506"/>
                  </a:lnTo>
                  <a:lnTo>
                    <a:pt x="6145949" y="421360"/>
                  </a:lnTo>
                  <a:lnTo>
                    <a:pt x="6147079" y="421830"/>
                  </a:lnTo>
                  <a:lnTo>
                    <a:pt x="6149708" y="421830"/>
                  </a:lnTo>
                  <a:lnTo>
                    <a:pt x="6150826" y="421360"/>
                  </a:lnTo>
                  <a:lnTo>
                    <a:pt x="6152693" y="419506"/>
                  </a:lnTo>
                  <a:lnTo>
                    <a:pt x="6153150" y="418376"/>
                  </a:lnTo>
                  <a:lnTo>
                    <a:pt x="6153150" y="415747"/>
                  </a:lnTo>
                  <a:close/>
                </a:path>
                <a:path w="10629900" h="2895600">
                  <a:moveTo>
                    <a:pt x="6153150" y="3454"/>
                  </a:moveTo>
                  <a:lnTo>
                    <a:pt x="6152693" y="2336"/>
                  </a:lnTo>
                  <a:lnTo>
                    <a:pt x="6150826" y="469"/>
                  </a:lnTo>
                  <a:lnTo>
                    <a:pt x="6149708" y="0"/>
                  </a:lnTo>
                  <a:lnTo>
                    <a:pt x="6147079" y="0"/>
                  </a:lnTo>
                  <a:lnTo>
                    <a:pt x="6145949" y="469"/>
                  </a:lnTo>
                  <a:lnTo>
                    <a:pt x="6144095" y="2336"/>
                  </a:lnTo>
                  <a:lnTo>
                    <a:pt x="6143625" y="3454"/>
                  </a:lnTo>
                  <a:lnTo>
                    <a:pt x="6143625" y="6083"/>
                  </a:lnTo>
                  <a:lnTo>
                    <a:pt x="6144095" y="7200"/>
                  </a:lnTo>
                  <a:lnTo>
                    <a:pt x="6145949" y="9067"/>
                  </a:lnTo>
                  <a:lnTo>
                    <a:pt x="6147079" y="9525"/>
                  </a:lnTo>
                  <a:lnTo>
                    <a:pt x="6149708" y="9525"/>
                  </a:lnTo>
                  <a:lnTo>
                    <a:pt x="6150826" y="9067"/>
                  </a:lnTo>
                  <a:lnTo>
                    <a:pt x="6152693" y="7200"/>
                  </a:lnTo>
                  <a:lnTo>
                    <a:pt x="6153150" y="6083"/>
                  </a:lnTo>
                  <a:lnTo>
                    <a:pt x="6153150" y="3454"/>
                  </a:lnTo>
                  <a:close/>
                </a:path>
                <a:path w="10629900" h="2895600">
                  <a:moveTo>
                    <a:pt x="6200775" y="2889529"/>
                  </a:moveTo>
                  <a:lnTo>
                    <a:pt x="6200318" y="2888411"/>
                  </a:lnTo>
                  <a:lnTo>
                    <a:pt x="6198451" y="2886545"/>
                  </a:lnTo>
                  <a:lnTo>
                    <a:pt x="6197333" y="2886075"/>
                  </a:lnTo>
                  <a:lnTo>
                    <a:pt x="6194704" y="2886075"/>
                  </a:lnTo>
                  <a:lnTo>
                    <a:pt x="6193574" y="2886545"/>
                  </a:lnTo>
                  <a:lnTo>
                    <a:pt x="6191720" y="2888411"/>
                  </a:lnTo>
                  <a:lnTo>
                    <a:pt x="6191250" y="2889529"/>
                  </a:lnTo>
                  <a:lnTo>
                    <a:pt x="6191250" y="2892158"/>
                  </a:lnTo>
                  <a:lnTo>
                    <a:pt x="6191720" y="2893276"/>
                  </a:lnTo>
                  <a:lnTo>
                    <a:pt x="6193574" y="2895142"/>
                  </a:lnTo>
                  <a:lnTo>
                    <a:pt x="6194704" y="2895600"/>
                  </a:lnTo>
                  <a:lnTo>
                    <a:pt x="6197333" y="2895600"/>
                  </a:lnTo>
                  <a:lnTo>
                    <a:pt x="6198451" y="2895142"/>
                  </a:lnTo>
                  <a:lnTo>
                    <a:pt x="6200318" y="2893276"/>
                  </a:lnTo>
                  <a:lnTo>
                    <a:pt x="6200775" y="2892158"/>
                  </a:lnTo>
                  <a:lnTo>
                    <a:pt x="6200775" y="2889529"/>
                  </a:lnTo>
                  <a:close/>
                </a:path>
                <a:path w="10629900" h="2895600">
                  <a:moveTo>
                    <a:pt x="6200775" y="2477236"/>
                  </a:moveTo>
                  <a:lnTo>
                    <a:pt x="6200318" y="2476106"/>
                  </a:lnTo>
                  <a:lnTo>
                    <a:pt x="6198451" y="2474252"/>
                  </a:lnTo>
                  <a:lnTo>
                    <a:pt x="6197333" y="2473782"/>
                  </a:lnTo>
                  <a:lnTo>
                    <a:pt x="6194704" y="2473782"/>
                  </a:lnTo>
                  <a:lnTo>
                    <a:pt x="6193574" y="2474252"/>
                  </a:lnTo>
                  <a:lnTo>
                    <a:pt x="6191720" y="2476106"/>
                  </a:lnTo>
                  <a:lnTo>
                    <a:pt x="6191250" y="2477236"/>
                  </a:lnTo>
                  <a:lnTo>
                    <a:pt x="6191250" y="2479865"/>
                  </a:lnTo>
                  <a:lnTo>
                    <a:pt x="6191720" y="2480983"/>
                  </a:lnTo>
                  <a:lnTo>
                    <a:pt x="6193574" y="2482850"/>
                  </a:lnTo>
                  <a:lnTo>
                    <a:pt x="6194704" y="2483307"/>
                  </a:lnTo>
                  <a:lnTo>
                    <a:pt x="6197333" y="2483307"/>
                  </a:lnTo>
                  <a:lnTo>
                    <a:pt x="6198451" y="2482850"/>
                  </a:lnTo>
                  <a:lnTo>
                    <a:pt x="6200318" y="2480983"/>
                  </a:lnTo>
                  <a:lnTo>
                    <a:pt x="6200775" y="2479865"/>
                  </a:lnTo>
                  <a:lnTo>
                    <a:pt x="6200775" y="2477236"/>
                  </a:lnTo>
                  <a:close/>
                </a:path>
                <a:path w="10629900" h="2895600">
                  <a:moveTo>
                    <a:pt x="6200775" y="2064931"/>
                  </a:moveTo>
                  <a:lnTo>
                    <a:pt x="6200318" y="2063813"/>
                  </a:lnTo>
                  <a:lnTo>
                    <a:pt x="6198451" y="2061959"/>
                  </a:lnTo>
                  <a:lnTo>
                    <a:pt x="6197333" y="2061489"/>
                  </a:lnTo>
                  <a:lnTo>
                    <a:pt x="6194704" y="2061489"/>
                  </a:lnTo>
                  <a:lnTo>
                    <a:pt x="6193574" y="2061959"/>
                  </a:lnTo>
                  <a:lnTo>
                    <a:pt x="6191720" y="2063813"/>
                  </a:lnTo>
                  <a:lnTo>
                    <a:pt x="6191250" y="2064931"/>
                  </a:lnTo>
                  <a:lnTo>
                    <a:pt x="6191250" y="2067560"/>
                  </a:lnTo>
                  <a:lnTo>
                    <a:pt x="6191720" y="2068690"/>
                  </a:lnTo>
                  <a:lnTo>
                    <a:pt x="6193574" y="2070544"/>
                  </a:lnTo>
                  <a:lnTo>
                    <a:pt x="6194704" y="2071014"/>
                  </a:lnTo>
                  <a:lnTo>
                    <a:pt x="6197333" y="2071014"/>
                  </a:lnTo>
                  <a:lnTo>
                    <a:pt x="6198451" y="2070544"/>
                  </a:lnTo>
                  <a:lnTo>
                    <a:pt x="6200318" y="2068690"/>
                  </a:lnTo>
                  <a:lnTo>
                    <a:pt x="6200775" y="2067560"/>
                  </a:lnTo>
                  <a:lnTo>
                    <a:pt x="6200775" y="2064931"/>
                  </a:lnTo>
                  <a:close/>
                </a:path>
                <a:path w="10629900" h="2895600">
                  <a:moveTo>
                    <a:pt x="6200775" y="1652638"/>
                  </a:moveTo>
                  <a:lnTo>
                    <a:pt x="6200318" y="1651520"/>
                  </a:lnTo>
                  <a:lnTo>
                    <a:pt x="6198451" y="1649653"/>
                  </a:lnTo>
                  <a:lnTo>
                    <a:pt x="6197333" y="1649196"/>
                  </a:lnTo>
                  <a:lnTo>
                    <a:pt x="6194704" y="1649196"/>
                  </a:lnTo>
                  <a:lnTo>
                    <a:pt x="6193574" y="1649653"/>
                  </a:lnTo>
                  <a:lnTo>
                    <a:pt x="6191720" y="1651520"/>
                  </a:lnTo>
                  <a:lnTo>
                    <a:pt x="6191250" y="1652638"/>
                  </a:lnTo>
                  <a:lnTo>
                    <a:pt x="6191250" y="1655267"/>
                  </a:lnTo>
                  <a:lnTo>
                    <a:pt x="6191720" y="1656397"/>
                  </a:lnTo>
                  <a:lnTo>
                    <a:pt x="6193574" y="1658251"/>
                  </a:lnTo>
                  <a:lnTo>
                    <a:pt x="6194704" y="1658721"/>
                  </a:lnTo>
                  <a:lnTo>
                    <a:pt x="6197333" y="1658721"/>
                  </a:lnTo>
                  <a:lnTo>
                    <a:pt x="6198451" y="1658251"/>
                  </a:lnTo>
                  <a:lnTo>
                    <a:pt x="6200318" y="1656397"/>
                  </a:lnTo>
                  <a:lnTo>
                    <a:pt x="6200775" y="1655267"/>
                  </a:lnTo>
                  <a:lnTo>
                    <a:pt x="6200775" y="1652638"/>
                  </a:lnTo>
                  <a:close/>
                </a:path>
                <a:path w="10629900" h="2895600">
                  <a:moveTo>
                    <a:pt x="6200775" y="1240345"/>
                  </a:moveTo>
                  <a:lnTo>
                    <a:pt x="6200318" y="1239215"/>
                  </a:lnTo>
                  <a:lnTo>
                    <a:pt x="6198451" y="1237361"/>
                  </a:lnTo>
                  <a:lnTo>
                    <a:pt x="6197333" y="1236891"/>
                  </a:lnTo>
                  <a:lnTo>
                    <a:pt x="6194704" y="1236891"/>
                  </a:lnTo>
                  <a:lnTo>
                    <a:pt x="6193574" y="1237361"/>
                  </a:lnTo>
                  <a:lnTo>
                    <a:pt x="6191720" y="1239215"/>
                  </a:lnTo>
                  <a:lnTo>
                    <a:pt x="6191250" y="1240345"/>
                  </a:lnTo>
                  <a:lnTo>
                    <a:pt x="6191250" y="1242974"/>
                  </a:lnTo>
                  <a:lnTo>
                    <a:pt x="6191720" y="1244092"/>
                  </a:lnTo>
                  <a:lnTo>
                    <a:pt x="6193574" y="1245958"/>
                  </a:lnTo>
                  <a:lnTo>
                    <a:pt x="6194704" y="1246416"/>
                  </a:lnTo>
                  <a:lnTo>
                    <a:pt x="6197333" y="1246416"/>
                  </a:lnTo>
                  <a:lnTo>
                    <a:pt x="6198451" y="1245958"/>
                  </a:lnTo>
                  <a:lnTo>
                    <a:pt x="6200318" y="1244092"/>
                  </a:lnTo>
                  <a:lnTo>
                    <a:pt x="6200775" y="1242974"/>
                  </a:lnTo>
                  <a:lnTo>
                    <a:pt x="6200775" y="1240345"/>
                  </a:lnTo>
                  <a:close/>
                </a:path>
                <a:path w="10629900" h="2895600">
                  <a:moveTo>
                    <a:pt x="6200775" y="828040"/>
                  </a:moveTo>
                  <a:lnTo>
                    <a:pt x="6200318" y="826922"/>
                  </a:lnTo>
                  <a:lnTo>
                    <a:pt x="6198451" y="825068"/>
                  </a:lnTo>
                  <a:lnTo>
                    <a:pt x="6197333" y="824598"/>
                  </a:lnTo>
                  <a:lnTo>
                    <a:pt x="6194704" y="824598"/>
                  </a:lnTo>
                  <a:lnTo>
                    <a:pt x="6193574" y="825068"/>
                  </a:lnTo>
                  <a:lnTo>
                    <a:pt x="6191720" y="826922"/>
                  </a:lnTo>
                  <a:lnTo>
                    <a:pt x="6191250" y="828040"/>
                  </a:lnTo>
                  <a:lnTo>
                    <a:pt x="6191250" y="830681"/>
                  </a:lnTo>
                  <a:lnTo>
                    <a:pt x="6191720" y="831799"/>
                  </a:lnTo>
                  <a:lnTo>
                    <a:pt x="6193574" y="833653"/>
                  </a:lnTo>
                  <a:lnTo>
                    <a:pt x="6194704" y="834123"/>
                  </a:lnTo>
                  <a:lnTo>
                    <a:pt x="6197333" y="834123"/>
                  </a:lnTo>
                  <a:lnTo>
                    <a:pt x="6198451" y="833653"/>
                  </a:lnTo>
                  <a:lnTo>
                    <a:pt x="6200318" y="831799"/>
                  </a:lnTo>
                  <a:lnTo>
                    <a:pt x="6200775" y="830681"/>
                  </a:lnTo>
                  <a:lnTo>
                    <a:pt x="6200775" y="828040"/>
                  </a:lnTo>
                  <a:close/>
                </a:path>
                <a:path w="10629900" h="2895600">
                  <a:moveTo>
                    <a:pt x="6200775" y="415747"/>
                  </a:moveTo>
                  <a:lnTo>
                    <a:pt x="6200318" y="414629"/>
                  </a:lnTo>
                  <a:lnTo>
                    <a:pt x="6198451" y="412762"/>
                  </a:lnTo>
                  <a:lnTo>
                    <a:pt x="6197333" y="412305"/>
                  </a:lnTo>
                  <a:lnTo>
                    <a:pt x="6194704" y="412305"/>
                  </a:lnTo>
                  <a:lnTo>
                    <a:pt x="6193574" y="412762"/>
                  </a:lnTo>
                  <a:lnTo>
                    <a:pt x="6191720" y="414629"/>
                  </a:lnTo>
                  <a:lnTo>
                    <a:pt x="6191250" y="415747"/>
                  </a:lnTo>
                  <a:lnTo>
                    <a:pt x="6191250" y="418376"/>
                  </a:lnTo>
                  <a:lnTo>
                    <a:pt x="6191720" y="419506"/>
                  </a:lnTo>
                  <a:lnTo>
                    <a:pt x="6193574" y="421360"/>
                  </a:lnTo>
                  <a:lnTo>
                    <a:pt x="6194704" y="421830"/>
                  </a:lnTo>
                  <a:lnTo>
                    <a:pt x="6197333" y="421830"/>
                  </a:lnTo>
                  <a:lnTo>
                    <a:pt x="6198451" y="421360"/>
                  </a:lnTo>
                  <a:lnTo>
                    <a:pt x="6200318" y="419506"/>
                  </a:lnTo>
                  <a:lnTo>
                    <a:pt x="6200775" y="418376"/>
                  </a:lnTo>
                  <a:lnTo>
                    <a:pt x="6200775" y="415747"/>
                  </a:lnTo>
                  <a:close/>
                </a:path>
                <a:path w="10629900" h="2895600">
                  <a:moveTo>
                    <a:pt x="6200775" y="3454"/>
                  </a:moveTo>
                  <a:lnTo>
                    <a:pt x="6200318" y="2336"/>
                  </a:lnTo>
                  <a:lnTo>
                    <a:pt x="6198451" y="469"/>
                  </a:lnTo>
                  <a:lnTo>
                    <a:pt x="6197333" y="0"/>
                  </a:lnTo>
                  <a:lnTo>
                    <a:pt x="6194704" y="0"/>
                  </a:lnTo>
                  <a:lnTo>
                    <a:pt x="6193574" y="469"/>
                  </a:lnTo>
                  <a:lnTo>
                    <a:pt x="6191720" y="2336"/>
                  </a:lnTo>
                  <a:lnTo>
                    <a:pt x="6191250" y="3454"/>
                  </a:lnTo>
                  <a:lnTo>
                    <a:pt x="6191250" y="6083"/>
                  </a:lnTo>
                  <a:lnTo>
                    <a:pt x="6191720" y="7200"/>
                  </a:lnTo>
                  <a:lnTo>
                    <a:pt x="6193574" y="9067"/>
                  </a:lnTo>
                  <a:lnTo>
                    <a:pt x="6194704" y="9525"/>
                  </a:lnTo>
                  <a:lnTo>
                    <a:pt x="6197333" y="9525"/>
                  </a:lnTo>
                  <a:lnTo>
                    <a:pt x="6198451" y="9067"/>
                  </a:lnTo>
                  <a:lnTo>
                    <a:pt x="6200318" y="7200"/>
                  </a:lnTo>
                  <a:lnTo>
                    <a:pt x="6200775" y="6083"/>
                  </a:lnTo>
                  <a:lnTo>
                    <a:pt x="6200775" y="3454"/>
                  </a:lnTo>
                  <a:close/>
                </a:path>
                <a:path w="10629900" h="2895600">
                  <a:moveTo>
                    <a:pt x="6248400" y="2889529"/>
                  </a:moveTo>
                  <a:lnTo>
                    <a:pt x="6247943" y="2888411"/>
                  </a:lnTo>
                  <a:lnTo>
                    <a:pt x="6246076" y="2886545"/>
                  </a:lnTo>
                  <a:lnTo>
                    <a:pt x="6244958" y="2886075"/>
                  </a:lnTo>
                  <a:lnTo>
                    <a:pt x="6242329" y="2886075"/>
                  </a:lnTo>
                  <a:lnTo>
                    <a:pt x="6241199" y="2886545"/>
                  </a:lnTo>
                  <a:lnTo>
                    <a:pt x="6239345" y="2888411"/>
                  </a:lnTo>
                  <a:lnTo>
                    <a:pt x="6238875" y="2889529"/>
                  </a:lnTo>
                  <a:lnTo>
                    <a:pt x="6238875" y="2892158"/>
                  </a:lnTo>
                  <a:lnTo>
                    <a:pt x="6239345" y="2893276"/>
                  </a:lnTo>
                  <a:lnTo>
                    <a:pt x="6241199" y="2895142"/>
                  </a:lnTo>
                  <a:lnTo>
                    <a:pt x="6242329" y="2895600"/>
                  </a:lnTo>
                  <a:lnTo>
                    <a:pt x="6244958" y="2895600"/>
                  </a:lnTo>
                  <a:lnTo>
                    <a:pt x="6246076" y="2895142"/>
                  </a:lnTo>
                  <a:lnTo>
                    <a:pt x="6247943" y="2893276"/>
                  </a:lnTo>
                  <a:lnTo>
                    <a:pt x="6248400" y="2892158"/>
                  </a:lnTo>
                  <a:lnTo>
                    <a:pt x="6248400" y="2889529"/>
                  </a:lnTo>
                  <a:close/>
                </a:path>
                <a:path w="10629900" h="2895600">
                  <a:moveTo>
                    <a:pt x="6248400" y="2477236"/>
                  </a:moveTo>
                  <a:lnTo>
                    <a:pt x="6247943" y="2476106"/>
                  </a:lnTo>
                  <a:lnTo>
                    <a:pt x="6246076" y="2474252"/>
                  </a:lnTo>
                  <a:lnTo>
                    <a:pt x="6244958" y="2473782"/>
                  </a:lnTo>
                  <a:lnTo>
                    <a:pt x="6242329" y="2473782"/>
                  </a:lnTo>
                  <a:lnTo>
                    <a:pt x="6241199" y="2474252"/>
                  </a:lnTo>
                  <a:lnTo>
                    <a:pt x="6239345" y="2476106"/>
                  </a:lnTo>
                  <a:lnTo>
                    <a:pt x="6238875" y="2477236"/>
                  </a:lnTo>
                  <a:lnTo>
                    <a:pt x="6238875" y="2479865"/>
                  </a:lnTo>
                  <a:lnTo>
                    <a:pt x="6239345" y="2480983"/>
                  </a:lnTo>
                  <a:lnTo>
                    <a:pt x="6241199" y="2482850"/>
                  </a:lnTo>
                  <a:lnTo>
                    <a:pt x="6242329" y="2483307"/>
                  </a:lnTo>
                  <a:lnTo>
                    <a:pt x="6244958" y="2483307"/>
                  </a:lnTo>
                  <a:lnTo>
                    <a:pt x="6246076" y="2482850"/>
                  </a:lnTo>
                  <a:lnTo>
                    <a:pt x="6247943" y="2480983"/>
                  </a:lnTo>
                  <a:lnTo>
                    <a:pt x="6248400" y="2479865"/>
                  </a:lnTo>
                  <a:lnTo>
                    <a:pt x="6248400" y="2477236"/>
                  </a:lnTo>
                  <a:close/>
                </a:path>
                <a:path w="10629900" h="2895600">
                  <a:moveTo>
                    <a:pt x="6248400" y="2064931"/>
                  </a:moveTo>
                  <a:lnTo>
                    <a:pt x="6247943" y="2063813"/>
                  </a:lnTo>
                  <a:lnTo>
                    <a:pt x="6246076" y="2061959"/>
                  </a:lnTo>
                  <a:lnTo>
                    <a:pt x="6244958" y="2061489"/>
                  </a:lnTo>
                  <a:lnTo>
                    <a:pt x="6242329" y="2061489"/>
                  </a:lnTo>
                  <a:lnTo>
                    <a:pt x="6241199" y="2061959"/>
                  </a:lnTo>
                  <a:lnTo>
                    <a:pt x="6239345" y="2063813"/>
                  </a:lnTo>
                  <a:lnTo>
                    <a:pt x="6238875" y="2064931"/>
                  </a:lnTo>
                  <a:lnTo>
                    <a:pt x="6238875" y="2067560"/>
                  </a:lnTo>
                  <a:lnTo>
                    <a:pt x="6239345" y="2068690"/>
                  </a:lnTo>
                  <a:lnTo>
                    <a:pt x="6241199" y="2070544"/>
                  </a:lnTo>
                  <a:lnTo>
                    <a:pt x="6242329" y="2071014"/>
                  </a:lnTo>
                  <a:lnTo>
                    <a:pt x="6244958" y="2071014"/>
                  </a:lnTo>
                  <a:lnTo>
                    <a:pt x="6246076" y="2070544"/>
                  </a:lnTo>
                  <a:lnTo>
                    <a:pt x="6247943" y="2068690"/>
                  </a:lnTo>
                  <a:lnTo>
                    <a:pt x="6248400" y="2067560"/>
                  </a:lnTo>
                  <a:lnTo>
                    <a:pt x="6248400" y="2064931"/>
                  </a:lnTo>
                  <a:close/>
                </a:path>
                <a:path w="10629900" h="2895600">
                  <a:moveTo>
                    <a:pt x="6248400" y="1652638"/>
                  </a:moveTo>
                  <a:lnTo>
                    <a:pt x="6247943" y="1651520"/>
                  </a:lnTo>
                  <a:lnTo>
                    <a:pt x="6246076" y="1649653"/>
                  </a:lnTo>
                  <a:lnTo>
                    <a:pt x="6244958" y="1649196"/>
                  </a:lnTo>
                  <a:lnTo>
                    <a:pt x="6242329" y="1649196"/>
                  </a:lnTo>
                  <a:lnTo>
                    <a:pt x="6241199" y="1649653"/>
                  </a:lnTo>
                  <a:lnTo>
                    <a:pt x="6239345" y="1651520"/>
                  </a:lnTo>
                  <a:lnTo>
                    <a:pt x="6238875" y="1652638"/>
                  </a:lnTo>
                  <a:lnTo>
                    <a:pt x="6238875" y="1655267"/>
                  </a:lnTo>
                  <a:lnTo>
                    <a:pt x="6239345" y="1656397"/>
                  </a:lnTo>
                  <a:lnTo>
                    <a:pt x="6241199" y="1658251"/>
                  </a:lnTo>
                  <a:lnTo>
                    <a:pt x="6242329" y="1658721"/>
                  </a:lnTo>
                  <a:lnTo>
                    <a:pt x="6244958" y="1658721"/>
                  </a:lnTo>
                  <a:lnTo>
                    <a:pt x="6246076" y="1658251"/>
                  </a:lnTo>
                  <a:lnTo>
                    <a:pt x="6247943" y="1656397"/>
                  </a:lnTo>
                  <a:lnTo>
                    <a:pt x="6248400" y="1655267"/>
                  </a:lnTo>
                  <a:lnTo>
                    <a:pt x="6248400" y="1652638"/>
                  </a:lnTo>
                  <a:close/>
                </a:path>
                <a:path w="10629900" h="2895600">
                  <a:moveTo>
                    <a:pt x="6248400" y="1240345"/>
                  </a:moveTo>
                  <a:lnTo>
                    <a:pt x="6247943" y="1239215"/>
                  </a:lnTo>
                  <a:lnTo>
                    <a:pt x="6246076" y="1237361"/>
                  </a:lnTo>
                  <a:lnTo>
                    <a:pt x="6244958" y="1236891"/>
                  </a:lnTo>
                  <a:lnTo>
                    <a:pt x="6242329" y="1236891"/>
                  </a:lnTo>
                  <a:lnTo>
                    <a:pt x="6241199" y="1237361"/>
                  </a:lnTo>
                  <a:lnTo>
                    <a:pt x="6239345" y="1239215"/>
                  </a:lnTo>
                  <a:lnTo>
                    <a:pt x="6238875" y="1240345"/>
                  </a:lnTo>
                  <a:lnTo>
                    <a:pt x="6238875" y="1242974"/>
                  </a:lnTo>
                  <a:lnTo>
                    <a:pt x="6239345" y="1244092"/>
                  </a:lnTo>
                  <a:lnTo>
                    <a:pt x="6241199" y="1245958"/>
                  </a:lnTo>
                  <a:lnTo>
                    <a:pt x="6242329" y="1246416"/>
                  </a:lnTo>
                  <a:lnTo>
                    <a:pt x="6244958" y="1246416"/>
                  </a:lnTo>
                  <a:lnTo>
                    <a:pt x="6246076" y="1245958"/>
                  </a:lnTo>
                  <a:lnTo>
                    <a:pt x="6247943" y="1244092"/>
                  </a:lnTo>
                  <a:lnTo>
                    <a:pt x="6248400" y="1242974"/>
                  </a:lnTo>
                  <a:lnTo>
                    <a:pt x="6248400" y="1240345"/>
                  </a:lnTo>
                  <a:close/>
                </a:path>
                <a:path w="10629900" h="2895600">
                  <a:moveTo>
                    <a:pt x="6248400" y="828040"/>
                  </a:moveTo>
                  <a:lnTo>
                    <a:pt x="6247943" y="826922"/>
                  </a:lnTo>
                  <a:lnTo>
                    <a:pt x="6246076" y="825068"/>
                  </a:lnTo>
                  <a:lnTo>
                    <a:pt x="6244958" y="824598"/>
                  </a:lnTo>
                  <a:lnTo>
                    <a:pt x="6242329" y="824598"/>
                  </a:lnTo>
                  <a:lnTo>
                    <a:pt x="6241199" y="825068"/>
                  </a:lnTo>
                  <a:lnTo>
                    <a:pt x="6239345" y="826922"/>
                  </a:lnTo>
                  <a:lnTo>
                    <a:pt x="6238875" y="828040"/>
                  </a:lnTo>
                  <a:lnTo>
                    <a:pt x="6238875" y="830681"/>
                  </a:lnTo>
                  <a:lnTo>
                    <a:pt x="6239345" y="831799"/>
                  </a:lnTo>
                  <a:lnTo>
                    <a:pt x="6241199" y="833653"/>
                  </a:lnTo>
                  <a:lnTo>
                    <a:pt x="6242329" y="834123"/>
                  </a:lnTo>
                  <a:lnTo>
                    <a:pt x="6244958" y="834123"/>
                  </a:lnTo>
                  <a:lnTo>
                    <a:pt x="6246076" y="833653"/>
                  </a:lnTo>
                  <a:lnTo>
                    <a:pt x="6247943" y="831799"/>
                  </a:lnTo>
                  <a:lnTo>
                    <a:pt x="6248400" y="830681"/>
                  </a:lnTo>
                  <a:lnTo>
                    <a:pt x="6248400" y="828040"/>
                  </a:lnTo>
                  <a:close/>
                </a:path>
                <a:path w="10629900" h="2895600">
                  <a:moveTo>
                    <a:pt x="6248400" y="415747"/>
                  </a:moveTo>
                  <a:lnTo>
                    <a:pt x="6247943" y="414629"/>
                  </a:lnTo>
                  <a:lnTo>
                    <a:pt x="6246076" y="412762"/>
                  </a:lnTo>
                  <a:lnTo>
                    <a:pt x="6244958" y="412305"/>
                  </a:lnTo>
                  <a:lnTo>
                    <a:pt x="6242329" y="412305"/>
                  </a:lnTo>
                  <a:lnTo>
                    <a:pt x="6241199" y="412762"/>
                  </a:lnTo>
                  <a:lnTo>
                    <a:pt x="6239345" y="414629"/>
                  </a:lnTo>
                  <a:lnTo>
                    <a:pt x="6238875" y="415747"/>
                  </a:lnTo>
                  <a:lnTo>
                    <a:pt x="6238875" y="418376"/>
                  </a:lnTo>
                  <a:lnTo>
                    <a:pt x="6239345" y="419506"/>
                  </a:lnTo>
                  <a:lnTo>
                    <a:pt x="6241199" y="421360"/>
                  </a:lnTo>
                  <a:lnTo>
                    <a:pt x="6242329" y="421830"/>
                  </a:lnTo>
                  <a:lnTo>
                    <a:pt x="6244958" y="421830"/>
                  </a:lnTo>
                  <a:lnTo>
                    <a:pt x="6246076" y="421360"/>
                  </a:lnTo>
                  <a:lnTo>
                    <a:pt x="6247943" y="419506"/>
                  </a:lnTo>
                  <a:lnTo>
                    <a:pt x="6248400" y="418376"/>
                  </a:lnTo>
                  <a:lnTo>
                    <a:pt x="6248400" y="415747"/>
                  </a:lnTo>
                  <a:close/>
                </a:path>
                <a:path w="10629900" h="2895600">
                  <a:moveTo>
                    <a:pt x="6248400" y="3454"/>
                  </a:moveTo>
                  <a:lnTo>
                    <a:pt x="6247943" y="2336"/>
                  </a:lnTo>
                  <a:lnTo>
                    <a:pt x="6246076" y="469"/>
                  </a:lnTo>
                  <a:lnTo>
                    <a:pt x="6244958" y="0"/>
                  </a:lnTo>
                  <a:lnTo>
                    <a:pt x="6242329" y="0"/>
                  </a:lnTo>
                  <a:lnTo>
                    <a:pt x="6241199" y="469"/>
                  </a:lnTo>
                  <a:lnTo>
                    <a:pt x="6239345" y="2336"/>
                  </a:lnTo>
                  <a:lnTo>
                    <a:pt x="6238875" y="3454"/>
                  </a:lnTo>
                  <a:lnTo>
                    <a:pt x="6238875" y="6083"/>
                  </a:lnTo>
                  <a:lnTo>
                    <a:pt x="6239345" y="7200"/>
                  </a:lnTo>
                  <a:lnTo>
                    <a:pt x="6241199" y="9067"/>
                  </a:lnTo>
                  <a:lnTo>
                    <a:pt x="6242329" y="9525"/>
                  </a:lnTo>
                  <a:lnTo>
                    <a:pt x="6244958" y="9525"/>
                  </a:lnTo>
                  <a:lnTo>
                    <a:pt x="6246076" y="9067"/>
                  </a:lnTo>
                  <a:lnTo>
                    <a:pt x="6247943" y="7200"/>
                  </a:lnTo>
                  <a:lnTo>
                    <a:pt x="6248400" y="6083"/>
                  </a:lnTo>
                  <a:lnTo>
                    <a:pt x="6248400" y="3454"/>
                  </a:lnTo>
                  <a:close/>
                </a:path>
                <a:path w="10629900" h="2895600">
                  <a:moveTo>
                    <a:pt x="6296025" y="2889529"/>
                  </a:moveTo>
                  <a:lnTo>
                    <a:pt x="6295568" y="2888411"/>
                  </a:lnTo>
                  <a:lnTo>
                    <a:pt x="6293701" y="2886545"/>
                  </a:lnTo>
                  <a:lnTo>
                    <a:pt x="6292583" y="2886075"/>
                  </a:lnTo>
                  <a:lnTo>
                    <a:pt x="6289954" y="2886075"/>
                  </a:lnTo>
                  <a:lnTo>
                    <a:pt x="6288824" y="2886545"/>
                  </a:lnTo>
                  <a:lnTo>
                    <a:pt x="6286970" y="2888411"/>
                  </a:lnTo>
                  <a:lnTo>
                    <a:pt x="6286500" y="2889529"/>
                  </a:lnTo>
                  <a:lnTo>
                    <a:pt x="6286500" y="2892158"/>
                  </a:lnTo>
                  <a:lnTo>
                    <a:pt x="6286970" y="2893276"/>
                  </a:lnTo>
                  <a:lnTo>
                    <a:pt x="6288824" y="2895142"/>
                  </a:lnTo>
                  <a:lnTo>
                    <a:pt x="6289954" y="2895600"/>
                  </a:lnTo>
                  <a:lnTo>
                    <a:pt x="6292583" y="2895600"/>
                  </a:lnTo>
                  <a:lnTo>
                    <a:pt x="6293701" y="2895142"/>
                  </a:lnTo>
                  <a:lnTo>
                    <a:pt x="6295568" y="2893276"/>
                  </a:lnTo>
                  <a:lnTo>
                    <a:pt x="6296025" y="2892158"/>
                  </a:lnTo>
                  <a:lnTo>
                    <a:pt x="6296025" y="2889529"/>
                  </a:lnTo>
                  <a:close/>
                </a:path>
                <a:path w="10629900" h="2895600">
                  <a:moveTo>
                    <a:pt x="6296025" y="2477236"/>
                  </a:moveTo>
                  <a:lnTo>
                    <a:pt x="6295568" y="2476106"/>
                  </a:lnTo>
                  <a:lnTo>
                    <a:pt x="6293701" y="2474252"/>
                  </a:lnTo>
                  <a:lnTo>
                    <a:pt x="6292583" y="2473782"/>
                  </a:lnTo>
                  <a:lnTo>
                    <a:pt x="6289954" y="2473782"/>
                  </a:lnTo>
                  <a:lnTo>
                    <a:pt x="6288824" y="2474252"/>
                  </a:lnTo>
                  <a:lnTo>
                    <a:pt x="6286970" y="2476106"/>
                  </a:lnTo>
                  <a:lnTo>
                    <a:pt x="6286500" y="2477236"/>
                  </a:lnTo>
                  <a:lnTo>
                    <a:pt x="6286500" y="2479865"/>
                  </a:lnTo>
                  <a:lnTo>
                    <a:pt x="6286970" y="2480983"/>
                  </a:lnTo>
                  <a:lnTo>
                    <a:pt x="6288824" y="2482850"/>
                  </a:lnTo>
                  <a:lnTo>
                    <a:pt x="6289954" y="2483307"/>
                  </a:lnTo>
                  <a:lnTo>
                    <a:pt x="6292583" y="2483307"/>
                  </a:lnTo>
                  <a:lnTo>
                    <a:pt x="6293701" y="2482850"/>
                  </a:lnTo>
                  <a:lnTo>
                    <a:pt x="6295568" y="2480983"/>
                  </a:lnTo>
                  <a:lnTo>
                    <a:pt x="6296025" y="2479865"/>
                  </a:lnTo>
                  <a:lnTo>
                    <a:pt x="6296025" y="2477236"/>
                  </a:lnTo>
                  <a:close/>
                </a:path>
                <a:path w="10629900" h="2895600">
                  <a:moveTo>
                    <a:pt x="6296025" y="2064931"/>
                  </a:moveTo>
                  <a:lnTo>
                    <a:pt x="6295568" y="2063813"/>
                  </a:lnTo>
                  <a:lnTo>
                    <a:pt x="6293701" y="2061959"/>
                  </a:lnTo>
                  <a:lnTo>
                    <a:pt x="6292583" y="2061489"/>
                  </a:lnTo>
                  <a:lnTo>
                    <a:pt x="6289954" y="2061489"/>
                  </a:lnTo>
                  <a:lnTo>
                    <a:pt x="6288824" y="2061959"/>
                  </a:lnTo>
                  <a:lnTo>
                    <a:pt x="6286970" y="2063813"/>
                  </a:lnTo>
                  <a:lnTo>
                    <a:pt x="6286500" y="2064931"/>
                  </a:lnTo>
                  <a:lnTo>
                    <a:pt x="6286500" y="2067560"/>
                  </a:lnTo>
                  <a:lnTo>
                    <a:pt x="6286970" y="2068690"/>
                  </a:lnTo>
                  <a:lnTo>
                    <a:pt x="6288824" y="2070544"/>
                  </a:lnTo>
                  <a:lnTo>
                    <a:pt x="6289954" y="2071014"/>
                  </a:lnTo>
                  <a:lnTo>
                    <a:pt x="6292583" y="2071014"/>
                  </a:lnTo>
                  <a:lnTo>
                    <a:pt x="6293701" y="2070544"/>
                  </a:lnTo>
                  <a:lnTo>
                    <a:pt x="6295568" y="2068690"/>
                  </a:lnTo>
                  <a:lnTo>
                    <a:pt x="6296025" y="2067560"/>
                  </a:lnTo>
                  <a:lnTo>
                    <a:pt x="6296025" y="2064931"/>
                  </a:lnTo>
                  <a:close/>
                </a:path>
                <a:path w="10629900" h="2895600">
                  <a:moveTo>
                    <a:pt x="6296025" y="1652638"/>
                  </a:moveTo>
                  <a:lnTo>
                    <a:pt x="6295568" y="1651520"/>
                  </a:lnTo>
                  <a:lnTo>
                    <a:pt x="6293701" y="1649653"/>
                  </a:lnTo>
                  <a:lnTo>
                    <a:pt x="6292583" y="1649196"/>
                  </a:lnTo>
                  <a:lnTo>
                    <a:pt x="6289954" y="1649196"/>
                  </a:lnTo>
                  <a:lnTo>
                    <a:pt x="6288824" y="1649653"/>
                  </a:lnTo>
                  <a:lnTo>
                    <a:pt x="6286970" y="1651520"/>
                  </a:lnTo>
                  <a:lnTo>
                    <a:pt x="6286500" y="1652638"/>
                  </a:lnTo>
                  <a:lnTo>
                    <a:pt x="6286500" y="1655267"/>
                  </a:lnTo>
                  <a:lnTo>
                    <a:pt x="6286970" y="1656397"/>
                  </a:lnTo>
                  <a:lnTo>
                    <a:pt x="6288824" y="1658251"/>
                  </a:lnTo>
                  <a:lnTo>
                    <a:pt x="6289954" y="1658721"/>
                  </a:lnTo>
                  <a:lnTo>
                    <a:pt x="6292583" y="1658721"/>
                  </a:lnTo>
                  <a:lnTo>
                    <a:pt x="6293701" y="1658251"/>
                  </a:lnTo>
                  <a:lnTo>
                    <a:pt x="6295568" y="1656397"/>
                  </a:lnTo>
                  <a:lnTo>
                    <a:pt x="6296025" y="1655267"/>
                  </a:lnTo>
                  <a:lnTo>
                    <a:pt x="6296025" y="1652638"/>
                  </a:lnTo>
                  <a:close/>
                </a:path>
                <a:path w="10629900" h="2895600">
                  <a:moveTo>
                    <a:pt x="6296025" y="1240345"/>
                  </a:moveTo>
                  <a:lnTo>
                    <a:pt x="6295568" y="1239215"/>
                  </a:lnTo>
                  <a:lnTo>
                    <a:pt x="6293701" y="1237361"/>
                  </a:lnTo>
                  <a:lnTo>
                    <a:pt x="6292583" y="1236891"/>
                  </a:lnTo>
                  <a:lnTo>
                    <a:pt x="6289954" y="1236891"/>
                  </a:lnTo>
                  <a:lnTo>
                    <a:pt x="6288824" y="1237361"/>
                  </a:lnTo>
                  <a:lnTo>
                    <a:pt x="6286970" y="1239215"/>
                  </a:lnTo>
                  <a:lnTo>
                    <a:pt x="6286500" y="1240345"/>
                  </a:lnTo>
                  <a:lnTo>
                    <a:pt x="6286500" y="1242974"/>
                  </a:lnTo>
                  <a:lnTo>
                    <a:pt x="6286970" y="1244092"/>
                  </a:lnTo>
                  <a:lnTo>
                    <a:pt x="6288824" y="1245958"/>
                  </a:lnTo>
                  <a:lnTo>
                    <a:pt x="6289954" y="1246416"/>
                  </a:lnTo>
                  <a:lnTo>
                    <a:pt x="6292583" y="1246416"/>
                  </a:lnTo>
                  <a:lnTo>
                    <a:pt x="6293701" y="1245958"/>
                  </a:lnTo>
                  <a:lnTo>
                    <a:pt x="6295568" y="1244092"/>
                  </a:lnTo>
                  <a:lnTo>
                    <a:pt x="6296025" y="1242974"/>
                  </a:lnTo>
                  <a:lnTo>
                    <a:pt x="6296025" y="1240345"/>
                  </a:lnTo>
                  <a:close/>
                </a:path>
                <a:path w="10629900" h="2895600">
                  <a:moveTo>
                    <a:pt x="6296025" y="828040"/>
                  </a:moveTo>
                  <a:lnTo>
                    <a:pt x="6295568" y="826922"/>
                  </a:lnTo>
                  <a:lnTo>
                    <a:pt x="6293701" y="825068"/>
                  </a:lnTo>
                  <a:lnTo>
                    <a:pt x="6292583" y="824598"/>
                  </a:lnTo>
                  <a:lnTo>
                    <a:pt x="6289954" y="824598"/>
                  </a:lnTo>
                  <a:lnTo>
                    <a:pt x="6288824" y="825068"/>
                  </a:lnTo>
                  <a:lnTo>
                    <a:pt x="6286970" y="826922"/>
                  </a:lnTo>
                  <a:lnTo>
                    <a:pt x="6286500" y="828040"/>
                  </a:lnTo>
                  <a:lnTo>
                    <a:pt x="6286500" y="830681"/>
                  </a:lnTo>
                  <a:lnTo>
                    <a:pt x="6286970" y="831799"/>
                  </a:lnTo>
                  <a:lnTo>
                    <a:pt x="6288824" y="833653"/>
                  </a:lnTo>
                  <a:lnTo>
                    <a:pt x="6289954" y="834123"/>
                  </a:lnTo>
                  <a:lnTo>
                    <a:pt x="6292583" y="834123"/>
                  </a:lnTo>
                  <a:lnTo>
                    <a:pt x="6293701" y="833653"/>
                  </a:lnTo>
                  <a:lnTo>
                    <a:pt x="6295568" y="831799"/>
                  </a:lnTo>
                  <a:lnTo>
                    <a:pt x="6296025" y="830681"/>
                  </a:lnTo>
                  <a:lnTo>
                    <a:pt x="6296025" y="828040"/>
                  </a:lnTo>
                  <a:close/>
                </a:path>
                <a:path w="10629900" h="2895600">
                  <a:moveTo>
                    <a:pt x="6296025" y="415747"/>
                  </a:moveTo>
                  <a:lnTo>
                    <a:pt x="6295568" y="414629"/>
                  </a:lnTo>
                  <a:lnTo>
                    <a:pt x="6293701" y="412762"/>
                  </a:lnTo>
                  <a:lnTo>
                    <a:pt x="6292583" y="412305"/>
                  </a:lnTo>
                  <a:lnTo>
                    <a:pt x="6289954" y="412305"/>
                  </a:lnTo>
                  <a:lnTo>
                    <a:pt x="6288824" y="412762"/>
                  </a:lnTo>
                  <a:lnTo>
                    <a:pt x="6286970" y="414629"/>
                  </a:lnTo>
                  <a:lnTo>
                    <a:pt x="6286500" y="415747"/>
                  </a:lnTo>
                  <a:lnTo>
                    <a:pt x="6286500" y="418376"/>
                  </a:lnTo>
                  <a:lnTo>
                    <a:pt x="6286970" y="419506"/>
                  </a:lnTo>
                  <a:lnTo>
                    <a:pt x="6288824" y="421360"/>
                  </a:lnTo>
                  <a:lnTo>
                    <a:pt x="6289954" y="421830"/>
                  </a:lnTo>
                  <a:lnTo>
                    <a:pt x="6292583" y="421830"/>
                  </a:lnTo>
                  <a:lnTo>
                    <a:pt x="6293701" y="421360"/>
                  </a:lnTo>
                  <a:lnTo>
                    <a:pt x="6295568" y="419506"/>
                  </a:lnTo>
                  <a:lnTo>
                    <a:pt x="6296025" y="418376"/>
                  </a:lnTo>
                  <a:lnTo>
                    <a:pt x="6296025" y="415747"/>
                  </a:lnTo>
                  <a:close/>
                </a:path>
                <a:path w="10629900" h="2895600">
                  <a:moveTo>
                    <a:pt x="6296025" y="3454"/>
                  </a:moveTo>
                  <a:lnTo>
                    <a:pt x="6295568" y="2336"/>
                  </a:lnTo>
                  <a:lnTo>
                    <a:pt x="6293701" y="469"/>
                  </a:lnTo>
                  <a:lnTo>
                    <a:pt x="6292583" y="0"/>
                  </a:lnTo>
                  <a:lnTo>
                    <a:pt x="6289954" y="0"/>
                  </a:lnTo>
                  <a:lnTo>
                    <a:pt x="6288824" y="469"/>
                  </a:lnTo>
                  <a:lnTo>
                    <a:pt x="6286970" y="2336"/>
                  </a:lnTo>
                  <a:lnTo>
                    <a:pt x="6286500" y="3454"/>
                  </a:lnTo>
                  <a:lnTo>
                    <a:pt x="6286500" y="6083"/>
                  </a:lnTo>
                  <a:lnTo>
                    <a:pt x="6286970" y="7200"/>
                  </a:lnTo>
                  <a:lnTo>
                    <a:pt x="6288824" y="9067"/>
                  </a:lnTo>
                  <a:lnTo>
                    <a:pt x="6289954" y="9525"/>
                  </a:lnTo>
                  <a:lnTo>
                    <a:pt x="6292583" y="9525"/>
                  </a:lnTo>
                  <a:lnTo>
                    <a:pt x="6293701" y="9067"/>
                  </a:lnTo>
                  <a:lnTo>
                    <a:pt x="6295568" y="7200"/>
                  </a:lnTo>
                  <a:lnTo>
                    <a:pt x="6296025" y="6083"/>
                  </a:lnTo>
                  <a:lnTo>
                    <a:pt x="6296025" y="3454"/>
                  </a:lnTo>
                  <a:close/>
                </a:path>
                <a:path w="10629900" h="2895600">
                  <a:moveTo>
                    <a:pt x="6343650" y="2889529"/>
                  </a:moveTo>
                  <a:lnTo>
                    <a:pt x="6343193" y="2888411"/>
                  </a:lnTo>
                  <a:lnTo>
                    <a:pt x="6341326" y="2886545"/>
                  </a:lnTo>
                  <a:lnTo>
                    <a:pt x="6340208" y="2886075"/>
                  </a:lnTo>
                  <a:lnTo>
                    <a:pt x="6337579" y="2886075"/>
                  </a:lnTo>
                  <a:lnTo>
                    <a:pt x="6336449" y="2886545"/>
                  </a:lnTo>
                  <a:lnTo>
                    <a:pt x="6334595" y="2888411"/>
                  </a:lnTo>
                  <a:lnTo>
                    <a:pt x="6334125" y="2889529"/>
                  </a:lnTo>
                  <a:lnTo>
                    <a:pt x="6334125" y="2892158"/>
                  </a:lnTo>
                  <a:lnTo>
                    <a:pt x="6334595" y="2893276"/>
                  </a:lnTo>
                  <a:lnTo>
                    <a:pt x="6336449" y="2895142"/>
                  </a:lnTo>
                  <a:lnTo>
                    <a:pt x="6337579" y="2895600"/>
                  </a:lnTo>
                  <a:lnTo>
                    <a:pt x="6340208" y="2895600"/>
                  </a:lnTo>
                  <a:lnTo>
                    <a:pt x="6341326" y="2895142"/>
                  </a:lnTo>
                  <a:lnTo>
                    <a:pt x="6343193" y="2893276"/>
                  </a:lnTo>
                  <a:lnTo>
                    <a:pt x="6343650" y="2892158"/>
                  </a:lnTo>
                  <a:lnTo>
                    <a:pt x="6343650" y="2889529"/>
                  </a:lnTo>
                  <a:close/>
                </a:path>
                <a:path w="10629900" h="2895600">
                  <a:moveTo>
                    <a:pt x="6343650" y="2477236"/>
                  </a:moveTo>
                  <a:lnTo>
                    <a:pt x="6343193" y="2476106"/>
                  </a:lnTo>
                  <a:lnTo>
                    <a:pt x="6341326" y="2474252"/>
                  </a:lnTo>
                  <a:lnTo>
                    <a:pt x="6340208" y="2473782"/>
                  </a:lnTo>
                  <a:lnTo>
                    <a:pt x="6337579" y="2473782"/>
                  </a:lnTo>
                  <a:lnTo>
                    <a:pt x="6336449" y="2474252"/>
                  </a:lnTo>
                  <a:lnTo>
                    <a:pt x="6334595" y="2476106"/>
                  </a:lnTo>
                  <a:lnTo>
                    <a:pt x="6334125" y="2477236"/>
                  </a:lnTo>
                  <a:lnTo>
                    <a:pt x="6334125" y="2479865"/>
                  </a:lnTo>
                  <a:lnTo>
                    <a:pt x="6334595" y="2480983"/>
                  </a:lnTo>
                  <a:lnTo>
                    <a:pt x="6336449" y="2482850"/>
                  </a:lnTo>
                  <a:lnTo>
                    <a:pt x="6337579" y="2483307"/>
                  </a:lnTo>
                  <a:lnTo>
                    <a:pt x="6340208" y="2483307"/>
                  </a:lnTo>
                  <a:lnTo>
                    <a:pt x="6341326" y="2482850"/>
                  </a:lnTo>
                  <a:lnTo>
                    <a:pt x="6343193" y="2480983"/>
                  </a:lnTo>
                  <a:lnTo>
                    <a:pt x="6343650" y="2479865"/>
                  </a:lnTo>
                  <a:lnTo>
                    <a:pt x="6343650" y="2477236"/>
                  </a:lnTo>
                  <a:close/>
                </a:path>
                <a:path w="10629900" h="2895600">
                  <a:moveTo>
                    <a:pt x="6343650" y="2064931"/>
                  </a:moveTo>
                  <a:lnTo>
                    <a:pt x="6343193" y="2063813"/>
                  </a:lnTo>
                  <a:lnTo>
                    <a:pt x="6341326" y="2061959"/>
                  </a:lnTo>
                  <a:lnTo>
                    <a:pt x="6340208" y="2061489"/>
                  </a:lnTo>
                  <a:lnTo>
                    <a:pt x="6337579" y="2061489"/>
                  </a:lnTo>
                  <a:lnTo>
                    <a:pt x="6336449" y="2061959"/>
                  </a:lnTo>
                  <a:lnTo>
                    <a:pt x="6334595" y="2063813"/>
                  </a:lnTo>
                  <a:lnTo>
                    <a:pt x="6334125" y="2064931"/>
                  </a:lnTo>
                  <a:lnTo>
                    <a:pt x="6334125" y="2067560"/>
                  </a:lnTo>
                  <a:lnTo>
                    <a:pt x="6334595" y="2068690"/>
                  </a:lnTo>
                  <a:lnTo>
                    <a:pt x="6336449" y="2070544"/>
                  </a:lnTo>
                  <a:lnTo>
                    <a:pt x="6337579" y="2071014"/>
                  </a:lnTo>
                  <a:lnTo>
                    <a:pt x="6340208" y="2071014"/>
                  </a:lnTo>
                  <a:lnTo>
                    <a:pt x="6341326" y="2070544"/>
                  </a:lnTo>
                  <a:lnTo>
                    <a:pt x="6343193" y="2068690"/>
                  </a:lnTo>
                  <a:lnTo>
                    <a:pt x="6343650" y="2067560"/>
                  </a:lnTo>
                  <a:lnTo>
                    <a:pt x="6343650" y="2064931"/>
                  </a:lnTo>
                  <a:close/>
                </a:path>
                <a:path w="10629900" h="2895600">
                  <a:moveTo>
                    <a:pt x="6343650" y="1652638"/>
                  </a:moveTo>
                  <a:lnTo>
                    <a:pt x="6343193" y="1651520"/>
                  </a:lnTo>
                  <a:lnTo>
                    <a:pt x="6341326" y="1649653"/>
                  </a:lnTo>
                  <a:lnTo>
                    <a:pt x="6340208" y="1649196"/>
                  </a:lnTo>
                  <a:lnTo>
                    <a:pt x="6337579" y="1649196"/>
                  </a:lnTo>
                  <a:lnTo>
                    <a:pt x="6336449" y="1649653"/>
                  </a:lnTo>
                  <a:lnTo>
                    <a:pt x="6334595" y="1651520"/>
                  </a:lnTo>
                  <a:lnTo>
                    <a:pt x="6334125" y="1652638"/>
                  </a:lnTo>
                  <a:lnTo>
                    <a:pt x="6334125" y="1655267"/>
                  </a:lnTo>
                  <a:lnTo>
                    <a:pt x="6334595" y="1656397"/>
                  </a:lnTo>
                  <a:lnTo>
                    <a:pt x="6336449" y="1658251"/>
                  </a:lnTo>
                  <a:lnTo>
                    <a:pt x="6337579" y="1658721"/>
                  </a:lnTo>
                  <a:lnTo>
                    <a:pt x="6340208" y="1658721"/>
                  </a:lnTo>
                  <a:lnTo>
                    <a:pt x="6341326" y="1658251"/>
                  </a:lnTo>
                  <a:lnTo>
                    <a:pt x="6343193" y="1656397"/>
                  </a:lnTo>
                  <a:lnTo>
                    <a:pt x="6343650" y="1655267"/>
                  </a:lnTo>
                  <a:lnTo>
                    <a:pt x="6343650" y="1652638"/>
                  </a:lnTo>
                  <a:close/>
                </a:path>
                <a:path w="10629900" h="2895600">
                  <a:moveTo>
                    <a:pt x="6343650" y="1240345"/>
                  </a:moveTo>
                  <a:lnTo>
                    <a:pt x="6343193" y="1239215"/>
                  </a:lnTo>
                  <a:lnTo>
                    <a:pt x="6341326" y="1237361"/>
                  </a:lnTo>
                  <a:lnTo>
                    <a:pt x="6340208" y="1236891"/>
                  </a:lnTo>
                  <a:lnTo>
                    <a:pt x="6337579" y="1236891"/>
                  </a:lnTo>
                  <a:lnTo>
                    <a:pt x="6336449" y="1237361"/>
                  </a:lnTo>
                  <a:lnTo>
                    <a:pt x="6334595" y="1239215"/>
                  </a:lnTo>
                  <a:lnTo>
                    <a:pt x="6334125" y="1240345"/>
                  </a:lnTo>
                  <a:lnTo>
                    <a:pt x="6334125" y="1242974"/>
                  </a:lnTo>
                  <a:lnTo>
                    <a:pt x="6334595" y="1244092"/>
                  </a:lnTo>
                  <a:lnTo>
                    <a:pt x="6336449" y="1245958"/>
                  </a:lnTo>
                  <a:lnTo>
                    <a:pt x="6337579" y="1246416"/>
                  </a:lnTo>
                  <a:lnTo>
                    <a:pt x="6340208" y="1246416"/>
                  </a:lnTo>
                  <a:lnTo>
                    <a:pt x="6341326" y="1245958"/>
                  </a:lnTo>
                  <a:lnTo>
                    <a:pt x="6343193" y="1244092"/>
                  </a:lnTo>
                  <a:lnTo>
                    <a:pt x="6343650" y="1242974"/>
                  </a:lnTo>
                  <a:lnTo>
                    <a:pt x="6343650" y="1240345"/>
                  </a:lnTo>
                  <a:close/>
                </a:path>
                <a:path w="10629900" h="2895600">
                  <a:moveTo>
                    <a:pt x="6343650" y="828040"/>
                  </a:moveTo>
                  <a:lnTo>
                    <a:pt x="6343193" y="826922"/>
                  </a:lnTo>
                  <a:lnTo>
                    <a:pt x="6341326" y="825068"/>
                  </a:lnTo>
                  <a:lnTo>
                    <a:pt x="6340208" y="824598"/>
                  </a:lnTo>
                  <a:lnTo>
                    <a:pt x="6337579" y="824598"/>
                  </a:lnTo>
                  <a:lnTo>
                    <a:pt x="6336449" y="825068"/>
                  </a:lnTo>
                  <a:lnTo>
                    <a:pt x="6334595" y="826922"/>
                  </a:lnTo>
                  <a:lnTo>
                    <a:pt x="6334125" y="828040"/>
                  </a:lnTo>
                  <a:lnTo>
                    <a:pt x="6334125" y="830681"/>
                  </a:lnTo>
                  <a:lnTo>
                    <a:pt x="6334595" y="831799"/>
                  </a:lnTo>
                  <a:lnTo>
                    <a:pt x="6336449" y="833653"/>
                  </a:lnTo>
                  <a:lnTo>
                    <a:pt x="6337579" y="834123"/>
                  </a:lnTo>
                  <a:lnTo>
                    <a:pt x="6340208" y="834123"/>
                  </a:lnTo>
                  <a:lnTo>
                    <a:pt x="6341326" y="833653"/>
                  </a:lnTo>
                  <a:lnTo>
                    <a:pt x="6343193" y="831799"/>
                  </a:lnTo>
                  <a:lnTo>
                    <a:pt x="6343650" y="830681"/>
                  </a:lnTo>
                  <a:lnTo>
                    <a:pt x="6343650" y="828040"/>
                  </a:lnTo>
                  <a:close/>
                </a:path>
                <a:path w="10629900" h="2895600">
                  <a:moveTo>
                    <a:pt x="6343650" y="415747"/>
                  </a:moveTo>
                  <a:lnTo>
                    <a:pt x="6343193" y="414629"/>
                  </a:lnTo>
                  <a:lnTo>
                    <a:pt x="6341326" y="412762"/>
                  </a:lnTo>
                  <a:lnTo>
                    <a:pt x="6340208" y="412305"/>
                  </a:lnTo>
                  <a:lnTo>
                    <a:pt x="6337579" y="412305"/>
                  </a:lnTo>
                  <a:lnTo>
                    <a:pt x="6336449" y="412762"/>
                  </a:lnTo>
                  <a:lnTo>
                    <a:pt x="6334595" y="414629"/>
                  </a:lnTo>
                  <a:lnTo>
                    <a:pt x="6334125" y="415747"/>
                  </a:lnTo>
                  <a:lnTo>
                    <a:pt x="6334125" y="418376"/>
                  </a:lnTo>
                  <a:lnTo>
                    <a:pt x="6334595" y="419506"/>
                  </a:lnTo>
                  <a:lnTo>
                    <a:pt x="6336449" y="421360"/>
                  </a:lnTo>
                  <a:lnTo>
                    <a:pt x="6337579" y="421830"/>
                  </a:lnTo>
                  <a:lnTo>
                    <a:pt x="6340208" y="421830"/>
                  </a:lnTo>
                  <a:lnTo>
                    <a:pt x="6341326" y="421360"/>
                  </a:lnTo>
                  <a:lnTo>
                    <a:pt x="6343193" y="419506"/>
                  </a:lnTo>
                  <a:lnTo>
                    <a:pt x="6343650" y="418376"/>
                  </a:lnTo>
                  <a:lnTo>
                    <a:pt x="6343650" y="415747"/>
                  </a:lnTo>
                  <a:close/>
                </a:path>
                <a:path w="10629900" h="2895600">
                  <a:moveTo>
                    <a:pt x="6343650" y="3454"/>
                  </a:moveTo>
                  <a:lnTo>
                    <a:pt x="6343193" y="2336"/>
                  </a:lnTo>
                  <a:lnTo>
                    <a:pt x="6341326" y="469"/>
                  </a:lnTo>
                  <a:lnTo>
                    <a:pt x="6340208" y="0"/>
                  </a:lnTo>
                  <a:lnTo>
                    <a:pt x="6337579" y="0"/>
                  </a:lnTo>
                  <a:lnTo>
                    <a:pt x="6336449" y="469"/>
                  </a:lnTo>
                  <a:lnTo>
                    <a:pt x="6334595" y="2336"/>
                  </a:lnTo>
                  <a:lnTo>
                    <a:pt x="6334125" y="3454"/>
                  </a:lnTo>
                  <a:lnTo>
                    <a:pt x="6334125" y="6083"/>
                  </a:lnTo>
                  <a:lnTo>
                    <a:pt x="6334595" y="7200"/>
                  </a:lnTo>
                  <a:lnTo>
                    <a:pt x="6336449" y="9067"/>
                  </a:lnTo>
                  <a:lnTo>
                    <a:pt x="6337579" y="9525"/>
                  </a:lnTo>
                  <a:lnTo>
                    <a:pt x="6340208" y="9525"/>
                  </a:lnTo>
                  <a:lnTo>
                    <a:pt x="6341326" y="9067"/>
                  </a:lnTo>
                  <a:lnTo>
                    <a:pt x="6343193" y="7200"/>
                  </a:lnTo>
                  <a:lnTo>
                    <a:pt x="6343650" y="6083"/>
                  </a:lnTo>
                  <a:lnTo>
                    <a:pt x="6343650" y="3454"/>
                  </a:lnTo>
                  <a:close/>
                </a:path>
                <a:path w="10629900" h="2895600">
                  <a:moveTo>
                    <a:pt x="6391275" y="2889529"/>
                  </a:moveTo>
                  <a:lnTo>
                    <a:pt x="6390818" y="2888411"/>
                  </a:lnTo>
                  <a:lnTo>
                    <a:pt x="6388951" y="2886545"/>
                  </a:lnTo>
                  <a:lnTo>
                    <a:pt x="6387833" y="2886075"/>
                  </a:lnTo>
                  <a:lnTo>
                    <a:pt x="6385204" y="2886075"/>
                  </a:lnTo>
                  <a:lnTo>
                    <a:pt x="6384074" y="2886545"/>
                  </a:lnTo>
                  <a:lnTo>
                    <a:pt x="6382220" y="2888411"/>
                  </a:lnTo>
                  <a:lnTo>
                    <a:pt x="6381750" y="2889529"/>
                  </a:lnTo>
                  <a:lnTo>
                    <a:pt x="6381750" y="2892158"/>
                  </a:lnTo>
                  <a:lnTo>
                    <a:pt x="6382220" y="2893276"/>
                  </a:lnTo>
                  <a:lnTo>
                    <a:pt x="6384074" y="2895142"/>
                  </a:lnTo>
                  <a:lnTo>
                    <a:pt x="6385204" y="2895600"/>
                  </a:lnTo>
                  <a:lnTo>
                    <a:pt x="6387833" y="2895600"/>
                  </a:lnTo>
                  <a:lnTo>
                    <a:pt x="6388951" y="2895142"/>
                  </a:lnTo>
                  <a:lnTo>
                    <a:pt x="6390818" y="2893276"/>
                  </a:lnTo>
                  <a:lnTo>
                    <a:pt x="6391275" y="2892158"/>
                  </a:lnTo>
                  <a:lnTo>
                    <a:pt x="6391275" y="2889529"/>
                  </a:lnTo>
                  <a:close/>
                </a:path>
                <a:path w="10629900" h="2895600">
                  <a:moveTo>
                    <a:pt x="6391275" y="2477236"/>
                  </a:moveTo>
                  <a:lnTo>
                    <a:pt x="6390818" y="2476106"/>
                  </a:lnTo>
                  <a:lnTo>
                    <a:pt x="6388951" y="2474252"/>
                  </a:lnTo>
                  <a:lnTo>
                    <a:pt x="6387833" y="2473782"/>
                  </a:lnTo>
                  <a:lnTo>
                    <a:pt x="6385204" y="2473782"/>
                  </a:lnTo>
                  <a:lnTo>
                    <a:pt x="6384074" y="2474252"/>
                  </a:lnTo>
                  <a:lnTo>
                    <a:pt x="6382220" y="2476106"/>
                  </a:lnTo>
                  <a:lnTo>
                    <a:pt x="6381750" y="2477236"/>
                  </a:lnTo>
                  <a:lnTo>
                    <a:pt x="6381750" y="2479865"/>
                  </a:lnTo>
                  <a:lnTo>
                    <a:pt x="6382220" y="2480983"/>
                  </a:lnTo>
                  <a:lnTo>
                    <a:pt x="6384074" y="2482850"/>
                  </a:lnTo>
                  <a:lnTo>
                    <a:pt x="6385204" y="2483307"/>
                  </a:lnTo>
                  <a:lnTo>
                    <a:pt x="6387833" y="2483307"/>
                  </a:lnTo>
                  <a:lnTo>
                    <a:pt x="6388951" y="2482850"/>
                  </a:lnTo>
                  <a:lnTo>
                    <a:pt x="6390818" y="2480983"/>
                  </a:lnTo>
                  <a:lnTo>
                    <a:pt x="6391275" y="2479865"/>
                  </a:lnTo>
                  <a:lnTo>
                    <a:pt x="6391275" y="2477236"/>
                  </a:lnTo>
                  <a:close/>
                </a:path>
                <a:path w="10629900" h="2895600">
                  <a:moveTo>
                    <a:pt x="6391275" y="2064931"/>
                  </a:moveTo>
                  <a:lnTo>
                    <a:pt x="6390818" y="2063813"/>
                  </a:lnTo>
                  <a:lnTo>
                    <a:pt x="6388951" y="2061959"/>
                  </a:lnTo>
                  <a:lnTo>
                    <a:pt x="6387833" y="2061489"/>
                  </a:lnTo>
                  <a:lnTo>
                    <a:pt x="6385204" y="2061489"/>
                  </a:lnTo>
                  <a:lnTo>
                    <a:pt x="6384074" y="2061959"/>
                  </a:lnTo>
                  <a:lnTo>
                    <a:pt x="6382220" y="2063813"/>
                  </a:lnTo>
                  <a:lnTo>
                    <a:pt x="6381750" y="2064931"/>
                  </a:lnTo>
                  <a:lnTo>
                    <a:pt x="6381750" y="2067560"/>
                  </a:lnTo>
                  <a:lnTo>
                    <a:pt x="6382220" y="2068690"/>
                  </a:lnTo>
                  <a:lnTo>
                    <a:pt x="6384074" y="2070544"/>
                  </a:lnTo>
                  <a:lnTo>
                    <a:pt x="6385204" y="2071014"/>
                  </a:lnTo>
                  <a:lnTo>
                    <a:pt x="6387833" y="2071014"/>
                  </a:lnTo>
                  <a:lnTo>
                    <a:pt x="6388951" y="2070544"/>
                  </a:lnTo>
                  <a:lnTo>
                    <a:pt x="6390818" y="2068690"/>
                  </a:lnTo>
                  <a:lnTo>
                    <a:pt x="6391275" y="2067560"/>
                  </a:lnTo>
                  <a:lnTo>
                    <a:pt x="6391275" y="2064931"/>
                  </a:lnTo>
                  <a:close/>
                </a:path>
                <a:path w="10629900" h="2895600">
                  <a:moveTo>
                    <a:pt x="6391275" y="1652638"/>
                  </a:moveTo>
                  <a:lnTo>
                    <a:pt x="6390818" y="1651520"/>
                  </a:lnTo>
                  <a:lnTo>
                    <a:pt x="6388951" y="1649653"/>
                  </a:lnTo>
                  <a:lnTo>
                    <a:pt x="6387833" y="1649196"/>
                  </a:lnTo>
                  <a:lnTo>
                    <a:pt x="6385204" y="1649196"/>
                  </a:lnTo>
                  <a:lnTo>
                    <a:pt x="6384074" y="1649653"/>
                  </a:lnTo>
                  <a:lnTo>
                    <a:pt x="6382220" y="1651520"/>
                  </a:lnTo>
                  <a:lnTo>
                    <a:pt x="6381750" y="1652638"/>
                  </a:lnTo>
                  <a:lnTo>
                    <a:pt x="6381750" y="1655267"/>
                  </a:lnTo>
                  <a:lnTo>
                    <a:pt x="6382220" y="1656397"/>
                  </a:lnTo>
                  <a:lnTo>
                    <a:pt x="6384074" y="1658251"/>
                  </a:lnTo>
                  <a:lnTo>
                    <a:pt x="6385204" y="1658721"/>
                  </a:lnTo>
                  <a:lnTo>
                    <a:pt x="6387833" y="1658721"/>
                  </a:lnTo>
                  <a:lnTo>
                    <a:pt x="6388951" y="1658251"/>
                  </a:lnTo>
                  <a:lnTo>
                    <a:pt x="6390818" y="1656397"/>
                  </a:lnTo>
                  <a:lnTo>
                    <a:pt x="6391275" y="1655267"/>
                  </a:lnTo>
                  <a:lnTo>
                    <a:pt x="6391275" y="1652638"/>
                  </a:lnTo>
                  <a:close/>
                </a:path>
                <a:path w="10629900" h="2895600">
                  <a:moveTo>
                    <a:pt x="6391275" y="1240345"/>
                  </a:moveTo>
                  <a:lnTo>
                    <a:pt x="6390818" y="1239215"/>
                  </a:lnTo>
                  <a:lnTo>
                    <a:pt x="6388951" y="1237361"/>
                  </a:lnTo>
                  <a:lnTo>
                    <a:pt x="6387833" y="1236891"/>
                  </a:lnTo>
                  <a:lnTo>
                    <a:pt x="6385204" y="1236891"/>
                  </a:lnTo>
                  <a:lnTo>
                    <a:pt x="6384074" y="1237361"/>
                  </a:lnTo>
                  <a:lnTo>
                    <a:pt x="6382220" y="1239215"/>
                  </a:lnTo>
                  <a:lnTo>
                    <a:pt x="6381750" y="1240345"/>
                  </a:lnTo>
                  <a:lnTo>
                    <a:pt x="6381750" y="1242974"/>
                  </a:lnTo>
                  <a:lnTo>
                    <a:pt x="6382220" y="1244092"/>
                  </a:lnTo>
                  <a:lnTo>
                    <a:pt x="6384074" y="1245958"/>
                  </a:lnTo>
                  <a:lnTo>
                    <a:pt x="6385204" y="1246416"/>
                  </a:lnTo>
                  <a:lnTo>
                    <a:pt x="6387833" y="1246416"/>
                  </a:lnTo>
                  <a:lnTo>
                    <a:pt x="6388951" y="1245958"/>
                  </a:lnTo>
                  <a:lnTo>
                    <a:pt x="6390818" y="1244092"/>
                  </a:lnTo>
                  <a:lnTo>
                    <a:pt x="6391275" y="1242974"/>
                  </a:lnTo>
                  <a:lnTo>
                    <a:pt x="6391275" y="1240345"/>
                  </a:lnTo>
                  <a:close/>
                </a:path>
                <a:path w="10629900" h="2895600">
                  <a:moveTo>
                    <a:pt x="6391275" y="828040"/>
                  </a:moveTo>
                  <a:lnTo>
                    <a:pt x="6390818" y="826922"/>
                  </a:lnTo>
                  <a:lnTo>
                    <a:pt x="6388951" y="825068"/>
                  </a:lnTo>
                  <a:lnTo>
                    <a:pt x="6387833" y="824598"/>
                  </a:lnTo>
                  <a:lnTo>
                    <a:pt x="6385204" y="824598"/>
                  </a:lnTo>
                  <a:lnTo>
                    <a:pt x="6384074" y="825068"/>
                  </a:lnTo>
                  <a:lnTo>
                    <a:pt x="6382220" y="826922"/>
                  </a:lnTo>
                  <a:lnTo>
                    <a:pt x="6381750" y="828040"/>
                  </a:lnTo>
                  <a:lnTo>
                    <a:pt x="6381750" y="830681"/>
                  </a:lnTo>
                  <a:lnTo>
                    <a:pt x="6382220" y="831799"/>
                  </a:lnTo>
                  <a:lnTo>
                    <a:pt x="6384074" y="833653"/>
                  </a:lnTo>
                  <a:lnTo>
                    <a:pt x="6385204" y="834123"/>
                  </a:lnTo>
                  <a:lnTo>
                    <a:pt x="6387833" y="834123"/>
                  </a:lnTo>
                  <a:lnTo>
                    <a:pt x="6388951" y="833653"/>
                  </a:lnTo>
                  <a:lnTo>
                    <a:pt x="6390818" y="831799"/>
                  </a:lnTo>
                  <a:lnTo>
                    <a:pt x="6391275" y="830681"/>
                  </a:lnTo>
                  <a:lnTo>
                    <a:pt x="6391275" y="828040"/>
                  </a:lnTo>
                  <a:close/>
                </a:path>
                <a:path w="10629900" h="2895600">
                  <a:moveTo>
                    <a:pt x="6391275" y="415747"/>
                  </a:moveTo>
                  <a:lnTo>
                    <a:pt x="6390818" y="414629"/>
                  </a:lnTo>
                  <a:lnTo>
                    <a:pt x="6388951" y="412762"/>
                  </a:lnTo>
                  <a:lnTo>
                    <a:pt x="6387833" y="412305"/>
                  </a:lnTo>
                  <a:lnTo>
                    <a:pt x="6385204" y="412305"/>
                  </a:lnTo>
                  <a:lnTo>
                    <a:pt x="6384074" y="412762"/>
                  </a:lnTo>
                  <a:lnTo>
                    <a:pt x="6382220" y="414629"/>
                  </a:lnTo>
                  <a:lnTo>
                    <a:pt x="6381750" y="415747"/>
                  </a:lnTo>
                  <a:lnTo>
                    <a:pt x="6381750" y="418376"/>
                  </a:lnTo>
                  <a:lnTo>
                    <a:pt x="6382220" y="419506"/>
                  </a:lnTo>
                  <a:lnTo>
                    <a:pt x="6384074" y="421360"/>
                  </a:lnTo>
                  <a:lnTo>
                    <a:pt x="6385204" y="421830"/>
                  </a:lnTo>
                  <a:lnTo>
                    <a:pt x="6387833" y="421830"/>
                  </a:lnTo>
                  <a:lnTo>
                    <a:pt x="6388951" y="421360"/>
                  </a:lnTo>
                  <a:lnTo>
                    <a:pt x="6390818" y="419506"/>
                  </a:lnTo>
                  <a:lnTo>
                    <a:pt x="6391275" y="418376"/>
                  </a:lnTo>
                  <a:lnTo>
                    <a:pt x="6391275" y="415747"/>
                  </a:lnTo>
                  <a:close/>
                </a:path>
                <a:path w="10629900" h="2895600">
                  <a:moveTo>
                    <a:pt x="6391275" y="3454"/>
                  </a:moveTo>
                  <a:lnTo>
                    <a:pt x="6390818" y="2336"/>
                  </a:lnTo>
                  <a:lnTo>
                    <a:pt x="6388951" y="469"/>
                  </a:lnTo>
                  <a:lnTo>
                    <a:pt x="6387833" y="0"/>
                  </a:lnTo>
                  <a:lnTo>
                    <a:pt x="6385204" y="0"/>
                  </a:lnTo>
                  <a:lnTo>
                    <a:pt x="6384074" y="469"/>
                  </a:lnTo>
                  <a:lnTo>
                    <a:pt x="6382220" y="2336"/>
                  </a:lnTo>
                  <a:lnTo>
                    <a:pt x="6381750" y="3454"/>
                  </a:lnTo>
                  <a:lnTo>
                    <a:pt x="6381750" y="6083"/>
                  </a:lnTo>
                  <a:lnTo>
                    <a:pt x="6382220" y="7200"/>
                  </a:lnTo>
                  <a:lnTo>
                    <a:pt x="6384074" y="9067"/>
                  </a:lnTo>
                  <a:lnTo>
                    <a:pt x="6385204" y="9525"/>
                  </a:lnTo>
                  <a:lnTo>
                    <a:pt x="6387833" y="9525"/>
                  </a:lnTo>
                  <a:lnTo>
                    <a:pt x="6388951" y="9067"/>
                  </a:lnTo>
                  <a:lnTo>
                    <a:pt x="6390818" y="7200"/>
                  </a:lnTo>
                  <a:lnTo>
                    <a:pt x="6391275" y="6083"/>
                  </a:lnTo>
                  <a:lnTo>
                    <a:pt x="6391275" y="3454"/>
                  </a:lnTo>
                  <a:close/>
                </a:path>
                <a:path w="10629900" h="2895600">
                  <a:moveTo>
                    <a:pt x="6438900" y="2889529"/>
                  </a:moveTo>
                  <a:lnTo>
                    <a:pt x="6438443" y="2888411"/>
                  </a:lnTo>
                  <a:lnTo>
                    <a:pt x="6436576" y="2886545"/>
                  </a:lnTo>
                  <a:lnTo>
                    <a:pt x="6435458" y="2886075"/>
                  </a:lnTo>
                  <a:lnTo>
                    <a:pt x="6432829" y="2886075"/>
                  </a:lnTo>
                  <a:lnTo>
                    <a:pt x="6431699" y="2886545"/>
                  </a:lnTo>
                  <a:lnTo>
                    <a:pt x="6429845" y="2888411"/>
                  </a:lnTo>
                  <a:lnTo>
                    <a:pt x="6429375" y="2889529"/>
                  </a:lnTo>
                  <a:lnTo>
                    <a:pt x="6429375" y="2892158"/>
                  </a:lnTo>
                  <a:lnTo>
                    <a:pt x="6429845" y="2893276"/>
                  </a:lnTo>
                  <a:lnTo>
                    <a:pt x="6431699" y="2895142"/>
                  </a:lnTo>
                  <a:lnTo>
                    <a:pt x="6432829" y="2895600"/>
                  </a:lnTo>
                  <a:lnTo>
                    <a:pt x="6435458" y="2895600"/>
                  </a:lnTo>
                  <a:lnTo>
                    <a:pt x="6436576" y="2895142"/>
                  </a:lnTo>
                  <a:lnTo>
                    <a:pt x="6438443" y="2893276"/>
                  </a:lnTo>
                  <a:lnTo>
                    <a:pt x="6438900" y="2892158"/>
                  </a:lnTo>
                  <a:lnTo>
                    <a:pt x="6438900" y="2889529"/>
                  </a:lnTo>
                  <a:close/>
                </a:path>
                <a:path w="10629900" h="2895600">
                  <a:moveTo>
                    <a:pt x="6438900" y="2477236"/>
                  </a:moveTo>
                  <a:lnTo>
                    <a:pt x="6438443" y="2476106"/>
                  </a:lnTo>
                  <a:lnTo>
                    <a:pt x="6436576" y="2474252"/>
                  </a:lnTo>
                  <a:lnTo>
                    <a:pt x="6435458" y="2473782"/>
                  </a:lnTo>
                  <a:lnTo>
                    <a:pt x="6432829" y="2473782"/>
                  </a:lnTo>
                  <a:lnTo>
                    <a:pt x="6431699" y="2474252"/>
                  </a:lnTo>
                  <a:lnTo>
                    <a:pt x="6429845" y="2476106"/>
                  </a:lnTo>
                  <a:lnTo>
                    <a:pt x="6429375" y="2477236"/>
                  </a:lnTo>
                  <a:lnTo>
                    <a:pt x="6429375" y="2479865"/>
                  </a:lnTo>
                  <a:lnTo>
                    <a:pt x="6429845" y="2480983"/>
                  </a:lnTo>
                  <a:lnTo>
                    <a:pt x="6431699" y="2482850"/>
                  </a:lnTo>
                  <a:lnTo>
                    <a:pt x="6432829" y="2483307"/>
                  </a:lnTo>
                  <a:lnTo>
                    <a:pt x="6435458" y="2483307"/>
                  </a:lnTo>
                  <a:lnTo>
                    <a:pt x="6436576" y="2482850"/>
                  </a:lnTo>
                  <a:lnTo>
                    <a:pt x="6438443" y="2480983"/>
                  </a:lnTo>
                  <a:lnTo>
                    <a:pt x="6438900" y="2479865"/>
                  </a:lnTo>
                  <a:lnTo>
                    <a:pt x="6438900" y="2477236"/>
                  </a:lnTo>
                  <a:close/>
                </a:path>
                <a:path w="10629900" h="2895600">
                  <a:moveTo>
                    <a:pt x="6438900" y="2064931"/>
                  </a:moveTo>
                  <a:lnTo>
                    <a:pt x="6438443" y="2063813"/>
                  </a:lnTo>
                  <a:lnTo>
                    <a:pt x="6436576" y="2061959"/>
                  </a:lnTo>
                  <a:lnTo>
                    <a:pt x="6435458" y="2061489"/>
                  </a:lnTo>
                  <a:lnTo>
                    <a:pt x="6432829" y="2061489"/>
                  </a:lnTo>
                  <a:lnTo>
                    <a:pt x="6431699" y="2061959"/>
                  </a:lnTo>
                  <a:lnTo>
                    <a:pt x="6429845" y="2063813"/>
                  </a:lnTo>
                  <a:lnTo>
                    <a:pt x="6429375" y="2064931"/>
                  </a:lnTo>
                  <a:lnTo>
                    <a:pt x="6429375" y="2067560"/>
                  </a:lnTo>
                  <a:lnTo>
                    <a:pt x="6429845" y="2068690"/>
                  </a:lnTo>
                  <a:lnTo>
                    <a:pt x="6431699" y="2070544"/>
                  </a:lnTo>
                  <a:lnTo>
                    <a:pt x="6432829" y="2071014"/>
                  </a:lnTo>
                  <a:lnTo>
                    <a:pt x="6435458" y="2071014"/>
                  </a:lnTo>
                  <a:lnTo>
                    <a:pt x="6436576" y="2070544"/>
                  </a:lnTo>
                  <a:lnTo>
                    <a:pt x="6438443" y="2068690"/>
                  </a:lnTo>
                  <a:lnTo>
                    <a:pt x="6438900" y="2067560"/>
                  </a:lnTo>
                  <a:lnTo>
                    <a:pt x="6438900" y="2064931"/>
                  </a:lnTo>
                  <a:close/>
                </a:path>
                <a:path w="10629900" h="2895600">
                  <a:moveTo>
                    <a:pt x="6438900" y="1652638"/>
                  </a:moveTo>
                  <a:lnTo>
                    <a:pt x="6438443" y="1651520"/>
                  </a:lnTo>
                  <a:lnTo>
                    <a:pt x="6436576" y="1649653"/>
                  </a:lnTo>
                  <a:lnTo>
                    <a:pt x="6435458" y="1649196"/>
                  </a:lnTo>
                  <a:lnTo>
                    <a:pt x="6432829" y="1649196"/>
                  </a:lnTo>
                  <a:lnTo>
                    <a:pt x="6431699" y="1649653"/>
                  </a:lnTo>
                  <a:lnTo>
                    <a:pt x="6429845" y="1651520"/>
                  </a:lnTo>
                  <a:lnTo>
                    <a:pt x="6429375" y="1652638"/>
                  </a:lnTo>
                  <a:lnTo>
                    <a:pt x="6429375" y="1655267"/>
                  </a:lnTo>
                  <a:lnTo>
                    <a:pt x="6429845" y="1656397"/>
                  </a:lnTo>
                  <a:lnTo>
                    <a:pt x="6431699" y="1658251"/>
                  </a:lnTo>
                  <a:lnTo>
                    <a:pt x="6432829" y="1658721"/>
                  </a:lnTo>
                  <a:lnTo>
                    <a:pt x="6435458" y="1658721"/>
                  </a:lnTo>
                  <a:lnTo>
                    <a:pt x="6436576" y="1658251"/>
                  </a:lnTo>
                  <a:lnTo>
                    <a:pt x="6438443" y="1656397"/>
                  </a:lnTo>
                  <a:lnTo>
                    <a:pt x="6438900" y="1655267"/>
                  </a:lnTo>
                  <a:lnTo>
                    <a:pt x="6438900" y="1652638"/>
                  </a:lnTo>
                  <a:close/>
                </a:path>
                <a:path w="10629900" h="2895600">
                  <a:moveTo>
                    <a:pt x="6438900" y="1240345"/>
                  </a:moveTo>
                  <a:lnTo>
                    <a:pt x="6438443" y="1239215"/>
                  </a:lnTo>
                  <a:lnTo>
                    <a:pt x="6436576" y="1237361"/>
                  </a:lnTo>
                  <a:lnTo>
                    <a:pt x="6435458" y="1236891"/>
                  </a:lnTo>
                  <a:lnTo>
                    <a:pt x="6432829" y="1236891"/>
                  </a:lnTo>
                  <a:lnTo>
                    <a:pt x="6431699" y="1237361"/>
                  </a:lnTo>
                  <a:lnTo>
                    <a:pt x="6429845" y="1239215"/>
                  </a:lnTo>
                  <a:lnTo>
                    <a:pt x="6429375" y="1240345"/>
                  </a:lnTo>
                  <a:lnTo>
                    <a:pt x="6429375" y="1242974"/>
                  </a:lnTo>
                  <a:lnTo>
                    <a:pt x="6429845" y="1244092"/>
                  </a:lnTo>
                  <a:lnTo>
                    <a:pt x="6431699" y="1245958"/>
                  </a:lnTo>
                  <a:lnTo>
                    <a:pt x="6432829" y="1246416"/>
                  </a:lnTo>
                  <a:lnTo>
                    <a:pt x="6435458" y="1246416"/>
                  </a:lnTo>
                  <a:lnTo>
                    <a:pt x="6436576" y="1245958"/>
                  </a:lnTo>
                  <a:lnTo>
                    <a:pt x="6438443" y="1244092"/>
                  </a:lnTo>
                  <a:lnTo>
                    <a:pt x="6438900" y="1242974"/>
                  </a:lnTo>
                  <a:lnTo>
                    <a:pt x="6438900" y="1240345"/>
                  </a:lnTo>
                  <a:close/>
                </a:path>
                <a:path w="10629900" h="2895600">
                  <a:moveTo>
                    <a:pt x="6438900" y="828040"/>
                  </a:moveTo>
                  <a:lnTo>
                    <a:pt x="6438443" y="826922"/>
                  </a:lnTo>
                  <a:lnTo>
                    <a:pt x="6436576" y="825068"/>
                  </a:lnTo>
                  <a:lnTo>
                    <a:pt x="6435458" y="824598"/>
                  </a:lnTo>
                  <a:lnTo>
                    <a:pt x="6432829" y="824598"/>
                  </a:lnTo>
                  <a:lnTo>
                    <a:pt x="6431699" y="825068"/>
                  </a:lnTo>
                  <a:lnTo>
                    <a:pt x="6429845" y="826922"/>
                  </a:lnTo>
                  <a:lnTo>
                    <a:pt x="6429375" y="828040"/>
                  </a:lnTo>
                  <a:lnTo>
                    <a:pt x="6429375" y="830681"/>
                  </a:lnTo>
                  <a:lnTo>
                    <a:pt x="6429845" y="831799"/>
                  </a:lnTo>
                  <a:lnTo>
                    <a:pt x="6431699" y="833653"/>
                  </a:lnTo>
                  <a:lnTo>
                    <a:pt x="6432829" y="834123"/>
                  </a:lnTo>
                  <a:lnTo>
                    <a:pt x="6435458" y="834123"/>
                  </a:lnTo>
                  <a:lnTo>
                    <a:pt x="6436576" y="833653"/>
                  </a:lnTo>
                  <a:lnTo>
                    <a:pt x="6438443" y="831799"/>
                  </a:lnTo>
                  <a:lnTo>
                    <a:pt x="6438900" y="830681"/>
                  </a:lnTo>
                  <a:lnTo>
                    <a:pt x="6438900" y="828040"/>
                  </a:lnTo>
                  <a:close/>
                </a:path>
                <a:path w="10629900" h="2895600">
                  <a:moveTo>
                    <a:pt x="6438900" y="415747"/>
                  </a:moveTo>
                  <a:lnTo>
                    <a:pt x="6438443" y="414629"/>
                  </a:lnTo>
                  <a:lnTo>
                    <a:pt x="6436576" y="412762"/>
                  </a:lnTo>
                  <a:lnTo>
                    <a:pt x="6435458" y="412305"/>
                  </a:lnTo>
                  <a:lnTo>
                    <a:pt x="6432829" y="412305"/>
                  </a:lnTo>
                  <a:lnTo>
                    <a:pt x="6431699" y="412762"/>
                  </a:lnTo>
                  <a:lnTo>
                    <a:pt x="6429845" y="414629"/>
                  </a:lnTo>
                  <a:lnTo>
                    <a:pt x="6429375" y="415747"/>
                  </a:lnTo>
                  <a:lnTo>
                    <a:pt x="6429375" y="418376"/>
                  </a:lnTo>
                  <a:lnTo>
                    <a:pt x="6429845" y="419506"/>
                  </a:lnTo>
                  <a:lnTo>
                    <a:pt x="6431699" y="421360"/>
                  </a:lnTo>
                  <a:lnTo>
                    <a:pt x="6432829" y="421830"/>
                  </a:lnTo>
                  <a:lnTo>
                    <a:pt x="6435458" y="421830"/>
                  </a:lnTo>
                  <a:lnTo>
                    <a:pt x="6436576" y="421360"/>
                  </a:lnTo>
                  <a:lnTo>
                    <a:pt x="6438443" y="419506"/>
                  </a:lnTo>
                  <a:lnTo>
                    <a:pt x="6438900" y="418376"/>
                  </a:lnTo>
                  <a:lnTo>
                    <a:pt x="6438900" y="415747"/>
                  </a:lnTo>
                  <a:close/>
                </a:path>
                <a:path w="10629900" h="2895600">
                  <a:moveTo>
                    <a:pt x="6438900" y="3454"/>
                  </a:moveTo>
                  <a:lnTo>
                    <a:pt x="6438443" y="2336"/>
                  </a:lnTo>
                  <a:lnTo>
                    <a:pt x="6436576" y="469"/>
                  </a:lnTo>
                  <a:lnTo>
                    <a:pt x="6435458" y="0"/>
                  </a:lnTo>
                  <a:lnTo>
                    <a:pt x="6432829" y="0"/>
                  </a:lnTo>
                  <a:lnTo>
                    <a:pt x="6431699" y="469"/>
                  </a:lnTo>
                  <a:lnTo>
                    <a:pt x="6429845" y="2336"/>
                  </a:lnTo>
                  <a:lnTo>
                    <a:pt x="6429375" y="3454"/>
                  </a:lnTo>
                  <a:lnTo>
                    <a:pt x="6429375" y="6083"/>
                  </a:lnTo>
                  <a:lnTo>
                    <a:pt x="6429845" y="7200"/>
                  </a:lnTo>
                  <a:lnTo>
                    <a:pt x="6431699" y="9067"/>
                  </a:lnTo>
                  <a:lnTo>
                    <a:pt x="6432829" y="9525"/>
                  </a:lnTo>
                  <a:lnTo>
                    <a:pt x="6435458" y="9525"/>
                  </a:lnTo>
                  <a:lnTo>
                    <a:pt x="6436576" y="9067"/>
                  </a:lnTo>
                  <a:lnTo>
                    <a:pt x="6438443" y="7200"/>
                  </a:lnTo>
                  <a:lnTo>
                    <a:pt x="6438900" y="6083"/>
                  </a:lnTo>
                  <a:lnTo>
                    <a:pt x="6438900" y="3454"/>
                  </a:lnTo>
                  <a:close/>
                </a:path>
                <a:path w="10629900" h="2895600">
                  <a:moveTo>
                    <a:pt x="6486525" y="2889529"/>
                  </a:moveTo>
                  <a:lnTo>
                    <a:pt x="6486068" y="2888411"/>
                  </a:lnTo>
                  <a:lnTo>
                    <a:pt x="6484201" y="2886545"/>
                  </a:lnTo>
                  <a:lnTo>
                    <a:pt x="6483083" y="2886075"/>
                  </a:lnTo>
                  <a:lnTo>
                    <a:pt x="6480454" y="2886075"/>
                  </a:lnTo>
                  <a:lnTo>
                    <a:pt x="6479324" y="2886545"/>
                  </a:lnTo>
                  <a:lnTo>
                    <a:pt x="6477470" y="2888411"/>
                  </a:lnTo>
                  <a:lnTo>
                    <a:pt x="6477000" y="2889529"/>
                  </a:lnTo>
                  <a:lnTo>
                    <a:pt x="6477000" y="2892158"/>
                  </a:lnTo>
                  <a:lnTo>
                    <a:pt x="6477470" y="2893276"/>
                  </a:lnTo>
                  <a:lnTo>
                    <a:pt x="6479324" y="2895142"/>
                  </a:lnTo>
                  <a:lnTo>
                    <a:pt x="6480454" y="2895600"/>
                  </a:lnTo>
                  <a:lnTo>
                    <a:pt x="6483083" y="2895600"/>
                  </a:lnTo>
                  <a:lnTo>
                    <a:pt x="6484201" y="2895142"/>
                  </a:lnTo>
                  <a:lnTo>
                    <a:pt x="6486068" y="2893276"/>
                  </a:lnTo>
                  <a:lnTo>
                    <a:pt x="6486525" y="2892158"/>
                  </a:lnTo>
                  <a:lnTo>
                    <a:pt x="6486525" y="2889529"/>
                  </a:lnTo>
                  <a:close/>
                </a:path>
                <a:path w="10629900" h="2895600">
                  <a:moveTo>
                    <a:pt x="6486525" y="2477236"/>
                  </a:moveTo>
                  <a:lnTo>
                    <a:pt x="6486068" y="2476106"/>
                  </a:lnTo>
                  <a:lnTo>
                    <a:pt x="6484201" y="2474252"/>
                  </a:lnTo>
                  <a:lnTo>
                    <a:pt x="6483083" y="2473782"/>
                  </a:lnTo>
                  <a:lnTo>
                    <a:pt x="6480454" y="2473782"/>
                  </a:lnTo>
                  <a:lnTo>
                    <a:pt x="6479324" y="2474252"/>
                  </a:lnTo>
                  <a:lnTo>
                    <a:pt x="6477470" y="2476106"/>
                  </a:lnTo>
                  <a:lnTo>
                    <a:pt x="6477000" y="2477236"/>
                  </a:lnTo>
                  <a:lnTo>
                    <a:pt x="6477000" y="2479865"/>
                  </a:lnTo>
                  <a:lnTo>
                    <a:pt x="6477470" y="2480983"/>
                  </a:lnTo>
                  <a:lnTo>
                    <a:pt x="6479324" y="2482850"/>
                  </a:lnTo>
                  <a:lnTo>
                    <a:pt x="6480454" y="2483307"/>
                  </a:lnTo>
                  <a:lnTo>
                    <a:pt x="6483083" y="2483307"/>
                  </a:lnTo>
                  <a:lnTo>
                    <a:pt x="6484201" y="2482850"/>
                  </a:lnTo>
                  <a:lnTo>
                    <a:pt x="6486068" y="2480983"/>
                  </a:lnTo>
                  <a:lnTo>
                    <a:pt x="6486525" y="2479865"/>
                  </a:lnTo>
                  <a:lnTo>
                    <a:pt x="6486525" y="2477236"/>
                  </a:lnTo>
                  <a:close/>
                </a:path>
                <a:path w="10629900" h="2895600">
                  <a:moveTo>
                    <a:pt x="6486525" y="2064931"/>
                  </a:moveTo>
                  <a:lnTo>
                    <a:pt x="6486068" y="2063813"/>
                  </a:lnTo>
                  <a:lnTo>
                    <a:pt x="6484201" y="2061959"/>
                  </a:lnTo>
                  <a:lnTo>
                    <a:pt x="6483083" y="2061489"/>
                  </a:lnTo>
                  <a:lnTo>
                    <a:pt x="6480454" y="2061489"/>
                  </a:lnTo>
                  <a:lnTo>
                    <a:pt x="6479324" y="2061959"/>
                  </a:lnTo>
                  <a:lnTo>
                    <a:pt x="6477470" y="2063813"/>
                  </a:lnTo>
                  <a:lnTo>
                    <a:pt x="6477000" y="2064931"/>
                  </a:lnTo>
                  <a:lnTo>
                    <a:pt x="6477000" y="2067560"/>
                  </a:lnTo>
                  <a:lnTo>
                    <a:pt x="6477470" y="2068690"/>
                  </a:lnTo>
                  <a:lnTo>
                    <a:pt x="6479324" y="2070544"/>
                  </a:lnTo>
                  <a:lnTo>
                    <a:pt x="6480454" y="2071014"/>
                  </a:lnTo>
                  <a:lnTo>
                    <a:pt x="6483083" y="2071014"/>
                  </a:lnTo>
                  <a:lnTo>
                    <a:pt x="6484201" y="2070544"/>
                  </a:lnTo>
                  <a:lnTo>
                    <a:pt x="6486068" y="2068690"/>
                  </a:lnTo>
                  <a:lnTo>
                    <a:pt x="6486525" y="2067560"/>
                  </a:lnTo>
                  <a:lnTo>
                    <a:pt x="6486525" y="2064931"/>
                  </a:lnTo>
                  <a:close/>
                </a:path>
                <a:path w="10629900" h="2895600">
                  <a:moveTo>
                    <a:pt x="6486525" y="1652638"/>
                  </a:moveTo>
                  <a:lnTo>
                    <a:pt x="6486068" y="1651520"/>
                  </a:lnTo>
                  <a:lnTo>
                    <a:pt x="6484201" y="1649653"/>
                  </a:lnTo>
                  <a:lnTo>
                    <a:pt x="6483083" y="1649196"/>
                  </a:lnTo>
                  <a:lnTo>
                    <a:pt x="6480454" y="1649196"/>
                  </a:lnTo>
                  <a:lnTo>
                    <a:pt x="6479324" y="1649653"/>
                  </a:lnTo>
                  <a:lnTo>
                    <a:pt x="6477470" y="1651520"/>
                  </a:lnTo>
                  <a:lnTo>
                    <a:pt x="6477000" y="1652638"/>
                  </a:lnTo>
                  <a:lnTo>
                    <a:pt x="6477000" y="1655267"/>
                  </a:lnTo>
                  <a:lnTo>
                    <a:pt x="6477470" y="1656397"/>
                  </a:lnTo>
                  <a:lnTo>
                    <a:pt x="6479324" y="1658251"/>
                  </a:lnTo>
                  <a:lnTo>
                    <a:pt x="6480454" y="1658721"/>
                  </a:lnTo>
                  <a:lnTo>
                    <a:pt x="6483083" y="1658721"/>
                  </a:lnTo>
                  <a:lnTo>
                    <a:pt x="6484201" y="1658251"/>
                  </a:lnTo>
                  <a:lnTo>
                    <a:pt x="6486068" y="1656397"/>
                  </a:lnTo>
                  <a:lnTo>
                    <a:pt x="6486525" y="1655267"/>
                  </a:lnTo>
                  <a:lnTo>
                    <a:pt x="6486525" y="1652638"/>
                  </a:lnTo>
                  <a:close/>
                </a:path>
                <a:path w="10629900" h="2895600">
                  <a:moveTo>
                    <a:pt x="6486525" y="1240345"/>
                  </a:moveTo>
                  <a:lnTo>
                    <a:pt x="6486068" y="1239215"/>
                  </a:lnTo>
                  <a:lnTo>
                    <a:pt x="6484201" y="1237361"/>
                  </a:lnTo>
                  <a:lnTo>
                    <a:pt x="6483083" y="1236891"/>
                  </a:lnTo>
                  <a:lnTo>
                    <a:pt x="6480454" y="1236891"/>
                  </a:lnTo>
                  <a:lnTo>
                    <a:pt x="6479324" y="1237361"/>
                  </a:lnTo>
                  <a:lnTo>
                    <a:pt x="6477470" y="1239215"/>
                  </a:lnTo>
                  <a:lnTo>
                    <a:pt x="6477000" y="1240345"/>
                  </a:lnTo>
                  <a:lnTo>
                    <a:pt x="6477000" y="1242974"/>
                  </a:lnTo>
                  <a:lnTo>
                    <a:pt x="6477470" y="1244092"/>
                  </a:lnTo>
                  <a:lnTo>
                    <a:pt x="6479324" y="1245958"/>
                  </a:lnTo>
                  <a:lnTo>
                    <a:pt x="6480454" y="1246416"/>
                  </a:lnTo>
                  <a:lnTo>
                    <a:pt x="6483083" y="1246416"/>
                  </a:lnTo>
                  <a:lnTo>
                    <a:pt x="6484201" y="1245958"/>
                  </a:lnTo>
                  <a:lnTo>
                    <a:pt x="6486068" y="1244092"/>
                  </a:lnTo>
                  <a:lnTo>
                    <a:pt x="6486525" y="1242974"/>
                  </a:lnTo>
                  <a:lnTo>
                    <a:pt x="6486525" y="1240345"/>
                  </a:lnTo>
                  <a:close/>
                </a:path>
                <a:path w="10629900" h="2895600">
                  <a:moveTo>
                    <a:pt x="6486525" y="828040"/>
                  </a:moveTo>
                  <a:lnTo>
                    <a:pt x="6486068" y="826922"/>
                  </a:lnTo>
                  <a:lnTo>
                    <a:pt x="6484201" y="825068"/>
                  </a:lnTo>
                  <a:lnTo>
                    <a:pt x="6483083" y="824598"/>
                  </a:lnTo>
                  <a:lnTo>
                    <a:pt x="6480454" y="824598"/>
                  </a:lnTo>
                  <a:lnTo>
                    <a:pt x="6479324" y="825068"/>
                  </a:lnTo>
                  <a:lnTo>
                    <a:pt x="6477470" y="826922"/>
                  </a:lnTo>
                  <a:lnTo>
                    <a:pt x="6477000" y="828040"/>
                  </a:lnTo>
                  <a:lnTo>
                    <a:pt x="6477000" y="830681"/>
                  </a:lnTo>
                  <a:lnTo>
                    <a:pt x="6477470" y="831799"/>
                  </a:lnTo>
                  <a:lnTo>
                    <a:pt x="6479324" y="833653"/>
                  </a:lnTo>
                  <a:lnTo>
                    <a:pt x="6480454" y="834123"/>
                  </a:lnTo>
                  <a:lnTo>
                    <a:pt x="6483083" y="834123"/>
                  </a:lnTo>
                  <a:lnTo>
                    <a:pt x="6484201" y="833653"/>
                  </a:lnTo>
                  <a:lnTo>
                    <a:pt x="6486068" y="831799"/>
                  </a:lnTo>
                  <a:lnTo>
                    <a:pt x="6486525" y="830681"/>
                  </a:lnTo>
                  <a:lnTo>
                    <a:pt x="6486525" y="828040"/>
                  </a:lnTo>
                  <a:close/>
                </a:path>
                <a:path w="10629900" h="2895600">
                  <a:moveTo>
                    <a:pt x="6486525" y="415747"/>
                  </a:moveTo>
                  <a:lnTo>
                    <a:pt x="6486068" y="414629"/>
                  </a:lnTo>
                  <a:lnTo>
                    <a:pt x="6484201" y="412762"/>
                  </a:lnTo>
                  <a:lnTo>
                    <a:pt x="6483083" y="412305"/>
                  </a:lnTo>
                  <a:lnTo>
                    <a:pt x="6480454" y="412305"/>
                  </a:lnTo>
                  <a:lnTo>
                    <a:pt x="6479324" y="412762"/>
                  </a:lnTo>
                  <a:lnTo>
                    <a:pt x="6477470" y="414629"/>
                  </a:lnTo>
                  <a:lnTo>
                    <a:pt x="6477000" y="415747"/>
                  </a:lnTo>
                  <a:lnTo>
                    <a:pt x="6477000" y="418376"/>
                  </a:lnTo>
                  <a:lnTo>
                    <a:pt x="6477470" y="419506"/>
                  </a:lnTo>
                  <a:lnTo>
                    <a:pt x="6479324" y="421360"/>
                  </a:lnTo>
                  <a:lnTo>
                    <a:pt x="6480454" y="421830"/>
                  </a:lnTo>
                  <a:lnTo>
                    <a:pt x="6483083" y="421830"/>
                  </a:lnTo>
                  <a:lnTo>
                    <a:pt x="6484201" y="421360"/>
                  </a:lnTo>
                  <a:lnTo>
                    <a:pt x="6486068" y="419506"/>
                  </a:lnTo>
                  <a:lnTo>
                    <a:pt x="6486525" y="418376"/>
                  </a:lnTo>
                  <a:lnTo>
                    <a:pt x="6486525" y="415747"/>
                  </a:lnTo>
                  <a:close/>
                </a:path>
                <a:path w="10629900" h="2895600">
                  <a:moveTo>
                    <a:pt x="6486525" y="3454"/>
                  </a:moveTo>
                  <a:lnTo>
                    <a:pt x="6486068" y="2336"/>
                  </a:lnTo>
                  <a:lnTo>
                    <a:pt x="6484201" y="469"/>
                  </a:lnTo>
                  <a:lnTo>
                    <a:pt x="6483083" y="0"/>
                  </a:lnTo>
                  <a:lnTo>
                    <a:pt x="6480454" y="0"/>
                  </a:lnTo>
                  <a:lnTo>
                    <a:pt x="6479324" y="469"/>
                  </a:lnTo>
                  <a:lnTo>
                    <a:pt x="6477470" y="2336"/>
                  </a:lnTo>
                  <a:lnTo>
                    <a:pt x="6477000" y="3454"/>
                  </a:lnTo>
                  <a:lnTo>
                    <a:pt x="6477000" y="6083"/>
                  </a:lnTo>
                  <a:lnTo>
                    <a:pt x="6477470" y="7200"/>
                  </a:lnTo>
                  <a:lnTo>
                    <a:pt x="6479324" y="9067"/>
                  </a:lnTo>
                  <a:lnTo>
                    <a:pt x="6480454" y="9525"/>
                  </a:lnTo>
                  <a:lnTo>
                    <a:pt x="6483083" y="9525"/>
                  </a:lnTo>
                  <a:lnTo>
                    <a:pt x="6484201" y="9067"/>
                  </a:lnTo>
                  <a:lnTo>
                    <a:pt x="6486068" y="7200"/>
                  </a:lnTo>
                  <a:lnTo>
                    <a:pt x="6486525" y="6083"/>
                  </a:lnTo>
                  <a:lnTo>
                    <a:pt x="6486525" y="3454"/>
                  </a:lnTo>
                  <a:close/>
                </a:path>
                <a:path w="10629900" h="2895600">
                  <a:moveTo>
                    <a:pt x="6534150" y="2889529"/>
                  </a:moveTo>
                  <a:lnTo>
                    <a:pt x="6533693" y="2888411"/>
                  </a:lnTo>
                  <a:lnTo>
                    <a:pt x="6531826" y="2886545"/>
                  </a:lnTo>
                  <a:lnTo>
                    <a:pt x="6530708" y="2886075"/>
                  </a:lnTo>
                  <a:lnTo>
                    <a:pt x="6528079" y="2886075"/>
                  </a:lnTo>
                  <a:lnTo>
                    <a:pt x="6526962" y="2886545"/>
                  </a:lnTo>
                  <a:lnTo>
                    <a:pt x="6525095" y="2888411"/>
                  </a:lnTo>
                  <a:lnTo>
                    <a:pt x="6524625" y="2889529"/>
                  </a:lnTo>
                  <a:lnTo>
                    <a:pt x="6524625" y="2892158"/>
                  </a:lnTo>
                  <a:lnTo>
                    <a:pt x="6525095" y="2893276"/>
                  </a:lnTo>
                  <a:lnTo>
                    <a:pt x="6526962" y="2895142"/>
                  </a:lnTo>
                  <a:lnTo>
                    <a:pt x="6528079" y="2895600"/>
                  </a:lnTo>
                  <a:lnTo>
                    <a:pt x="6530708" y="2895600"/>
                  </a:lnTo>
                  <a:lnTo>
                    <a:pt x="6531826" y="2895142"/>
                  </a:lnTo>
                  <a:lnTo>
                    <a:pt x="6533693" y="2893276"/>
                  </a:lnTo>
                  <a:lnTo>
                    <a:pt x="6534150" y="2892158"/>
                  </a:lnTo>
                  <a:lnTo>
                    <a:pt x="6534150" y="2889529"/>
                  </a:lnTo>
                  <a:close/>
                </a:path>
                <a:path w="10629900" h="2895600">
                  <a:moveTo>
                    <a:pt x="6534150" y="2477236"/>
                  </a:moveTo>
                  <a:lnTo>
                    <a:pt x="6533693" y="2476106"/>
                  </a:lnTo>
                  <a:lnTo>
                    <a:pt x="6531826" y="2474252"/>
                  </a:lnTo>
                  <a:lnTo>
                    <a:pt x="6530708" y="2473782"/>
                  </a:lnTo>
                  <a:lnTo>
                    <a:pt x="6528079" y="2473782"/>
                  </a:lnTo>
                  <a:lnTo>
                    <a:pt x="6526962" y="2474252"/>
                  </a:lnTo>
                  <a:lnTo>
                    <a:pt x="6525095" y="2476106"/>
                  </a:lnTo>
                  <a:lnTo>
                    <a:pt x="6524625" y="2477236"/>
                  </a:lnTo>
                  <a:lnTo>
                    <a:pt x="6524625" y="2479865"/>
                  </a:lnTo>
                  <a:lnTo>
                    <a:pt x="6525095" y="2480983"/>
                  </a:lnTo>
                  <a:lnTo>
                    <a:pt x="6526962" y="2482850"/>
                  </a:lnTo>
                  <a:lnTo>
                    <a:pt x="6528079" y="2483307"/>
                  </a:lnTo>
                  <a:lnTo>
                    <a:pt x="6530708" y="2483307"/>
                  </a:lnTo>
                  <a:lnTo>
                    <a:pt x="6531826" y="2482850"/>
                  </a:lnTo>
                  <a:lnTo>
                    <a:pt x="6533693" y="2480983"/>
                  </a:lnTo>
                  <a:lnTo>
                    <a:pt x="6534150" y="2479865"/>
                  </a:lnTo>
                  <a:lnTo>
                    <a:pt x="6534150" y="2477236"/>
                  </a:lnTo>
                  <a:close/>
                </a:path>
                <a:path w="10629900" h="2895600">
                  <a:moveTo>
                    <a:pt x="6534150" y="2064931"/>
                  </a:moveTo>
                  <a:lnTo>
                    <a:pt x="6533693" y="2063813"/>
                  </a:lnTo>
                  <a:lnTo>
                    <a:pt x="6531826" y="2061959"/>
                  </a:lnTo>
                  <a:lnTo>
                    <a:pt x="6530708" y="2061489"/>
                  </a:lnTo>
                  <a:lnTo>
                    <a:pt x="6528079" y="2061489"/>
                  </a:lnTo>
                  <a:lnTo>
                    <a:pt x="6526962" y="2061959"/>
                  </a:lnTo>
                  <a:lnTo>
                    <a:pt x="6525095" y="2063813"/>
                  </a:lnTo>
                  <a:lnTo>
                    <a:pt x="6524625" y="2064931"/>
                  </a:lnTo>
                  <a:lnTo>
                    <a:pt x="6524625" y="2067560"/>
                  </a:lnTo>
                  <a:lnTo>
                    <a:pt x="6525095" y="2068690"/>
                  </a:lnTo>
                  <a:lnTo>
                    <a:pt x="6526962" y="2070544"/>
                  </a:lnTo>
                  <a:lnTo>
                    <a:pt x="6528079" y="2071014"/>
                  </a:lnTo>
                  <a:lnTo>
                    <a:pt x="6530708" y="2071014"/>
                  </a:lnTo>
                  <a:lnTo>
                    <a:pt x="6531826" y="2070544"/>
                  </a:lnTo>
                  <a:lnTo>
                    <a:pt x="6533693" y="2068690"/>
                  </a:lnTo>
                  <a:lnTo>
                    <a:pt x="6534150" y="2067560"/>
                  </a:lnTo>
                  <a:lnTo>
                    <a:pt x="6534150" y="2064931"/>
                  </a:lnTo>
                  <a:close/>
                </a:path>
                <a:path w="10629900" h="2895600">
                  <a:moveTo>
                    <a:pt x="6534150" y="1652638"/>
                  </a:moveTo>
                  <a:lnTo>
                    <a:pt x="6533693" y="1651520"/>
                  </a:lnTo>
                  <a:lnTo>
                    <a:pt x="6531826" y="1649653"/>
                  </a:lnTo>
                  <a:lnTo>
                    <a:pt x="6530708" y="1649196"/>
                  </a:lnTo>
                  <a:lnTo>
                    <a:pt x="6528079" y="1649196"/>
                  </a:lnTo>
                  <a:lnTo>
                    <a:pt x="6526962" y="1649653"/>
                  </a:lnTo>
                  <a:lnTo>
                    <a:pt x="6525095" y="1651520"/>
                  </a:lnTo>
                  <a:lnTo>
                    <a:pt x="6524625" y="1652638"/>
                  </a:lnTo>
                  <a:lnTo>
                    <a:pt x="6524625" y="1655267"/>
                  </a:lnTo>
                  <a:lnTo>
                    <a:pt x="6525095" y="1656397"/>
                  </a:lnTo>
                  <a:lnTo>
                    <a:pt x="6526962" y="1658251"/>
                  </a:lnTo>
                  <a:lnTo>
                    <a:pt x="6528079" y="1658721"/>
                  </a:lnTo>
                  <a:lnTo>
                    <a:pt x="6530708" y="1658721"/>
                  </a:lnTo>
                  <a:lnTo>
                    <a:pt x="6531826" y="1658251"/>
                  </a:lnTo>
                  <a:lnTo>
                    <a:pt x="6533693" y="1656397"/>
                  </a:lnTo>
                  <a:lnTo>
                    <a:pt x="6534150" y="1655267"/>
                  </a:lnTo>
                  <a:lnTo>
                    <a:pt x="6534150" y="1652638"/>
                  </a:lnTo>
                  <a:close/>
                </a:path>
                <a:path w="10629900" h="2895600">
                  <a:moveTo>
                    <a:pt x="6534150" y="1240345"/>
                  </a:moveTo>
                  <a:lnTo>
                    <a:pt x="6533693" y="1239215"/>
                  </a:lnTo>
                  <a:lnTo>
                    <a:pt x="6531826" y="1237361"/>
                  </a:lnTo>
                  <a:lnTo>
                    <a:pt x="6530708" y="1236891"/>
                  </a:lnTo>
                  <a:lnTo>
                    <a:pt x="6528079" y="1236891"/>
                  </a:lnTo>
                  <a:lnTo>
                    <a:pt x="6526962" y="1237361"/>
                  </a:lnTo>
                  <a:lnTo>
                    <a:pt x="6525095" y="1239215"/>
                  </a:lnTo>
                  <a:lnTo>
                    <a:pt x="6524625" y="1240345"/>
                  </a:lnTo>
                  <a:lnTo>
                    <a:pt x="6524625" y="1242974"/>
                  </a:lnTo>
                  <a:lnTo>
                    <a:pt x="6525095" y="1244092"/>
                  </a:lnTo>
                  <a:lnTo>
                    <a:pt x="6526962" y="1245958"/>
                  </a:lnTo>
                  <a:lnTo>
                    <a:pt x="6528079" y="1246416"/>
                  </a:lnTo>
                  <a:lnTo>
                    <a:pt x="6530708" y="1246416"/>
                  </a:lnTo>
                  <a:lnTo>
                    <a:pt x="6531826" y="1245958"/>
                  </a:lnTo>
                  <a:lnTo>
                    <a:pt x="6533693" y="1244092"/>
                  </a:lnTo>
                  <a:lnTo>
                    <a:pt x="6534150" y="1242974"/>
                  </a:lnTo>
                  <a:lnTo>
                    <a:pt x="6534150" y="1240345"/>
                  </a:lnTo>
                  <a:close/>
                </a:path>
                <a:path w="10629900" h="2895600">
                  <a:moveTo>
                    <a:pt x="6534150" y="828040"/>
                  </a:moveTo>
                  <a:lnTo>
                    <a:pt x="6533693" y="826922"/>
                  </a:lnTo>
                  <a:lnTo>
                    <a:pt x="6531826" y="825068"/>
                  </a:lnTo>
                  <a:lnTo>
                    <a:pt x="6530708" y="824598"/>
                  </a:lnTo>
                  <a:lnTo>
                    <a:pt x="6528079" y="824598"/>
                  </a:lnTo>
                  <a:lnTo>
                    <a:pt x="6526962" y="825068"/>
                  </a:lnTo>
                  <a:lnTo>
                    <a:pt x="6525095" y="826922"/>
                  </a:lnTo>
                  <a:lnTo>
                    <a:pt x="6524625" y="828040"/>
                  </a:lnTo>
                  <a:lnTo>
                    <a:pt x="6524625" y="830681"/>
                  </a:lnTo>
                  <a:lnTo>
                    <a:pt x="6525095" y="831799"/>
                  </a:lnTo>
                  <a:lnTo>
                    <a:pt x="6526962" y="833653"/>
                  </a:lnTo>
                  <a:lnTo>
                    <a:pt x="6528079" y="834123"/>
                  </a:lnTo>
                  <a:lnTo>
                    <a:pt x="6530708" y="834123"/>
                  </a:lnTo>
                  <a:lnTo>
                    <a:pt x="6531826" y="833653"/>
                  </a:lnTo>
                  <a:lnTo>
                    <a:pt x="6533693" y="831799"/>
                  </a:lnTo>
                  <a:lnTo>
                    <a:pt x="6534150" y="830681"/>
                  </a:lnTo>
                  <a:lnTo>
                    <a:pt x="6534150" y="828040"/>
                  </a:lnTo>
                  <a:close/>
                </a:path>
                <a:path w="10629900" h="2895600">
                  <a:moveTo>
                    <a:pt x="6534150" y="415747"/>
                  </a:moveTo>
                  <a:lnTo>
                    <a:pt x="6533693" y="414629"/>
                  </a:lnTo>
                  <a:lnTo>
                    <a:pt x="6531826" y="412762"/>
                  </a:lnTo>
                  <a:lnTo>
                    <a:pt x="6530708" y="412305"/>
                  </a:lnTo>
                  <a:lnTo>
                    <a:pt x="6528079" y="412305"/>
                  </a:lnTo>
                  <a:lnTo>
                    <a:pt x="6526962" y="412762"/>
                  </a:lnTo>
                  <a:lnTo>
                    <a:pt x="6525095" y="414629"/>
                  </a:lnTo>
                  <a:lnTo>
                    <a:pt x="6524625" y="415747"/>
                  </a:lnTo>
                  <a:lnTo>
                    <a:pt x="6524625" y="418376"/>
                  </a:lnTo>
                  <a:lnTo>
                    <a:pt x="6525095" y="419506"/>
                  </a:lnTo>
                  <a:lnTo>
                    <a:pt x="6526962" y="421360"/>
                  </a:lnTo>
                  <a:lnTo>
                    <a:pt x="6528079" y="421830"/>
                  </a:lnTo>
                  <a:lnTo>
                    <a:pt x="6530708" y="421830"/>
                  </a:lnTo>
                  <a:lnTo>
                    <a:pt x="6531826" y="421360"/>
                  </a:lnTo>
                  <a:lnTo>
                    <a:pt x="6533693" y="419506"/>
                  </a:lnTo>
                  <a:lnTo>
                    <a:pt x="6534150" y="418376"/>
                  </a:lnTo>
                  <a:lnTo>
                    <a:pt x="6534150" y="415747"/>
                  </a:lnTo>
                  <a:close/>
                </a:path>
                <a:path w="10629900" h="2895600">
                  <a:moveTo>
                    <a:pt x="6534150" y="3454"/>
                  </a:moveTo>
                  <a:lnTo>
                    <a:pt x="6533693" y="2336"/>
                  </a:lnTo>
                  <a:lnTo>
                    <a:pt x="6531826" y="469"/>
                  </a:lnTo>
                  <a:lnTo>
                    <a:pt x="6530708" y="0"/>
                  </a:lnTo>
                  <a:lnTo>
                    <a:pt x="6528079" y="0"/>
                  </a:lnTo>
                  <a:lnTo>
                    <a:pt x="6526962" y="469"/>
                  </a:lnTo>
                  <a:lnTo>
                    <a:pt x="6525095" y="2336"/>
                  </a:lnTo>
                  <a:lnTo>
                    <a:pt x="6524625" y="3454"/>
                  </a:lnTo>
                  <a:lnTo>
                    <a:pt x="6524625" y="6083"/>
                  </a:lnTo>
                  <a:lnTo>
                    <a:pt x="6525095" y="7200"/>
                  </a:lnTo>
                  <a:lnTo>
                    <a:pt x="6526962" y="9067"/>
                  </a:lnTo>
                  <a:lnTo>
                    <a:pt x="6528079" y="9525"/>
                  </a:lnTo>
                  <a:lnTo>
                    <a:pt x="6530708" y="9525"/>
                  </a:lnTo>
                  <a:lnTo>
                    <a:pt x="6531826" y="9067"/>
                  </a:lnTo>
                  <a:lnTo>
                    <a:pt x="6533693" y="7200"/>
                  </a:lnTo>
                  <a:lnTo>
                    <a:pt x="6534150" y="6083"/>
                  </a:lnTo>
                  <a:lnTo>
                    <a:pt x="6534150" y="3454"/>
                  </a:lnTo>
                  <a:close/>
                </a:path>
                <a:path w="10629900" h="2895600">
                  <a:moveTo>
                    <a:pt x="6581775" y="2889529"/>
                  </a:moveTo>
                  <a:lnTo>
                    <a:pt x="6581318" y="2888411"/>
                  </a:lnTo>
                  <a:lnTo>
                    <a:pt x="6579451" y="2886545"/>
                  </a:lnTo>
                  <a:lnTo>
                    <a:pt x="6578333" y="2886075"/>
                  </a:lnTo>
                  <a:lnTo>
                    <a:pt x="6575704" y="2886075"/>
                  </a:lnTo>
                  <a:lnTo>
                    <a:pt x="6574574" y="2886545"/>
                  </a:lnTo>
                  <a:lnTo>
                    <a:pt x="6572720" y="2888411"/>
                  </a:lnTo>
                  <a:lnTo>
                    <a:pt x="6572250" y="2889529"/>
                  </a:lnTo>
                  <a:lnTo>
                    <a:pt x="6572250" y="2892158"/>
                  </a:lnTo>
                  <a:lnTo>
                    <a:pt x="6572720" y="2893276"/>
                  </a:lnTo>
                  <a:lnTo>
                    <a:pt x="6574574" y="2895142"/>
                  </a:lnTo>
                  <a:lnTo>
                    <a:pt x="6575704" y="2895600"/>
                  </a:lnTo>
                  <a:lnTo>
                    <a:pt x="6578333" y="2895600"/>
                  </a:lnTo>
                  <a:lnTo>
                    <a:pt x="6579451" y="2895142"/>
                  </a:lnTo>
                  <a:lnTo>
                    <a:pt x="6581318" y="2893276"/>
                  </a:lnTo>
                  <a:lnTo>
                    <a:pt x="6581775" y="2892158"/>
                  </a:lnTo>
                  <a:lnTo>
                    <a:pt x="6581775" y="2889529"/>
                  </a:lnTo>
                  <a:close/>
                </a:path>
                <a:path w="10629900" h="2895600">
                  <a:moveTo>
                    <a:pt x="6581775" y="2477236"/>
                  </a:moveTo>
                  <a:lnTo>
                    <a:pt x="6581318" y="2476106"/>
                  </a:lnTo>
                  <a:lnTo>
                    <a:pt x="6579451" y="2474252"/>
                  </a:lnTo>
                  <a:lnTo>
                    <a:pt x="6578333" y="2473782"/>
                  </a:lnTo>
                  <a:lnTo>
                    <a:pt x="6575704" y="2473782"/>
                  </a:lnTo>
                  <a:lnTo>
                    <a:pt x="6574574" y="2474252"/>
                  </a:lnTo>
                  <a:lnTo>
                    <a:pt x="6572720" y="2476106"/>
                  </a:lnTo>
                  <a:lnTo>
                    <a:pt x="6572250" y="2477236"/>
                  </a:lnTo>
                  <a:lnTo>
                    <a:pt x="6572250" y="2479865"/>
                  </a:lnTo>
                  <a:lnTo>
                    <a:pt x="6572720" y="2480983"/>
                  </a:lnTo>
                  <a:lnTo>
                    <a:pt x="6574574" y="2482850"/>
                  </a:lnTo>
                  <a:lnTo>
                    <a:pt x="6575704" y="2483307"/>
                  </a:lnTo>
                  <a:lnTo>
                    <a:pt x="6578333" y="2483307"/>
                  </a:lnTo>
                  <a:lnTo>
                    <a:pt x="6579451" y="2482850"/>
                  </a:lnTo>
                  <a:lnTo>
                    <a:pt x="6581318" y="2480983"/>
                  </a:lnTo>
                  <a:lnTo>
                    <a:pt x="6581775" y="2479865"/>
                  </a:lnTo>
                  <a:lnTo>
                    <a:pt x="6581775" y="2477236"/>
                  </a:lnTo>
                  <a:close/>
                </a:path>
                <a:path w="10629900" h="2895600">
                  <a:moveTo>
                    <a:pt x="6581775" y="2064931"/>
                  </a:moveTo>
                  <a:lnTo>
                    <a:pt x="6581318" y="2063813"/>
                  </a:lnTo>
                  <a:lnTo>
                    <a:pt x="6579451" y="2061959"/>
                  </a:lnTo>
                  <a:lnTo>
                    <a:pt x="6578333" y="2061489"/>
                  </a:lnTo>
                  <a:lnTo>
                    <a:pt x="6575704" y="2061489"/>
                  </a:lnTo>
                  <a:lnTo>
                    <a:pt x="6574574" y="2061959"/>
                  </a:lnTo>
                  <a:lnTo>
                    <a:pt x="6572720" y="2063813"/>
                  </a:lnTo>
                  <a:lnTo>
                    <a:pt x="6572250" y="2064931"/>
                  </a:lnTo>
                  <a:lnTo>
                    <a:pt x="6572250" y="2067560"/>
                  </a:lnTo>
                  <a:lnTo>
                    <a:pt x="6572720" y="2068690"/>
                  </a:lnTo>
                  <a:lnTo>
                    <a:pt x="6574574" y="2070544"/>
                  </a:lnTo>
                  <a:lnTo>
                    <a:pt x="6575704" y="2071014"/>
                  </a:lnTo>
                  <a:lnTo>
                    <a:pt x="6578333" y="2071014"/>
                  </a:lnTo>
                  <a:lnTo>
                    <a:pt x="6579451" y="2070544"/>
                  </a:lnTo>
                  <a:lnTo>
                    <a:pt x="6581318" y="2068690"/>
                  </a:lnTo>
                  <a:lnTo>
                    <a:pt x="6581775" y="2067560"/>
                  </a:lnTo>
                  <a:lnTo>
                    <a:pt x="6581775" y="2064931"/>
                  </a:lnTo>
                  <a:close/>
                </a:path>
                <a:path w="10629900" h="2895600">
                  <a:moveTo>
                    <a:pt x="6581775" y="1652638"/>
                  </a:moveTo>
                  <a:lnTo>
                    <a:pt x="6581318" y="1651520"/>
                  </a:lnTo>
                  <a:lnTo>
                    <a:pt x="6579451" y="1649653"/>
                  </a:lnTo>
                  <a:lnTo>
                    <a:pt x="6578333" y="1649196"/>
                  </a:lnTo>
                  <a:lnTo>
                    <a:pt x="6575704" y="1649196"/>
                  </a:lnTo>
                  <a:lnTo>
                    <a:pt x="6574574" y="1649653"/>
                  </a:lnTo>
                  <a:lnTo>
                    <a:pt x="6572720" y="1651520"/>
                  </a:lnTo>
                  <a:lnTo>
                    <a:pt x="6572250" y="1652638"/>
                  </a:lnTo>
                  <a:lnTo>
                    <a:pt x="6572250" y="1655267"/>
                  </a:lnTo>
                  <a:lnTo>
                    <a:pt x="6572720" y="1656397"/>
                  </a:lnTo>
                  <a:lnTo>
                    <a:pt x="6574574" y="1658251"/>
                  </a:lnTo>
                  <a:lnTo>
                    <a:pt x="6575704" y="1658721"/>
                  </a:lnTo>
                  <a:lnTo>
                    <a:pt x="6578333" y="1658721"/>
                  </a:lnTo>
                  <a:lnTo>
                    <a:pt x="6579451" y="1658251"/>
                  </a:lnTo>
                  <a:lnTo>
                    <a:pt x="6581318" y="1656397"/>
                  </a:lnTo>
                  <a:lnTo>
                    <a:pt x="6581775" y="1655267"/>
                  </a:lnTo>
                  <a:lnTo>
                    <a:pt x="6581775" y="1652638"/>
                  </a:lnTo>
                  <a:close/>
                </a:path>
                <a:path w="10629900" h="2895600">
                  <a:moveTo>
                    <a:pt x="6581775" y="1240345"/>
                  </a:moveTo>
                  <a:lnTo>
                    <a:pt x="6581318" y="1239215"/>
                  </a:lnTo>
                  <a:lnTo>
                    <a:pt x="6579451" y="1237361"/>
                  </a:lnTo>
                  <a:lnTo>
                    <a:pt x="6578333" y="1236891"/>
                  </a:lnTo>
                  <a:lnTo>
                    <a:pt x="6575704" y="1236891"/>
                  </a:lnTo>
                  <a:lnTo>
                    <a:pt x="6574574" y="1237361"/>
                  </a:lnTo>
                  <a:lnTo>
                    <a:pt x="6572720" y="1239215"/>
                  </a:lnTo>
                  <a:lnTo>
                    <a:pt x="6572250" y="1240345"/>
                  </a:lnTo>
                  <a:lnTo>
                    <a:pt x="6572250" y="1242974"/>
                  </a:lnTo>
                  <a:lnTo>
                    <a:pt x="6572720" y="1244092"/>
                  </a:lnTo>
                  <a:lnTo>
                    <a:pt x="6574574" y="1245958"/>
                  </a:lnTo>
                  <a:lnTo>
                    <a:pt x="6575704" y="1246416"/>
                  </a:lnTo>
                  <a:lnTo>
                    <a:pt x="6578333" y="1246416"/>
                  </a:lnTo>
                  <a:lnTo>
                    <a:pt x="6579451" y="1245958"/>
                  </a:lnTo>
                  <a:lnTo>
                    <a:pt x="6581318" y="1244092"/>
                  </a:lnTo>
                  <a:lnTo>
                    <a:pt x="6581775" y="1242974"/>
                  </a:lnTo>
                  <a:lnTo>
                    <a:pt x="6581775" y="1240345"/>
                  </a:lnTo>
                  <a:close/>
                </a:path>
                <a:path w="10629900" h="2895600">
                  <a:moveTo>
                    <a:pt x="6581775" y="828040"/>
                  </a:moveTo>
                  <a:lnTo>
                    <a:pt x="6581318" y="826922"/>
                  </a:lnTo>
                  <a:lnTo>
                    <a:pt x="6579451" y="825068"/>
                  </a:lnTo>
                  <a:lnTo>
                    <a:pt x="6578333" y="824598"/>
                  </a:lnTo>
                  <a:lnTo>
                    <a:pt x="6575704" y="824598"/>
                  </a:lnTo>
                  <a:lnTo>
                    <a:pt x="6574574" y="825068"/>
                  </a:lnTo>
                  <a:lnTo>
                    <a:pt x="6572720" y="826922"/>
                  </a:lnTo>
                  <a:lnTo>
                    <a:pt x="6572250" y="828040"/>
                  </a:lnTo>
                  <a:lnTo>
                    <a:pt x="6572250" y="830681"/>
                  </a:lnTo>
                  <a:lnTo>
                    <a:pt x="6572720" y="831799"/>
                  </a:lnTo>
                  <a:lnTo>
                    <a:pt x="6574574" y="833653"/>
                  </a:lnTo>
                  <a:lnTo>
                    <a:pt x="6575704" y="834123"/>
                  </a:lnTo>
                  <a:lnTo>
                    <a:pt x="6578333" y="834123"/>
                  </a:lnTo>
                  <a:lnTo>
                    <a:pt x="6579451" y="833653"/>
                  </a:lnTo>
                  <a:lnTo>
                    <a:pt x="6581318" y="831799"/>
                  </a:lnTo>
                  <a:lnTo>
                    <a:pt x="6581775" y="830681"/>
                  </a:lnTo>
                  <a:lnTo>
                    <a:pt x="6581775" y="828040"/>
                  </a:lnTo>
                  <a:close/>
                </a:path>
                <a:path w="10629900" h="2895600">
                  <a:moveTo>
                    <a:pt x="6581775" y="415747"/>
                  </a:moveTo>
                  <a:lnTo>
                    <a:pt x="6581318" y="414629"/>
                  </a:lnTo>
                  <a:lnTo>
                    <a:pt x="6579451" y="412762"/>
                  </a:lnTo>
                  <a:lnTo>
                    <a:pt x="6578333" y="412305"/>
                  </a:lnTo>
                  <a:lnTo>
                    <a:pt x="6575704" y="412305"/>
                  </a:lnTo>
                  <a:lnTo>
                    <a:pt x="6574574" y="412762"/>
                  </a:lnTo>
                  <a:lnTo>
                    <a:pt x="6572720" y="414629"/>
                  </a:lnTo>
                  <a:lnTo>
                    <a:pt x="6572250" y="415747"/>
                  </a:lnTo>
                  <a:lnTo>
                    <a:pt x="6572250" y="418376"/>
                  </a:lnTo>
                  <a:lnTo>
                    <a:pt x="6572720" y="419506"/>
                  </a:lnTo>
                  <a:lnTo>
                    <a:pt x="6574574" y="421360"/>
                  </a:lnTo>
                  <a:lnTo>
                    <a:pt x="6575704" y="421830"/>
                  </a:lnTo>
                  <a:lnTo>
                    <a:pt x="6578333" y="421830"/>
                  </a:lnTo>
                  <a:lnTo>
                    <a:pt x="6579451" y="421360"/>
                  </a:lnTo>
                  <a:lnTo>
                    <a:pt x="6581318" y="419506"/>
                  </a:lnTo>
                  <a:lnTo>
                    <a:pt x="6581775" y="418376"/>
                  </a:lnTo>
                  <a:lnTo>
                    <a:pt x="6581775" y="415747"/>
                  </a:lnTo>
                  <a:close/>
                </a:path>
                <a:path w="10629900" h="2895600">
                  <a:moveTo>
                    <a:pt x="6581775" y="3454"/>
                  </a:moveTo>
                  <a:lnTo>
                    <a:pt x="6581318" y="2336"/>
                  </a:lnTo>
                  <a:lnTo>
                    <a:pt x="6579451" y="469"/>
                  </a:lnTo>
                  <a:lnTo>
                    <a:pt x="6578333" y="0"/>
                  </a:lnTo>
                  <a:lnTo>
                    <a:pt x="6575704" y="0"/>
                  </a:lnTo>
                  <a:lnTo>
                    <a:pt x="6574574" y="469"/>
                  </a:lnTo>
                  <a:lnTo>
                    <a:pt x="6572720" y="2336"/>
                  </a:lnTo>
                  <a:lnTo>
                    <a:pt x="6572250" y="3454"/>
                  </a:lnTo>
                  <a:lnTo>
                    <a:pt x="6572250" y="6083"/>
                  </a:lnTo>
                  <a:lnTo>
                    <a:pt x="6572720" y="7200"/>
                  </a:lnTo>
                  <a:lnTo>
                    <a:pt x="6574574" y="9067"/>
                  </a:lnTo>
                  <a:lnTo>
                    <a:pt x="6575704" y="9525"/>
                  </a:lnTo>
                  <a:lnTo>
                    <a:pt x="6578333" y="9525"/>
                  </a:lnTo>
                  <a:lnTo>
                    <a:pt x="6579451" y="9067"/>
                  </a:lnTo>
                  <a:lnTo>
                    <a:pt x="6581318" y="7200"/>
                  </a:lnTo>
                  <a:lnTo>
                    <a:pt x="6581775" y="6083"/>
                  </a:lnTo>
                  <a:lnTo>
                    <a:pt x="6581775" y="3454"/>
                  </a:lnTo>
                  <a:close/>
                </a:path>
                <a:path w="10629900" h="2895600">
                  <a:moveTo>
                    <a:pt x="6629400" y="2889529"/>
                  </a:moveTo>
                  <a:lnTo>
                    <a:pt x="6628943" y="2888411"/>
                  </a:lnTo>
                  <a:lnTo>
                    <a:pt x="6627076" y="2886545"/>
                  </a:lnTo>
                  <a:lnTo>
                    <a:pt x="6625958" y="2886075"/>
                  </a:lnTo>
                  <a:lnTo>
                    <a:pt x="6623329" y="2886075"/>
                  </a:lnTo>
                  <a:lnTo>
                    <a:pt x="6622199" y="2886545"/>
                  </a:lnTo>
                  <a:lnTo>
                    <a:pt x="6620345" y="2888411"/>
                  </a:lnTo>
                  <a:lnTo>
                    <a:pt x="6619875" y="2889529"/>
                  </a:lnTo>
                  <a:lnTo>
                    <a:pt x="6619875" y="2892158"/>
                  </a:lnTo>
                  <a:lnTo>
                    <a:pt x="6620345" y="2893276"/>
                  </a:lnTo>
                  <a:lnTo>
                    <a:pt x="6622199" y="2895142"/>
                  </a:lnTo>
                  <a:lnTo>
                    <a:pt x="6623329" y="2895600"/>
                  </a:lnTo>
                  <a:lnTo>
                    <a:pt x="6625958" y="2895600"/>
                  </a:lnTo>
                  <a:lnTo>
                    <a:pt x="6627076" y="2895142"/>
                  </a:lnTo>
                  <a:lnTo>
                    <a:pt x="6628943" y="2893276"/>
                  </a:lnTo>
                  <a:lnTo>
                    <a:pt x="6629400" y="2892158"/>
                  </a:lnTo>
                  <a:lnTo>
                    <a:pt x="6629400" y="2889529"/>
                  </a:lnTo>
                  <a:close/>
                </a:path>
                <a:path w="10629900" h="2895600">
                  <a:moveTo>
                    <a:pt x="6629400" y="2477236"/>
                  </a:moveTo>
                  <a:lnTo>
                    <a:pt x="6628943" y="2476106"/>
                  </a:lnTo>
                  <a:lnTo>
                    <a:pt x="6627076" y="2474252"/>
                  </a:lnTo>
                  <a:lnTo>
                    <a:pt x="6625958" y="2473782"/>
                  </a:lnTo>
                  <a:lnTo>
                    <a:pt x="6623329" y="2473782"/>
                  </a:lnTo>
                  <a:lnTo>
                    <a:pt x="6622199" y="2474252"/>
                  </a:lnTo>
                  <a:lnTo>
                    <a:pt x="6620345" y="2476106"/>
                  </a:lnTo>
                  <a:lnTo>
                    <a:pt x="6619875" y="2477236"/>
                  </a:lnTo>
                  <a:lnTo>
                    <a:pt x="6619875" y="2479865"/>
                  </a:lnTo>
                  <a:lnTo>
                    <a:pt x="6620345" y="2480983"/>
                  </a:lnTo>
                  <a:lnTo>
                    <a:pt x="6622199" y="2482850"/>
                  </a:lnTo>
                  <a:lnTo>
                    <a:pt x="6623329" y="2483307"/>
                  </a:lnTo>
                  <a:lnTo>
                    <a:pt x="6625958" y="2483307"/>
                  </a:lnTo>
                  <a:lnTo>
                    <a:pt x="6627076" y="2482850"/>
                  </a:lnTo>
                  <a:lnTo>
                    <a:pt x="6628943" y="2480983"/>
                  </a:lnTo>
                  <a:lnTo>
                    <a:pt x="6629400" y="2479865"/>
                  </a:lnTo>
                  <a:lnTo>
                    <a:pt x="6629400" y="2477236"/>
                  </a:lnTo>
                  <a:close/>
                </a:path>
                <a:path w="10629900" h="2895600">
                  <a:moveTo>
                    <a:pt x="6629400" y="2064931"/>
                  </a:moveTo>
                  <a:lnTo>
                    <a:pt x="6628943" y="2063813"/>
                  </a:lnTo>
                  <a:lnTo>
                    <a:pt x="6627076" y="2061959"/>
                  </a:lnTo>
                  <a:lnTo>
                    <a:pt x="6625958" y="2061489"/>
                  </a:lnTo>
                  <a:lnTo>
                    <a:pt x="6623329" y="2061489"/>
                  </a:lnTo>
                  <a:lnTo>
                    <a:pt x="6622199" y="2061959"/>
                  </a:lnTo>
                  <a:lnTo>
                    <a:pt x="6620345" y="2063813"/>
                  </a:lnTo>
                  <a:lnTo>
                    <a:pt x="6619875" y="2064931"/>
                  </a:lnTo>
                  <a:lnTo>
                    <a:pt x="6619875" y="2067560"/>
                  </a:lnTo>
                  <a:lnTo>
                    <a:pt x="6620345" y="2068690"/>
                  </a:lnTo>
                  <a:lnTo>
                    <a:pt x="6622199" y="2070544"/>
                  </a:lnTo>
                  <a:lnTo>
                    <a:pt x="6623329" y="2071014"/>
                  </a:lnTo>
                  <a:lnTo>
                    <a:pt x="6625958" y="2071014"/>
                  </a:lnTo>
                  <a:lnTo>
                    <a:pt x="6627076" y="2070544"/>
                  </a:lnTo>
                  <a:lnTo>
                    <a:pt x="6628943" y="2068690"/>
                  </a:lnTo>
                  <a:lnTo>
                    <a:pt x="6629400" y="2067560"/>
                  </a:lnTo>
                  <a:lnTo>
                    <a:pt x="6629400" y="2064931"/>
                  </a:lnTo>
                  <a:close/>
                </a:path>
                <a:path w="10629900" h="2895600">
                  <a:moveTo>
                    <a:pt x="6629400" y="1652638"/>
                  </a:moveTo>
                  <a:lnTo>
                    <a:pt x="6628943" y="1651520"/>
                  </a:lnTo>
                  <a:lnTo>
                    <a:pt x="6627076" y="1649653"/>
                  </a:lnTo>
                  <a:lnTo>
                    <a:pt x="6625958" y="1649196"/>
                  </a:lnTo>
                  <a:lnTo>
                    <a:pt x="6623329" y="1649196"/>
                  </a:lnTo>
                  <a:lnTo>
                    <a:pt x="6622199" y="1649653"/>
                  </a:lnTo>
                  <a:lnTo>
                    <a:pt x="6620345" y="1651520"/>
                  </a:lnTo>
                  <a:lnTo>
                    <a:pt x="6619875" y="1652638"/>
                  </a:lnTo>
                  <a:lnTo>
                    <a:pt x="6619875" y="1655267"/>
                  </a:lnTo>
                  <a:lnTo>
                    <a:pt x="6620345" y="1656397"/>
                  </a:lnTo>
                  <a:lnTo>
                    <a:pt x="6622199" y="1658251"/>
                  </a:lnTo>
                  <a:lnTo>
                    <a:pt x="6623329" y="1658721"/>
                  </a:lnTo>
                  <a:lnTo>
                    <a:pt x="6625958" y="1658721"/>
                  </a:lnTo>
                  <a:lnTo>
                    <a:pt x="6627076" y="1658251"/>
                  </a:lnTo>
                  <a:lnTo>
                    <a:pt x="6628943" y="1656397"/>
                  </a:lnTo>
                  <a:lnTo>
                    <a:pt x="6629400" y="1655267"/>
                  </a:lnTo>
                  <a:lnTo>
                    <a:pt x="6629400" y="1652638"/>
                  </a:lnTo>
                  <a:close/>
                </a:path>
                <a:path w="10629900" h="2895600">
                  <a:moveTo>
                    <a:pt x="6629400" y="1240345"/>
                  </a:moveTo>
                  <a:lnTo>
                    <a:pt x="6628943" y="1239215"/>
                  </a:lnTo>
                  <a:lnTo>
                    <a:pt x="6627076" y="1237361"/>
                  </a:lnTo>
                  <a:lnTo>
                    <a:pt x="6625958" y="1236891"/>
                  </a:lnTo>
                  <a:lnTo>
                    <a:pt x="6623329" y="1236891"/>
                  </a:lnTo>
                  <a:lnTo>
                    <a:pt x="6622199" y="1237361"/>
                  </a:lnTo>
                  <a:lnTo>
                    <a:pt x="6620345" y="1239215"/>
                  </a:lnTo>
                  <a:lnTo>
                    <a:pt x="6619875" y="1240345"/>
                  </a:lnTo>
                  <a:lnTo>
                    <a:pt x="6619875" y="1242974"/>
                  </a:lnTo>
                  <a:lnTo>
                    <a:pt x="6620345" y="1244092"/>
                  </a:lnTo>
                  <a:lnTo>
                    <a:pt x="6622199" y="1245958"/>
                  </a:lnTo>
                  <a:lnTo>
                    <a:pt x="6623329" y="1246416"/>
                  </a:lnTo>
                  <a:lnTo>
                    <a:pt x="6625958" y="1246416"/>
                  </a:lnTo>
                  <a:lnTo>
                    <a:pt x="6627076" y="1245958"/>
                  </a:lnTo>
                  <a:lnTo>
                    <a:pt x="6628943" y="1244092"/>
                  </a:lnTo>
                  <a:lnTo>
                    <a:pt x="6629400" y="1242974"/>
                  </a:lnTo>
                  <a:lnTo>
                    <a:pt x="6629400" y="1240345"/>
                  </a:lnTo>
                  <a:close/>
                </a:path>
                <a:path w="10629900" h="2895600">
                  <a:moveTo>
                    <a:pt x="6629400" y="828040"/>
                  </a:moveTo>
                  <a:lnTo>
                    <a:pt x="6628943" y="826922"/>
                  </a:lnTo>
                  <a:lnTo>
                    <a:pt x="6627076" y="825068"/>
                  </a:lnTo>
                  <a:lnTo>
                    <a:pt x="6625958" y="824598"/>
                  </a:lnTo>
                  <a:lnTo>
                    <a:pt x="6623329" y="824598"/>
                  </a:lnTo>
                  <a:lnTo>
                    <a:pt x="6622199" y="825068"/>
                  </a:lnTo>
                  <a:lnTo>
                    <a:pt x="6620345" y="826922"/>
                  </a:lnTo>
                  <a:lnTo>
                    <a:pt x="6619875" y="828040"/>
                  </a:lnTo>
                  <a:lnTo>
                    <a:pt x="6619875" y="830681"/>
                  </a:lnTo>
                  <a:lnTo>
                    <a:pt x="6620345" y="831799"/>
                  </a:lnTo>
                  <a:lnTo>
                    <a:pt x="6622199" y="833653"/>
                  </a:lnTo>
                  <a:lnTo>
                    <a:pt x="6623329" y="834123"/>
                  </a:lnTo>
                  <a:lnTo>
                    <a:pt x="6625958" y="834123"/>
                  </a:lnTo>
                  <a:lnTo>
                    <a:pt x="6627076" y="833653"/>
                  </a:lnTo>
                  <a:lnTo>
                    <a:pt x="6628943" y="831799"/>
                  </a:lnTo>
                  <a:lnTo>
                    <a:pt x="6629400" y="830681"/>
                  </a:lnTo>
                  <a:lnTo>
                    <a:pt x="6629400" y="828040"/>
                  </a:lnTo>
                  <a:close/>
                </a:path>
                <a:path w="10629900" h="2895600">
                  <a:moveTo>
                    <a:pt x="6629400" y="415747"/>
                  </a:moveTo>
                  <a:lnTo>
                    <a:pt x="6628943" y="414629"/>
                  </a:lnTo>
                  <a:lnTo>
                    <a:pt x="6627076" y="412762"/>
                  </a:lnTo>
                  <a:lnTo>
                    <a:pt x="6625958" y="412305"/>
                  </a:lnTo>
                  <a:lnTo>
                    <a:pt x="6623329" y="412305"/>
                  </a:lnTo>
                  <a:lnTo>
                    <a:pt x="6622199" y="412762"/>
                  </a:lnTo>
                  <a:lnTo>
                    <a:pt x="6620345" y="414629"/>
                  </a:lnTo>
                  <a:lnTo>
                    <a:pt x="6619875" y="415747"/>
                  </a:lnTo>
                  <a:lnTo>
                    <a:pt x="6619875" y="418376"/>
                  </a:lnTo>
                  <a:lnTo>
                    <a:pt x="6620345" y="419506"/>
                  </a:lnTo>
                  <a:lnTo>
                    <a:pt x="6622199" y="421360"/>
                  </a:lnTo>
                  <a:lnTo>
                    <a:pt x="6623329" y="421830"/>
                  </a:lnTo>
                  <a:lnTo>
                    <a:pt x="6625958" y="421830"/>
                  </a:lnTo>
                  <a:lnTo>
                    <a:pt x="6627076" y="421360"/>
                  </a:lnTo>
                  <a:lnTo>
                    <a:pt x="6628943" y="419506"/>
                  </a:lnTo>
                  <a:lnTo>
                    <a:pt x="6629400" y="418376"/>
                  </a:lnTo>
                  <a:lnTo>
                    <a:pt x="6629400" y="415747"/>
                  </a:lnTo>
                  <a:close/>
                </a:path>
                <a:path w="10629900" h="2895600">
                  <a:moveTo>
                    <a:pt x="6629400" y="3454"/>
                  </a:moveTo>
                  <a:lnTo>
                    <a:pt x="6628943" y="2336"/>
                  </a:lnTo>
                  <a:lnTo>
                    <a:pt x="6627076" y="469"/>
                  </a:lnTo>
                  <a:lnTo>
                    <a:pt x="6625958" y="0"/>
                  </a:lnTo>
                  <a:lnTo>
                    <a:pt x="6623329" y="0"/>
                  </a:lnTo>
                  <a:lnTo>
                    <a:pt x="6622199" y="469"/>
                  </a:lnTo>
                  <a:lnTo>
                    <a:pt x="6620345" y="2336"/>
                  </a:lnTo>
                  <a:lnTo>
                    <a:pt x="6619875" y="3454"/>
                  </a:lnTo>
                  <a:lnTo>
                    <a:pt x="6619875" y="6083"/>
                  </a:lnTo>
                  <a:lnTo>
                    <a:pt x="6620345" y="7200"/>
                  </a:lnTo>
                  <a:lnTo>
                    <a:pt x="6622199" y="9067"/>
                  </a:lnTo>
                  <a:lnTo>
                    <a:pt x="6623329" y="9525"/>
                  </a:lnTo>
                  <a:lnTo>
                    <a:pt x="6625958" y="9525"/>
                  </a:lnTo>
                  <a:lnTo>
                    <a:pt x="6627076" y="9067"/>
                  </a:lnTo>
                  <a:lnTo>
                    <a:pt x="6628943" y="7200"/>
                  </a:lnTo>
                  <a:lnTo>
                    <a:pt x="6629400" y="6083"/>
                  </a:lnTo>
                  <a:lnTo>
                    <a:pt x="6629400" y="3454"/>
                  </a:lnTo>
                  <a:close/>
                </a:path>
                <a:path w="10629900" h="2895600">
                  <a:moveTo>
                    <a:pt x="6677025" y="2889529"/>
                  </a:moveTo>
                  <a:lnTo>
                    <a:pt x="6676568" y="2888411"/>
                  </a:lnTo>
                  <a:lnTo>
                    <a:pt x="6674701" y="2886545"/>
                  </a:lnTo>
                  <a:lnTo>
                    <a:pt x="6673583" y="2886075"/>
                  </a:lnTo>
                  <a:lnTo>
                    <a:pt x="6670954" y="2886075"/>
                  </a:lnTo>
                  <a:lnTo>
                    <a:pt x="6669824" y="2886545"/>
                  </a:lnTo>
                  <a:lnTo>
                    <a:pt x="6667970" y="2888411"/>
                  </a:lnTo>
                  <a:lnTo>
                    <a:pt x="6667500" y="2889529"/>
                  </a:lnTo>
                  <a:lnTo>
                    <a:pt x="6667500" y="2892158"/>
                  </a:lnTo>
                  <a:lnTo>
                    <a:pt x="6667970" y="2893276"/>
                  </a:lnTo>
                  <a:lnTo>
                    <a:pt x="6669824" y="2895142"/>
                  </a:lnTo>
                  <a:lnTo>
                    <a:pt x="6670954" y="2895600"/>
                  </a:lnTo>
                  <a:lnTo>
                    <a:pt x="6673583" y="2895600"/>
                  </a:lnTo>
                  <a:lnTo>
                    <a:pt x="6674701" y="2895142"/>
                  </a:lnTo>
                  <a:lnTo>
                    <a:pt x="6676568" y="2893276"/>
                  </a:lnTo>
                  <a:lnTo>
                    <a:pt x="6677025" y="2892158"/>
                  </a:lnTo>
                  <a:lnTo>
                    <a:pt x="6677025" y="2889529"/>
                  </a:lnTo>
                  <a:close/>
                </a:path>
                <a:path w="10629900" h="2895600">
                  <a:moveTo>
                    <a:pt x="6677025" y="2477236"/>
                  </a:moveTo>
                  <a:lnTo>
                    <a:pt x="6676568" y="2476106"/>
                  </a:lnTo>
                  <a:lnTo>
                    <a:pt x="6674701" y="2474252"/>
                  </a:lnTo>
                  <a:lnTo>
                    <a:pt x="6673583" y="2473782"/>
                  </a:lnTo>
                  <a:lnTo>
                    <a:pt x="6670954" y="2473782"/>
                  </a:lnTo>
                  <a:lnTo>
                    <a:pt x="6669824" y="2474252"/>
                  </a:lnTo>
                  <a:lnTo>
                    <a:pt x="6667970" y="2476106"/>
                  </a:lnTo>
                  <a:lnTo>
                    <a:pt x="6667500" y="2477236"/>
                  </a:lnTo>
                  <a:lnTo>
                    <a:pt x="6667500" y="2479865"/>
                  </a:lnTo>
                  <a:lnTo>
                    <a:pt x="6667970" y="2480983"/>
                  </a:lnTo>
                  <a:lnTo>
                    <a:pt x="6669824" y="2482850"/>
                  </a:lnTo>
                  <a:lnTo>
                    <a:pt x="6670954" y="2483307"/>
                  </a:lnTo>
                  <a:lnTo>
                    <a:pt x="6673583" y="2483307"/>
                  </a:lnTo>
                  <a:lnTo>
                    <a:pt x="6674701" y="2482850"/>
                  </a:lnTo>
                  <a:lnTo>
                    <a:pt x="6676568" y="2480983"/>
                  </a:lnTo>
                  <a:lnTo>
                    <a:pt x="6677025" y="2479865"/>
                  </a:lnTo>
                  <a:lnTo>
                    <a:pt x="6677025" y="2477236"/>
                  </a:lnTo>
                  <a:close/>
                </a:path>
                <a:path w="10629900" h="2895600">
                  <a:moveTo>
                    <a:pt x="6677025" y="2064931"/>
                  </a:moveTo>
                  <a:lnTo>
                    <a:pt x="6676568" y="2063813"/>
                  </a:lnTo>
                  <a:lnTo>
                    <a:pt x="6674701" y="2061959"/>
                  </a:lnTo>
                  <a:lnTo>
                    <a:pt x="6673583" y="2061489"/>
                  </a:lnTo>
                  <a:lnTo>
                    <a:pt x="6670954" y="2061489"/>
                  </a:lnTo>
                  <a:lnTo>
                    <a:pt x="6669824" y="2061959"/>
                  </a:lnTo>
                  <a:lnTo>
                    <a:pt x="6667970" y="2063813"/>
                  </a:lnTo>
                  <a:lnTo>
                    <a:pt x="6667500" y="2064931"/>
                  </a:lnTo>
                  <a:lnTo>
                    <a:pt x="6667500" y="2067560"/>
                  </a:lnTo>
                  <a:lnTo>
                    <a:pt x="6667970" y="2068690"/>
                  </a:lnTo>
                  <a:lnTo>
                    <a:pt x="6669824" y="2070544"/>
                  </a:lnTo>
                  <a:lnTo>
                    <a:pt x="6670954" y="2071014"/>
                  </a:lnTo>
                  <a:lnTo>
                    <a:pt x="6673583" y="2071014"/>
                  </a:lnTo>
                  <a:lnTo>
                    <a:pt x="6674701" y="2070544"/>
                  </a:lnTo>
                  <a:lnTo>
                    <a:pt x="6676568" y="2068690"/>
                  </a:lnTo>
                  <a:lnTo>
                    <a:pt x="6677025" y="2067560"/>
                  </a:lnTo>
                  <a:lnTo>
                    <a:pt x="6677025" y="2064931"/>
                  </a:lnTo>
                  <a:close/>
                </a:path>
                <a:path w="10629900" h="2895600">
                  <a:moveTo>
                    <a:pt x="6677025" y="1652638"/>
                  </a:moveTo>
                  <a:lnTo>
                    <a:pt x="6676568" y="1651520"/>
                  </a:lnTo>
                  <a:lnTo>
                    <a:pt x="6674701" y="1649653"/>
                  </a:lnTo>
                  <a:lnTo>
                    <a:pt x="6673583" y="1649196"/>
                  </a:lnTo>
                  <a:lnTo>
                    <a:pt x="6670954" y="1649196"/>
                  </a:lnTo>
                  <a:lnTo>
                    <a:pt x="6669824" y="1649653"/>
                  </a:lnTo>
                  <a:lnTo>
                    <a:pt x="6667970" y="1651520"/>
                  </a:lnTo>
                  <a:lnTo>
                    <a:pt x="6667500" y="1652638"/>
                  </a:lnTo>
                  <a:lnTo>
                    <a:pt x="6667500" y="1655267"/>
                  </a:lnTo>
                  <a:lnTo>
                    <a:pt x="6667970" y="1656397"/>
                  </a:lnTo>
                  <a:lnTo>
                    <a:pt x="6669824" y="1658251"/>
                  </a:lnTo>
                  <a:lnTo>
                    <a:pt x="6670954" y="1658721"/>
                  </a:lnTo>
                  <a:lnTo>
                    <a:pt x="6673583" y="1658721"/>
                  </a:lnTo>
                  <a:lnTo>
                    <a:pt x="6674701" y="1658251"/>
                  </a:lnTo>
                  <a:lnTo>
                    <a:pt x="6676568" y="1656397"/>
                  </a:lnTo>
                  <a:lnTo>
                    <a:pt x="6677025" y="1655267"/>
                  </a:lnTo>
                  <a:lnTo>
                    <a:pt x="6677025" y="1652638"/>
                  </a:lnTo>
                  <a:close/>
                </a:path>
                <a:path w="10629900" h="2895600">
                  <a:moveTo>
                    <a:pt x="6677025" y="1240345"/>
                  </a:moveTo>
                  <a:lnTo>
                    <a:pt x="6676568" y="1239215"/>
                  </a:lnTo>
                  <a:lnTo>
                    <a:pt x="6674701" y="1237361"/>
                  </a:lnTo>
                  <a:lnTo>
                    <a:pt x="6673583" y="1236891"/>
                  </a:lnTo>
                  <a:lnTo>
                    <a:pt x="6670954" y="1236891"/>
                  </a:lnTo>
                  <a:lnTo>
                    <a:pt x="6669824" y="1237361"/>
                  </a:lnTo>
                  <a:lnTo>
                    <a:pt x="6667970" y="1239215"/>
                  </a:lnTo>
                  <a:lnTo>
                    <a:pt x="6667500" y="1240345"/>
                  </a:lnTo>
                  <a:lnTo>
                    <a:pt x="6667500" y="1242974"/>
                  </a:lnTo>
                  <a:lnTo>
                    <a:pt x="6667970" y="1244092"/>
                  </a:lnTo>
                  <a:lnTo>
                    <a:pt x="6669824" y="1245958"/>
                  </a:lnTo>
                  <a:lnTo>
                    <a:pt x="6670954" y="1246416"/>
                  </a:lnTo>
                  <a:lnTo>
                    <a:pt x="6673583" y="1246416"/>
                  </a:lnTo>
                  <a:lnTo>
                    <a:pt x="6674701" y="1245958"/>
                  </a:lnTo>
                  <a:lnTo>
                    <a:pt x="6676568" y="1244092"/>
                  </a:lnTo>
                  <a:lnTo>
                    <a:pt x="6677025" y="1242974"/>
                  </a:lnTo>
                  <a:lnTo>
                    <a:pt x="6677025" y="1240345"/>
                  </a:lnTo>
                  <a:close/>
                </a:path>
                <a:path w="10629900" h="2895600">
                  <a:moveTo>
                    <a:pt x="6677025" y="828040"/>
                  </a:moveTo>
                  <a:lnTo>
                    <a:pt x="6676568" y="826922"/>
                  </a:lnTo>
                  <a:lnTo>
                    <a:pt x="6674701" y="825068"/>
                  </a:lnTo>
                  <a:lnTo>
                    <a:pt x="6673583" y="824598"/>
                  </a:lnTo>
                  <a:lnTo>
                    <a:pt x="6670954" y="824598"/>
                  </a:lnTo>
                  <a:lnTo>
                    <a:pt x="6669824" y="825068"/>
                  </a:lnTo>
                  <a:lnTo>
                    <a:pt x="6667970" y="826922"/>
                  </a:lnTo>
                  <a:lnTo>
                    <a:pt x="6667500" y="828040"/>
                  </a:lnTo>
                  <a:lnTo>
                    <a:pt x="6667500" y="830681"/>
                  </a:lnTo>
                  <a:lnTo>
                    <a:pt x="6667970" y="831799"/>
                  </a:lnTo>
                  <a:lnTo>
                    <a:pt x="6669824" y="833653"/>
                  </a:lnTo>
                  <a:lnTo>
                    <a:pt x="6670954" y="834123"/>
                  </a:lnTo>
                  <a:lnTo>
                    <a:pt x="6673583" y="834123"/>
                  </a:lnTo>
                  <a:lnTo>
                    <a:pt x="6674701" y="833653"/>
                  </a:lnTo>
                  <a:lnTo>
                    <a:pt x="6676568" y="831799"/>
                  </a:lnTo>
                  <a:lnTo>
                    <a:pt x="6677025" y="830681"/>
                  </a:lnTo>
                  <a:lnTo>
                    <a:pt x="6677025" y="828040"/>
                  </a:lnTo>
                  <a:close/>
                </a:path>
                <a:path w="10629900" h="2895600">
                  <a:moveTo>
                    <a:pt x="6677025" y="415747"/>
                  </a:moveTo>
                  <a:lnTo>
                    <a:pt x="6676568" y="414629"/>
                  </a:lnTo>
                  <a:lnTo>
                    <a:pt x="6674701" y="412762"/>
                  </a:lnTo>
                  <a:lnTo>
                    <a:pt x="6673583" y="412305"/>
                  </a:lnTo>
                  <a:lnTo>
                    <a:pt x="6670954" y="412305"/>
                  </a:lnTo>
                  <a:lnTo>
                    <a:pt x="6669824" y="412762"/>
                  </a:lnTo>
                  <a:lnTo>
                    <a:pt x="6667970" y="414629"/>
                  </a:lnTo>
                  <a:lnTo>
                    <a:pt x="6667500" y="415747"/>
                  </a:lnTo>
                  <a:lnTo>
                    <a:pt x="6667500" y="418376"/>
                  </a:lnTo>
                  <a:lnTo>
                    <a:pt x="6667970" y="419506"/>
                  </a:lnTo>
                  <a:lnTo>
                    <a:pt x="6669824" y="421360"/>
                  </a:lnTo>
                  <a:lnTo>
                    <a:pt x="6670954" y="421830"/>
                  </a:lnTo>
                  <a:lnTo>
                    <a:pt x="6673583" y="421830"/>
                  </a:lnTo>
                  <a:lnTo>
                    <a:pt x="6674701" y="421360"/>
                  </a:lnTo>
                  <a:lnTo>
                    <a:pt x="6676568" y="419506"/>
                  </a:lnTo>
                  <a:lnTo>
                    <a:pt x="6677025" y="418376"/>
                  </a:lnTo>
                  <a:lnTo>
                    <a:pt x="6677025" y="415747"/>
                  </a:lnTo>
                  <a:close/>
                </a:path>
                <a:path w="10629900" h="2895600">
                  <a:moveTo>
                    <a:pt x="6677025" y="3454"/>
                  </a:moveTo>
                  <a:lnTo>
                    <a:pt x="6676568" y="2336"/>
                  </a:lnTo>
                  <a:lnTo>
                    <a:pt x="6674701" y="469"/>
                  </a:lnTo>
                  <a:lnTo>
                    <a:pt x="6673583" y="0"/>
                  </a:lnTo>
                  <a:lnTo>
                    <a:pt x="6670954" y="0"/>
                  </a:lnTo>
                  <a:lnTo>
                    <a:pt x="6669824" y="469"/>
                  </a:lnTo>
                  <a:lnTo>
                    <a:pt x="6667970" y="2336"/>
                  </a:lnTo>
                  <a:lnTo>
                    <a:pt x="6667500" y="3454"/>
                  </a:lnTo>
                  <a:lnTo>
                    <a:pt x="6667500" y="6083"/>
                  </a:lnTo>
                  <a:lnTo>
                    <a:pt x="6667970" y="7200"/>
                  </a:lnTo>
                  <a:lnTo>
                    <a:pt x="6669824" y="9067"/>
                  </a:lnTo>
                  <a:lnTo>
                    <a:pt x="6670954" y="9525"/>
                  </a:lnTo>
                  <a:lnTo>
                    <a:pt x="6673583" y="9525"/>
                  </a:lnTo>
                  <a:lnTo>
                    <a:pt x="6674701" y="9067"/>
                  </a:lnTo>
                  <a:lnTo>
                    <a:pt x="6676568" y="7200"/>
                  </a:lnTo>
                  <a:lnTo>
                    <a:pt x="6677025" y="6083"/>
                  </a:lnTo>
                  <a:lnTo>
                    <a:pt x="6677025" y="3454"/>
                  </a:lnTo>
                  <a:close/>
                </a:path>
                <a:path w="10629900" h="2895600">
                  <a:moveTo>
                    <a:pt x="6724650" y="2889529"/>
                  </a:moveTo>
                  <a:lnTo>
                    <a:pt x="6724193" y="2888411"/>
                  </a:lnTo>
                  <a:lnTo>
                    <a:pt x="6722326" y="2886545"/>
                  </a:lnTo>
                  <a:lnTo>
                    <a:pt x="6721208" y="2886075"/>
                  </a:lnTo>
                  <a:lnTo>
                    <a:pt x="6718579" y="2886075"/>
                  </a:lnTo>
                  <a:lnTo>
                    <a:pt x="6717449" y="2886545"/>
                  </a:lnTo>
                  <a:lnTo>
                    <a:pt x="6715595" y="2888411"/>
                  </a:lnTo>
                  <a:lnTo>
                    <a:pt x="6715125" y="2889529"/>
                  </a:lnTo>
                  <a:lnTo>
                    <a:pt x="6715125" y="2892158"/>
                  </a:lnTo>
                  <a:lnTo>
                    <a:pt x="6715595" y="2893276"/>
                  </a:lnTo>
                  <a:lnTo>
                    <a:pt x="6717449" y="2895142"/>
                  </a:lnTo>
                  <a:lnTo>
                    <a:pt x="6718579" y="2895600"/>
                  </a:lnTo>
                  <a:lnTo>
                    <a:pt x="6721208" y="2895600"/>
                  </a:lnTo>
                  <a:lnTo>
                    <a:pt x="6722326" y="2895142"/>
                  </a:lnTo>
                  <a:lnTo>
                    <a:pt x="6724193" y="2893276"/>
                  </a:lnTo>
                  <a:lnTo>
                    <a:pt x="6724650" y="2892158"/>
                  </a:lnTo>
                  <a:lnTo>
                    <a:pt x="6724650" y="2889529"/>
                  </a:lnTo>
                  <a:close/>
                </a:path>
                <a:path w="10629900" h="2895600">
                  <a:moveTo>
                    <a:pt x="6724650" y="2477236"/>
                  </a:moveTo>
                  <a:lnTo>
                    <a:pt x="6724193" y="2476106"/>
                  </a:lnTo>
                  <a:lnTo>
                    <a:pt x="6722326" y="2474252"/>
                  </a:lnTo>
                  <a:lnTo>
                    <a:pt x="6721208" y="2473782"/>
                  </a:lnTo>
                  <a:lnTo>
                    <a:pt x="6718579" y="2473782"/>
                  </a:lnTo>
                  <a:lnTo>
                    <a:pt x="6717449" y="2474252"/>
                  </a:lnTo>
                  <a:lnTo>
                    <a:pt x="6715595" y="2476106"/>
                  </a:lnTo>
                  <a:lnTo>
                    <a:pt x="6715125" y="2477236"/>
                  </a:lnTo>
                  <a:lnTo>
                    <a:pt x="6715125" y="2479865"/>
                  </a:lnTo>
                  <a:lnTo>
                    <a:pt x="6715595" y="2480983"/>
                  </a:lnTo>
                  <a:lnTo>
                    <a:pt x="6717449" y="2482850"/>
                  </a:lnTo>
                  <a:lnTo>
                    <a:pt x="6718579" y="2483307"/>
                  </a:lnTo>
                  <a:lnTo>
                    <a:pt x="6721208" y="2483307"/>
                  </a:lnTo>
                  <a:lnTo>
                    <a:pt x="6722326" y="2482850"/>
                  </a:lnTo>
                  <a:lnTo>
                    <a:pt x="6724193" y="2480983"/>
                  </a:lnTo>
                  <a:lnTo>
                    <a:pt x="6724650" y="2479865"/>
                  </a:lnTo>
                  <a:lnTo>
                    <a:pt x="6724650" y="2477236"/>
                  </a:lnTo>
                  <a:close/>
                </a:path>
                <a:path w="10629900" h="2895600">
                  <a:moveTo>
                    <a:pt x="6724650" y="2064931"/>
                  </a:moveTo>
                  <a:lnTo>
                    <a:pt x="6724193" y="2063813"/>
                  </a:lnTo>
                  <a:lnTo>
                    <a:pt x="6722326" y="2061959"/>
                  </a:lnTo>
                  <a:lnTo>
                    <a:pt x="6721208" y="2061489"/>
                  </a:lnTo>
                  <a:lnTo>
                    <a:pt x="6718579" y="2061489"/>
                  </a:lnTo>
                  <a:lnTo>
                    <a:pt x="6717449" y="2061959"/>
                  </a:lnTo>
                  <a:lnTo>
                    <a:pt x="6715595" y="2063813"/>
                  </a:lnTo>
                  <a:lnTo>
                    <a:pt x="6715125" y="2064931"/>
                  </a:lnTo>
                  <a:lnTo>
                    <a:pt x="6715125" y="2067560"/>
                  </a:lnTo>
                  <a:lnTo>
                    <a:pt x="6715595" y="2068690"/>
                  </a:lnTo>
                  <a:lnTo>
                    <a:pt x="6717449" y="2070544"/>
                  </a:lnTo>
                  <a:lnTo>
                    <a:pt x="6718579" y="2071014"/>
                  </a:lnTo>
                  <a:lnTo>
                    <a:pt x="6721208" y="2071014"/>
                  </a:lnTo>
                  <a:lnTo>
                    <a:pt x="6722326" y="2070544"/>
                  </a:lnTo>
                  <a:lnTo>
                    <a:pt x="6724193" y="2068690"/>
                  </a:lnTo>
                  <a:lnTo>
                    <a:pt x="6724650" y="2067560"/>
                  </a:lnTo>
                  <a:lnTo>
                    <a:pt x="6724650" y="2064931"/>
                  </a:lnTo>
                  <a:close/>
                </a:path>
                <a:path w="10629900" h="2895600">
                  <a:moveTo>
                    <a:pt x="6724650" y="1652638"/>
                  </a:moveTo>
                  <a:lnTo>
                    <a:pt x="6724193" y="1651520"/>
                  </a:lnTo>
                  <a:lnTo>
                    <a:pt x="6722326" y="1649653"/>
                  </a:lnTo>
                  <a:lnTo>
                    <a:pt x="6721208" y="1649196"/>
                  </a:lnTo>
                  <a:lnTo>
                    <a:pt x="6718579" y="1649196"/>
                  </a:lnTo>
                  <a:lnTo>
                    <a:pt x="6717449" y="1649653"/>
                  </a:lnTo>
                  <a:lnTo>
                    <a:pt x="6715595" y="1651520"/>
                  </a:lnTo>
                  <a:lnTo>
                    <a:pt x="6715125" y="1652638"/>
                  </a:lnTo>
                  <a:lnTo>
                    <a:pt x="6715125" y="1655267"/>
                  </a:lnTo>
                  <a:lnTo>
                    <a:pt x="6715595" y="1656397"/>
                  </a:lnTo>
                  <a:lnTo>
                    <a:pt x="6717449" y="1658251"/>
                  </a:lnTo>
                  <a:lnTo>
                    <a:pt x="6718579" y="1658721"/>
                  </a:lnTo>
                  <a:lnTo>
                    <a:pt x="6721208" y="1658721"/>
                  </a:lnTo>
                  <a:lnTo>
                    <a:pt x="6722326" y="1658251"/>
                  </a:lnTo>
                  <a:lnTo>
                    <a:pt x="6724193" y="1656397"/>
                  </a:lnTo>
                  <a:lnTo>
                    <a:pt x="6724650" y="1655267"/>
                  </a:lnTo>
                  <a:lnTo>
                    <a:pt x="6724650" y="1652638"/>
                  </a:lnTo>
                  <a:close/>
                </a:path>
                <a:path w="10629900" h="2895600">
                  <a:moveTo>
                    <a:pt x="6724650" y="1240345"/>
                  </a:moveTo>
                  <a:lnTo>
                    <a:pt x="6724193" y="1239215"/>
                  </a:lnTo>
                  <a:lnTo>
                    <a:pt x="6722326" y="1237361"/>
                  </a:lnTo>
                  <a:lnTo>
                    <a:pt x="6721208" y="1236891"/>
                  </a:lnTo>
                  <a:lnTo>
                    <a:pt x="6718579" y="1236891"/>
                  </a:lnTo>
                  <a:lnTo>
                    <a:pt x="6717449" y="1237361"/>
                  </a:lnTo>
                  <a:lnTo>
                    <a:pt x="6715595" y="1239215"/>
                  </a:lnTo>
                  <a:lnTo>
                    <a:pt x="6715125" y="1240345"/>
                  </a:lnTo>
                  <a:lnTo>
                    <a:pt x="6715125" y="1242974"/>
                  </a:lnTo>
                  <a:lnTo>
                    <a:pt x="6715595" y="1244092"/>
                  </a:lnTo>
                  <a:lnTo>
                    <a:pt x="6717449" y="1245958"/>
                  </a:lnTo>
                  <a:lnTo>
                    <a:pt x="6718579" y="1246416"/>
                  </a:lnTo>
                  <a:lnTo>
                    <a:pt x="6721208" y="1246416"/>
                  </a:lnTo>
                  <a:lnTo>
                    <a:pt x="6722326" y="1245958"/>
                  </a:lnTo>
                  <a:lnTo>
                    <a:pt x="6724193" y="1244092"/>
                  </a:lnTo>
                  <a:lnTo>
                    <a:pt x="6724650" y="1242974"/>
                  </a:lnTo>
                  <a:lnTo>
                    <a:pt x="6724650" y="1240345"/>
                  </a:lnTo>
                  <a:close/>
                </a:path>
                <a:path w="10629900" h="2895600">
                  <a:moveTo>
                    <a:pt x="6724650" y="828040"/>
                  </a:moveTo>
                  <a:lnTo>
                    <a:pt x="6724193" y="826922"/>
                  </a:lnTo>
                  <a:lnTo>
                    <a:pt x="6722326" y="825068"/>
                  </a:lnTo>
                  <a:lnTo>
                    <a:pt x="6721208" y="824598"/>
                  </a:lnTo>
                  <a:lnTo>
                    <a:pt x="6718579" y="824598"/>
                  </a:lnTo>
                  <a:lnTo>
                    <a:pt x="6717449" y="825068"/>
                  </a:lnTo>
                  <a:lnTo>
                    <a:pt x="6715595" y="826922"/>
                  </a:lnTo>
                  <a:lnTo>
                    <a:pt x="6715125" y="828040"/>
                  </a:lnTo>
                  <a:lnTo>
                    <a:pt x="6715125" y="830681"/>
                  </a:lnTo>
                  <a:lnTo>
                    <a:pt x="6715595" y="831799"/>
                  </a:lnTo>
                  <a:lnTo>
                    <a:pt x="6717449" y="833653"/>
                  </a:lnTo>
                  <a:lnTo>
                    <a:pt x="6718579" y="834123"/>
                  </a:lnTo>
                  <a:lnTo>
                    <a:pt x="6721208" y="834123"/>
                  </a:lnTo>
                  <a:lnTo>
                    <a:pt x="6722326" y="833653"/>
                  </a:lnTo>
                  <a:lnTo>
                    <a:pt x="6724193" y="831799"/>
                  </a:lnTo>
                  <a:lnTo>
                    <a:pt x="6724650" y="830681"/>
                  </a:lnTo>
                  <a:lnTo>
                    <a:pt x="6724650" y="828040"/>
                  </a:lnTo>
                  <a:close/>
                </a:path>
                <a:path w="10629900" h="2895600">
                  <a:moveTo>
                    <a:pt x="6724650" y="415747"/>
                  </a:moveTo>
                  <a:lnTo>
                    <a:pt x="6724193" y="414629"/>
                  </a:lnTo>
                  <a:lnTo>
                    <a:pt x="6722326" y="412762"/>
                  </a:lnTo>
                  <a:lnTo>
                    <a:pt x="6721208" y="412305"/>
                  </a:lnTo>
                  <a:lnTo>
                    <a:pt x="6718579" y="412305"/>
                  </a:lnTo>
                  <a:lnTo>
                    <a:pt x="6717449" y="412762"/>
                  </a:lnTo>
                  <a:lnTo>
                    <a:pt x="6715595" y="414629"/>
                  </a:lnTo>
                  <a:lnTo>
                    <a:pt x="6715125" y="415747"/>
                  </a:lnTo>
                  <a:lnTo>
                    <a:pt x="6715125" y="418376"/>
                  </a:lnTo>
                  <a:lnTo>
                    <a:pt x="6715595" y="419506"/>
                  </a:lnTo>
                  <a:lnTo>
                    <a:pt x="6717449" y="421360"/>
                  </a:lnTo>
                  <a:lnTo>
                    <a:pt x="6718579" y="421830"/>
                  </a:lnTo>
                  <a:lnTo>
                    <a:pt x="6721208" y="421830"/>
                  </a:lnTo>
                  <a:lnTo>
                    <a:pt x="6722326" y="421360"/>
                  </a:lnTo>
                  <a:lnTo>
                    <a:pt x="6724193" y="419506"/>
                  </a:lnTo>
                  <a:lnTo>
                    <a:pt x="6724650" y="418376"/>
                  </a:lnTo>
                  <a:lnTo>
                    <a:pt x="6724650" y="415747"/>
                  </a:lnTo>
                  <a:close/>
                </a:path>
                <a:path w="10629900" h="2895600">
                  <a:moveTo>
                    <a:pt x="6724650" y="3454"/>
                  </a:moveTo>
                  <a:lnTo>
                    <a:pt x="6724193" y="2336"/>
                  </a:lnTo>
                  <a:lnTo>
                    <a:pt x="6722326" y="469"/>
                  </a:lnTo>
                  <a:lnTo>
                    <a:pt x="6721208" y="0"/>
                  </a:lnTo>
                  <a:lnTo>
                    <a:pt x="6718579" y="0"/>
                  </a:lnTo>
                  <a:lnTo>
                    <a:pt x="6717449" y="469"/>
                  </a:lnTo>
                  <a:lnTo>
                    <a:pt x="6715595" y="2336"/>
                  </a:lnTo>
                  <a:lnTo>
                    <a:pt x="6715125" y="3454"/>
                  </a:lnTo>
                  <a:lnTo>
                    <a:pt x="6715125" y="6083"/>
                  </a:lnTo>
                  <a:lnTo>
                    <a:pt x="6715595" y="7200"/>
                  </a:lnTo>
                  <a:lnTo>
                    <a:pt x="6717449" y="9067"/>
                  </a:lnTo>
                  <a:lnTo>
                    <a:pt x="6718579" y="9525"/>
                  </a:lnTo>
                  <a:lnTo>
                    <a:pt x="6721208" y="9525"/>
                  </a:lnTo>
                  <a:lnTo>
                    <a:pt x="6722326" y="9067"/>
                  </a:lnTo>
                  <a:lnTo>
                    <a:pt x="6724193" y="7200"/>
                  </a:lnTo>
                  <a:lnTo>
                    <a:pt x="6724650" y="6083"/>
                  </a:lnTo>
                  <a:lnTo>
                    <a:pt x="6724650" y="3454"/>
                  </a:lnTo>
                  <a:close/>
                </a:path>
                <a:path w="10629900" h="2895600">
                  <a:moveTo>
                    <a:pt x="6772275" y="2889529"/>
                  </a:moveTo>
                  <a:lnTo>
                    <a:pt x="6771818" y="2888411"/>
                  </a:lnTo>
                  <a:lnTo>
                    <a:pt x="6769951" y="2886545"/>
                  </a:lnTo>
                  <a:lnTo>
                    <a:pt x="6768833" y="2886075"/>
                  </a:lnTo>
                  <a:lnTo>
                    <a:pt x="6766204" y="2886075"/>
                  </a:lnTo>
                  <a:lnTo>
                    <a:pt x="6765074" y="2886545"/>
                  </a:lnTo>
                  <a:lnTo>
                    <a:pt x="6763220" y="2888411"/>
                  </a:lnTo>
                  <a:lnTo>
                    <a:pt x="6762750" y="2889529"/>
                  </a:lnTo>
                  <a:lnTo>
                    <a:pt x="6762750" y="2892158"/>
                  </a:lnTo>
                  <a:lnTo>
                    <a:pt x="6763220" y="2893276"/>
                  </a:lnTo>
                  <a:lnTo>
                    <a:pt x="6765074" y="2895142"/>
                  </a:lnTo>
                  <a:lnTo>
                    <a:pt x="6766204" y="2895600"/>
                  </a:lnTo>
                  <a:lnTo>
                    <a:pt x="6768833" y="2895600"/>
                  </a:lnTo>
                  <a:lnTo>
                    <a:pt x="6769951" y="2895142"/>
                  </a:lnTo>
                  <a:lnTo>
                    <a:pt x="6771818" y="2893276"/>
                  </a:lnTo>
                  <a:lnTo>
                    <a:pt x="6772275" y="2892158"/>
                  </a:lnTo>
                  <a:lnTo>
                    <a:pt x="6772275" y="2889529"/>
                  </a:lnTo>
                  <a:close/>
                </a:path>
                <a:path w="10629900" h="2895600">
                  <a:moveTo>
                    <a:pt x="6772275" y="2477236"/>
                  </a:moveTo>
                  <a:lnTo>
                    <a:pt x="6771818" y="2476106"/>
                  </a:lnTo>
                  <a:lnTo>
                    <a:pt x="6769951" y="2474252"/>
                  </a:lnTo>
                  <a:lnTo>
                    <a:pt x="6768833" y="2473782"/>
                  </a:lnTo>
                  <a:lnTo>
                    <a:pt x="6766204" y="2473782"/>
                  </a:lnTo>
                  <a:lnTo>
                    <a:pt x="6765074" y="2474252"/>
                  </a:lnTo>
                  <a:lnTo>
                    <a:pt x="6763220" y="2476106"/>
                  </a:lnTo>
                  <a:lnTo>
                    <a:pt x="6762750" y="2477236"/>
                  </a:lnTo>
                  <a:lnTo>
                    <a:pt x="6762750" y="2479865"/>
                  </a:lnTo>
                  <a:lnTo>
                    <a:pt x="6763220" y="2480983"/>
                  </a:lnTo>
                  <a:lnTo>
                    <a:pt x="6765074" y="2482850"/>
                  </a:lnTo>
                  <a:lnTo>
                    <a:pt x="6766204" y="2483307"/>
                  </a:lnTo>
                  <a:lnTo>
                    <a:pt x="6768833" y="2483307"/>
                  </a:lnTo>
                  <a:lnTo>
                    <a:pt x="6769951" y="2482850"/>
                  </a:lnTo>
                  <a:lnTo>
                    <a:pt x="6771818" y="2480983"/>
                  </a:lnTo>
                  <a:lnTo>
                    <a:pt x="6772275" y="2479865"/>
                  </a:lnTo>
                  <a:lnTo>
                    <a:pt x="6772275" y="2477236"/>
                  </a:lnTo>
                  <a:close/>
                </a:path>
                <a:path w="10629900" h="2895600">
                  <a:moveTo>
                    <a:pt x="6772275" y="2064931"/>
                  </a:moveTo>
                  <a:lnTo>
                    <a:pt x="6771818" y="2063813"/>
                  </a:lnTo>
                  <a:lnTo>
                    <a:pt x="6769951" y="2061959"/>
                  </a:lnTo>
                  <a:lnTo>
                    <a:pt x="6768833" y="2061489"/>
                  </a:lnTo>
                  <a:lnTo>
                    <a:pt x="6766204" y="2061489"/>
                  </a:lnTo>
                  <a:lnTo>
                    <a:pt x="6765074" y="2061959"/>
                  </a:lnTo>
                  <a:lnTo>
                    <a:pt x="6763220" y="2063813"/>
                  </a:lnTo>
                  <a:lnTo>
                    <a:pt x="6762750" y="2064931"/>
                  </a:lnTo>
                  <a:lnTo>
                    <a:pt x="6762750" y="2067560"/>
                  </a:lnTo>
                  <a:lnTo>
                    <a:pt x="6763220" y="2068690"/>
                  </a:lnTo>
                  <a:lnTo>
                    <a:pt x="6765074" y="2070544"/>
                  </a:lnTo>
                  <a:lnTo>
                    <a:pt x="6766204" y="2071014"/>
                  </a:lnTo>
                  <a:lnTo>
                    <a:pt x="6768833" y="2071014"/>
                  </a:lnTo>
                  <a:lnTo>
                    <a:pt x="6769951" y="2070544"/>
                  </a:lnTo>
                  <a:lnTo>
                    <a:pt x="6771818" y="2068690"/>
                  </a:lnTo>
                  <a:lnTo>
                    <a:pt x="6772275" y="2067560"/>
                  </a:lnTo>
                  <a:lnTo>
                    <a:pt x="6772275" y="2064931"/>
                  </a:lnTo>
                  <a:close/>
                </a:path>
                <a:path w="10629900" h="2895600">
                  <a:moveTo>
                    <a:pt x="6772275" y="1652638"/>
                  </a:moveTo>
                  <a:lnTo>
                    <a:pt x="6771818" y="1651520"/>
                  </a:lnTo>
                  <a:lnTo>
                    <a:pt x="6769951" y="1649653"/>
                  </a:lnTo>
                  <a:lnTo>
                    <a:pt x="6768833" y="1649196"/>
                  </a:lnTo>
                  <a:lnTo>
                    <a:pt x="6766204" y="1649196"/>
                  </a:lnTo>
                  <a:lnTo>
                    <a:pt x="6765074" y="1649653"/>
                  </a:lnTo>
                  <a:lnTo>
                    <a:pt x="6763220" y="1651520"/>
                  </a:lnTo>
                  <a:lnTo>
                    <a:pt x="6762750" y="1652638"/>
                  </a:lnTo>
                  <a:lnTo>
                    <a:pt x="6762750" y="1655267"/>
                  </a:lnTo>
                  <a:lnTo>
                    <a:pt x="6763220" y="1656397"/>
                  </a:lnTo>
                  <a:lnTo>
                    <a:pt x="6765074" y="1658251"/>
                  </a:lnTo>
                  <a:lnTo>
                    <a:pt x="6766204" y="1658721"/>
                  </a:lnTo>
                  <a:lnTo>
                    <a:pt x="6768833" y="1658721"/>
                  </a:lnTo>
                  <a:lnTo>
                    <a:pt x="6769951" y="1658251"/>
                  </a:lnTo>
                  <a:lnTo>
                    <a:pt x="6771818" y="1656397"/>
                  </a:lnTo>
                  <a:lnTo>
                    <a:pt x="6772275" y="1655267"/>
                  </a:lnTo>
                  <a:lnTo>
                    <a:pt x="6772275" y="1652638"/>
                  </a:lnTo>
                  <a:close/>
                </a:path>
                <a:path w="10629900" h="2895600">
                  <a:moveTo>
                    <a:pt x="6772275" y="1240345"/>
                  </a:moveTo>
                  <a:lnTo>
                    <a:pt x="6771818" y="1239215"/>
                  </a:lnTo>
                  <a:lnTo>
                    <a:pt x="6769951" y="1237361"/>
                  </a:lnTo>
                  <a:lnTo>
                    <a:pt x="6768833" y="1236891"/>
                  </a:lnTo>
                  <a:lnTo>
                    <a:pt x="6766204" y="1236891"/>
                  </a:lnTo>
                  <a:lnTo>
                    <a:pt x="6765074" y="1237361"/>
                  </a:lnTo>
                  <a:lnTo>
                    <a:pt x="6763220" y="1239215"/>
                  </a:lnTo>
                  <a:lnTo>
                    <a:pt x="6762750" y="1240345"/>
                  </a:lnTo>
                  <a:lnTo>
                    <a:pt x="6762750" y="1242974"/>
                  </a:lnTo>
                  <a:lnTo>
                    <a:pt x="6763220" y="1244092"/>
                  </a:lnTo>
                  <a:lnTo>
                    <a:pt x="6765074" y="1245958"/>
                  </a:lnTo>
                  <a:lnTo>
                    <a:pt x="6766204" y="1246416"/>
                  </a:lnTo>
                  <a:lnTo>
                    <a:pt x="6768833" y="1246416"/>
                  </a:lnTo>
                  <a:lnTo>
                    <a:pt x="6769951" y="1245958"/>
                  </a:lnTo>
                  <a:lnTo>
                    <a:pt x="6771818" y="1244092"/>
                  </a:lnTo>
                  <a:lnTo>
                    <a:pt x="6772275" y="1242974"/>
                  </a:lnTo>
                  <a:lnTo>
                    <a:pt x="6772275" y="1240345"/>
                  </a:lnTo>
                  <a:close/>
                </a:path>
                <a:path w="10629900" h="2895600">
                  <a:moveTo>
                    <a:pt x="6772275" y="828040"/>
                  </a:moveTo>
                  <a:lnTo>
                    <a:pt x="6771818" y="826922"/>
                  </a:lnTo>
                  <a:lnTo>
                    <a:pt x="6769951" y="825068"/>
                  </a:lnTo>
                  <a:lnTo>
                    <a:pt x="6768833" y="824598"/>
                  </a:lnTo>
                  <a:lnTo>
                    <a:pt x="6766204" y="824598"/>
                  </a:lnTo>
                  <a:lnTo>
                    <a:pt x="6765074" y="825068"/>
                  </a:lnTo>
                  <a:lnTo>
                    <a:pt x="6763220" y="826922"/>
                  </a:lnTo>
                  <a:lnTo>
                    <a:pt x="6762750" y="828040"/>
                  </a:lnTo>
                  <a:lnTo>
                    <a:pt x="6762750" y="830681"/>
                  </a:lnTo>
                  <a:lnTo>
                    <a:pt x="6763220" y="831799"/>
                  </a:lnTo>
                  <a:lnTo>
                    <a:pt x="6765074" y="833653"/>
                  </a:lnTo>
                  <a:lnTo>
                    <a:pt x="6766204" y="834123"/>
                  </a:lnTo>
                  <a:lnTo>
                    <a:pt x="6768833" y="834123"/>
                  </a:lnTo>
                  <a:lnTo>
                    <a:pt x="6769951" y="833653"/>
                  </a:lnTo>
                  <a:lnTo>
                    <a:pt x="6771818" y="831799"/>
                  </a:lnTo>
                  <a:lnTo>
                    <a:pt x="6772275" y="830681"/>
                  </a:lnTo>
                  <a:lnTo>
                    <a:pt x="6772275" y="828040"/>
                  </a:lnTo>
                  <a:close/>
                </a:path>
                <a:path w="10629900" h="2895600">
                  <a:moveTo>
                    <a:pt x="6772275" y="415747"/>
                  </a:moveTo>
                  <a:lnTo>
                    <a:pt x="6771818" y="414629"/>
                  </a:lnTo>
                  <a:lnTo>
                    <a:pt x="6769951" y="412762"/>
                  </a:lnTo>
                  <a:lnTo>
                    <a:pt x="6768833" y="412305"/>
                  </a:lnTo>
                  <a:lnTo>
                    <a:pt x="6766204" y="412305"/>
                  </a:lnTo>
                  <a:lnTo>
                    <a:pt x="6765074" y="412762"/>
                  </a:lnTo>
                  <a:lnTo>
                    <a:pt x="6763220" y="414629"/>
                  </a:lnTo>
                  <a:lnTo>
                    <a:pt x="6762750" y="415747"/>
                  </a:lnTo>
                  <a:lnTo>
                    <a:pt x="6762750" y="418376"/>
                  </a:lnTo>
                  <a:lnTo>
                    <a:pt x="6763220" y="419506"/>
                  </a:lnTo>
                  <a:lnTo>
                    <a:pt x="6765074" y="421360"/>
                  </a:lnTo>
                  <a:lnTo>
                    <a:pt x="6766204" y="421830"/>
                  </a:lnTo>
                  <a:lnTo>
                    <a:pt x="6768833" y="421830"/>
                  </a:lnTo>
                  <a:lnTo>
                    <a:pt x="6769951" y="421360"/>
                  </a:lnTo>
                  <a:lnTo>
                    <a:pt x="6771818" y="419506"/>
                  </a:lnTo>
                  <a:lnTo>
                    <a:pt x="6772275" y="418376"/>
                  </a:lnTo>
                  <a:lnTo>
                    <a:pt x="6772275" y="415747"/>
                  </a:lnTo>
                  <a:close/>
                </a:path>
                <a:path w="10629900" h="2895600">
                  <a:moveTo>
                    <a:pt x="6772275" y="3454"/>
                  </a:moveTo>
                  <a:lnTo>
                    <a:pt x="6771818" y="2336"/>
                  </a:lnTo>
                  <a:lnTo>
                    <a:pt x="6769951" y="469"/>
                  </a:lnTo>
                  <a:lnTo>
                    <a:pt x="6768833" y="0"/>
                  </a:lnTo>
                  <a:lnTo>
                    <a:pt x="6766204" y="0"/>
                  </a:lnTo>
                  <a:lnTo>
                    <a:pt x="6765074" y="469"/>
                  </a:lnTo>
                  <a:lnTo>
                    <a:pt x="6763220" y="2336"/>
                  </a:lnTo>
                  <a:lnTo>
                    <a:pt x="6762750" y="3454"/>
                  </a:lnTo>
                  <a:lnTo>
                    <a:pt x="6762750" y="6083"/>
                  </a:lnTo>
                  <a:lnTo>
                    <a:pt x="6763220" y="7200"/>
                  </a:lnTo>
                  <a:lnTo>
                    <a:pt x="6765074" y="9067"/>
                  </a:lnTo>
                  <a:lnTo>
                    <a:pt x="6766204" y="9525"/>
                  </a:lnTo>
                  <a:lnTo>
                    <a:pt x="6768833" y="9525"/>
                  </a:lnTo>
                  <a:lnTo>
                    <a:pt x="6769951" y="9067"/>
                  </a:lnTo>
                  <a:lnTo>
                    <a:pt x="6771818" y="7200"/>
                  </a:lnTo>
                  <a:lnTo>
                    <a:pt x="6772275" y="6083"/>
                  </a:lnTo>
                  <a:lnTo>
                    <a:pt x="6772275" y="3454"/>
                  </a:lnTo>
                  <a:close/>
                </a:path>
                <a:path w="10629900" h="2895600">
                  <a:moveTo>
                    <a:pt x="6819900" y="2889529"/>
                  </a:moveTo>
                  <a:lnTo>
                    <a:pt x="6819443" y="2888411"/>
                  </a:lnTo>
                  <a:lnTo>
                    <a:pt x="6817576" y="2886545"/>
                  </a:lnTo>
                  <a:lnTo>
                    <a:pt x="6816458" y="2886075"/>
                  </a:lnTo>
                  <a:lnTo>
                    <a:pt x="6813829" y="2886075"/>
                  </a:lnTo>
                  <a:lnTo>
                    <a:pt x="6812699" y="2886545"/>
                  </a:lnTo>
                  <a:lnTo>
                    <a:pt x="6810845" y="2888411"/>
                  </a:lnTo>
                  <a:lnTo>
                    <a:pt x="6810375" y="2889529"/>
                  </a:lnTo>
                  <a:lnTo>
                    <a:pt x="6810375" y="2892158"/>
                  </a:lnTo>
                  <a:lnTo>
                    <a:pt x="6810845" y="2893276"/>
                  </a:lnTo>
                  <a:lnTo>
                    <a:pt x="6812699" y="2895142"/>
                  </a:lnTo>
                  <a:lnTo>
                    <a:pt x="6813829" y="2895600"/>
                  </a:lnTo>
                  <a:lnTo>
                    <a:pt x="6816458" y="2895600"/>
                  </a:lnTo>
                  <a:lnTo>
                    <a:pt x="6817576" y="2895142"/>
                  </a:lnTo>
                  <a:lnTo>
                    <a:pt x="6819443" y="2893276"/>
                  </a:lnTo>
                  <a:lnTo>
                    <a:pt x="6819900" y="2892158"/>
                  </a:lnTo>
                  <a:lnTo>
                    <a:pt x="6819900" y="2889529"/>
                  </a:lnTo>
                  <a:close/>
                </a:path>
                <a:path w="10629900" h="2895600">
                  <a:moveTo>
                    <a:pt x="6819900" y="2477236"/>
                  </a:moveTo>
                  <a:lnTo>
                    <a:pt x="6819443" y="2476106"/>
                  </a:lnTo>
                  <a:lnTo>
                    <a:pt x="6817576" y="2474252"/>
                  </a:lnTo>
                  <a:lnTo>
                    <a:pt x="6816458" y="2473782"/>
                  </a:lnTo>
                  <a:lnTo>
                    <a:pt x="6813829" y="2473782"/>
                  </a:lnTo>
                  <a:lnTo>
                    <a:pt x="6812699" y="2474252"/>
                  </a:lnTo>
                  <a:lnTo>
                    <a:pt x="6810845" y="2476106"/>
                  </a:lnTo>
                  <a:lnTo>
                    <a:pt x="6810375" y="2477236"/>
                  </a:lnTo>
                  <a:lnTo>
                    <a:pt x="6810375" y="2479865"/>
                  </a:lnTo>
                  <a:lnTo>
                    <a:pt x="6810845" y="2480983"/>
                  </a:lnTo>
                  <a:lnTo>
                    <a:pt x="6812699" y="2482850"/>
                  </a:lnTo>
                  <a:lnTo>
                    <a:pt x="6813829" y="2483307"/>
                  </a:lnTo>
                  <a:lnTo>
                    <a:pt x="6816458" y="2483307"/>
                  </a:lnTo>
                  <a:lnTo>
                    <a:pt x="6817576" y="2482850"/>
                  </a:lnTo>
                  <a:lnTo>
                    <a:pt x="6819443" y="2480983"/>
                  </a:lnTo>
                  <a:lnTo>
                    <a:pt x="6819900" y="2479865"/>
                  </a:lnTo>
                  <a:lnTo>
                    <a:pt x="6819900" y="2477236"/>
                  </a:lnTo>
                  <a:close/>
                </a:path>
                <a:path w="10629900" h="2895600">
                  <a:moveTo>
                    <a:pt x="6819900" y="2064931"/>
                  </a:moveTo>
                  <a:lnTo>
                    <a:pt x="6819443" y="2063813"/>
                  </a:lnTo>
                  <a:lnTo>
                    <a:pt x="6817576" y="2061959"/>
                  </a:lnTo>
                  <a:lnTo>
                    <a:pt x="6816458" y="2061489"/>
                  </a:lnTo>
                  <a:lnTo>
                    <a:pt x="6813829" y="2061489"/>
                  </a:lnTo>
                  <a:lnTo>
                    <a:pt x="6812699" y="2061959"/>
                  </a:lnTo>
                  <a:lnTo>
                    <a:pt x="6810845" y="2063813"/>
                  </a:lnTo>
                  <a:lnTo>
                    <a:pt x="6810375" y="2064931"/>
                  </a:lnTo>
                  <a:lnTo>
                    <a:pt x="6810375" y="2067560"/>
                  </a:lnTo>
                  <a:lnTo>
                    <a:pt x="6810845" y="2068690"/>
                  </a:lnTo>
                  <a:lnTo>
                    <a:pt x="6812699" y="2070544"/>
                  </a:lnTo>
                  <a:lnTo>
                    <a:pt x="6813829" y="2071014"/>
                  </a:lnTo>
                  <a:lnTo>
                    <a:pt x="6816458" y="2071014"/>
                  </a:lnTo>
                  <a:lnTo>
                    <a:pt x="6817576" y="2070544"/>
                  </a:lnTo>
                  <a:lnTo>
                    <a:pt x="6819443" y="2068690"/>
                  </a:lnTo>
                  <a:lnTo>
                    <a:pt x="6819900" y="2067560"/>
                  </a:lnTo>
                  <a:lnTo>
                    <a:pt x="6819900" y="2064931"/>
                  </a:lnTo>
                  <a:close/>
                </a:path>
                <a:path w="10629900" h="2895600">
                  <a:moveTo>
                    <a:pt x="6819900" y="1652638"/>
                  </a:moveTo>
                  <a:lnTo>
                    <a:pt x="6819443" y="1651520"/>
                  </a:lnTo>
                  <a:lnTo>
                    <a:pt x="6817576" y="1649653"/>
                  </a:lnTo>
                  <a:lnTo>
                    <a:pt x="6816458" y="1649196"/>
                  </a:lnTo>
                  <a:lnTo>
                    <a:pt x="6813829" y="1649196"/>
                  </a:lnTo>
                  <a:lnTo>
                    <a:pt x="6812699" y="1649653"/>
                  </a:lnTo>
                  <a:lnTo>
                    <a:pt x="6810845" y="1651520"/>
                  </a:lnTo>
                  <a:lnTo>
                    <a:pt x="6810375" y="1652638"/>
                  </a:lnTo>
                  <a:lnTo>
                    <a:pt x="6810375" y="1655267"/>
                  </a:lnTo>
                  <a:lnTo>
                    <a:pt x="6810845" y="1656397"/>
                  </a:lnTo>
                  <a:lnTo>
                    <a:pt x="6812699" y="1658251"/>
                  </a:lnTo>
                  <a:lnTo>
                    <a:pt x="6813829" y="1658721"/>
                  </a:lnTo>
                  <a:lnTo>
                    <a:pt x="6816458" y="1658721"/>
                  </a:lnTo>
                  <a:lnTo>
                    <a:pt x="6817576" y="1658251"/>
                  </a:lnTo>
                  <a:lnTo>
                    <a:pt x="6819443" y="1656397"/>
                  </a:lnTo>
                  <a:lnTo>
                    <a:pt x="6819900" y="1655267"/>
                  </a:lnTo>
                  <a:lnTo>
                    <a:pt x="6819900" y="1652638"/>
                  </a:lnTo>
                  <a:close/>
                </a:path>
                <a:path w="10629900" h="2895600">
                  <a:moveTo>
                    <a:pt x="6819900" y="1240345"/>
                  </a:moveTo>
                  <a:lnTo>
                    <a:pt x="6819443" y="1239215"/>
                  </a:lnTo>
                  <a:lnTo>
                    <a:pt x="6817576" y="1237361"/>
                  </a:lnTo>
                  <a:lnTo>
                    <a:pt x="6816458" y="1236891"/>
                  </a:lnTo>
                  <a:lnTo>
                    <a:pt x="6813829" y="1236891"/>
                  </a:lnTo>
                  <a:lnTo>
                    <a:pt x="6812699" y="1237361"/>
                  </a:lnTo>
                  <a:lnTo>
                    <a:pt x="6810845" y="1239215"/>
                  </a:lnTo>
                  <a:lnTo>
                    <a:pt x="6810375" y="1240345"/>
                  </a:lnTo>
                  <a:lnTo>
                    <a:pt x="6810375" y="1242974"/>
                  </a:lnTo>
                  <a:lnTo>
                    <a:pt x="6810845" y="1244092"/>
                  </a:lnTo>
                  <a:lnTo>
                    <a:pt x="6812699" y="1245958"/>
                  </a:lnTo>
                  <a:lnTo>
                    <a:pt x="6813829" y="1246416"/>
                  </a:lnTo>
                  <a:lnTo>
                    <a:pt x="6816458" y="1246416"/>
                  </a:lnTo>
                  <a:lnTo>
                    <a:pt x="6817576" y="1245958"/>
                  </a:lnTo>
                  <a:lnTo>
                    <a:pt x="6819443" y="1244092"/>
                  </a:lnTo>
                  <a:lnTo>
                    <a:pt x="6819900" y="1242974"/>
                  </a:lnTo>
                  <a:lnTo>
                    <a:pt x="6819900" y="1240345"/>
                  </a:lnTo>
                  <a:close/>
                </a:path>
                <a:path w="10629900" h="2895600">
                  <a:moveTo>
                    <a:pt x="6819900" y="828040"/>
                  </a:moveTo>
                  <a:lnTo>
                    <a:pt x="6819443" y="826922"/>
                  </a:lnTo>
                  <a:lnTo>
                    <a:pt x="6817576" y="825068"/>
                  </a:lnTo>
                  <a:lnTo>
                    <a:pt x="6816458" y="824598"/>
                  </a:lnTo>
                  <a:lnTo>
                    <a:pt x="6813829" y="824598"/>
                  </a:lnTo>
                  <a:lnTo>
                    <a:pt x="6812699" y="825068"/>
                  </a:lnTo>
                  <a:lnTo>
                    <a:pt x="6810845" y="826922"/>
                  </a:lnTo>
                  <a:lnTo>
                    <a:pt x="6810375" y="828040"/>
                  </a:lnTo>
                  <a:lnTo>
                    <a:pt x="6810375" y="830681"/>
                  </a:lnTo>
                  <a:lnTo>
                    <a:pt x="6810845" y="831799"/>
                  </a:lnTo>
                  <a:lnTo>
                    <a:pt x="6812699" y="833653"/>
                  </a:lnTo>
                  <a:lnTo>
                    <a:pt x="6813829" y="834123"/>
                  </a:lnTo>
                  <a:lnTo>
                    <a:pt x="6816458" y="834123"/>
                  </a:lnTo>
                  <a:lnTo>
                    <a:pt x="6817576" y="833653"/>
                  </a:lnTo>
                  <a:lnTo>
                    <a:pt x="6819443" y="831799"/>
                  </a:lnTo>
                  <a:lnTo>
                    <a:pt x="6819900" y="830681"/>
                  </a:lnTo>
                  <a:lnTo>
                    <a:pt x="6819900" y="828040"/>
                  </a:lnTo>
                  <a:close/>
                </a:path>
                <a:path w="10629900" h="2895600">
                  <a:moveTo>
                    <a:pt x="6819900" y="415747"/>
                  </a:moveTo>
                  <a:lnTo>
                    <a:pt x="6819443" y="414629"/>
                  </a:lnTo>
                  <a:lnTo>
                    <a:pt x="6817576" y="412762"/>
                  </a:lnTo>
                  <a:lnTo>
                    <a:pt x="6816458" y="412305"/>
                  </a:lnTo>
                  <a:lnTo>
                    <a:pt x="6813829" y="412305"/>
                  </a:lnTo>
                  <a:lnTo>
                    <a:pt x="6812699" y="412762"/>
                  </a:lnTo>
                  <a:lnTo>
                    <a:pt x="6810845" y="414629"/>
                  </a:lnTo>
                  <a:lnTo>
                    <a:pt x="6810375" y="415747"/>
                  </a:lnTo>
                  <a:lnTo>
                    <a:pt x="6810375" y="418376"/>
                  </a:lnTo>
                  <a:lnTo>
                    <a:pt x="6810845" y="419506"/>
                  </a:lnTo>
                  <a:lnTo>
                    <a:pt x="6812699" y="421360"/>
                  </a:lnTo>
                  <a:lnTo>
                    <a:pt x="6813829" y="421830"/>
                  </a:lnTo>
                  <a:lnTo>
                    <a:pt x="6816458" y="421830"/>
                  </a:lnTo>
                  <a:lnTo>
                    <a:pt x="6817576" y="421360"/>
                  </a:lnTo>
                  <a:lnTo>
                    <a:pt x="6819443" y="419506"/>
                  </a:lnTo>
                  <a:lnTo>
                    <a:pt x="6819900" y="418376"/>
                  </a:lnTo>
                  <a:lnTo>
                    <a:pt x="6819900" y="415747"/>
                  </a:lnTo>
                  <a:close/>
                </a:path>
                <a:path w="10629900" h="2895600">
                  <a:moveTo>
                    <a:pt x="6819900" y="3454"/>
                  </a:moveTo>
                  <a:lnTo>
                    <a:pt x="6819443" y="2336"/>
                  </a:lnTo>
                  <a:lnTo>
                    <a:pt x="6817576" y="469"/>
                  </a:lnTo>
                  <a:lnTo>
                    <a:pt x="6816458" y="0"/>
                  </a:lnTo>
                  <a:lnTo>
                    <a:pt x="6813829" y="0"/>
                  </a:lnTo>
                  <a:lnTo>
                    <a:pt x="6812699" y="469"/>
                  </a:lnTo>
                  <a:lnTo>
                    <a:pt x="6810845" y="2336"/>
                  </a:lnTo>
                  <a:lnTo>
                    <a:pt x="6810375" y="3454"/>
                  </a:lnTo>
                  <a:lnTo>
                    <a:pt x="6810375" y="6083"/>
                  </a:lnTo>
                  <a:lnTo>
                    <a:pt x="6810845" y="7200"/>
                  </a:lnTo>
                  <a:lnTo>
                    <a:pt x="6812699" y="9067"/>
                  </a:lnTo>
                  <a:lnTo>
                    <a:pt x="6813829" y="9525"/>
                  </a:lnTo>
                  <a:lnTo>
                    <a:pt x="6816458" y="9525"/>
                  </a:lnTo>
                  <a:lnTo>
                    <a:pt x="6817576" y="9067"/>
                  </a:lnTo>
                  <a:lnTo>
                    <a:pt x="6819443" y="7200"/>
                  </a:lnTo>
                  <a:lnTo>
                    <a:pt x="6819900" y="6083"/>
                  </a:lnTo>
                  <a:lnTo>
                    <a:pt x="6819900" y="3454"/>
                  </a:lnTo>
                  <a:close/>
                </a:path>
                <a:path w="10629900" h="2895600">
                  <a:moveTo>
                    <a:pt x="6867525" y="2889529"/>
                  </a:moveTo>
                  <a:lnTo>
                    <a:pt x="6867068" y="2888411"/>
                  </a:lnTo>
                  <a:lnTo>
                    <a:pt x="6865201" y="2886545"/>
                  </a:lnTo>
                  <a:lnTo>
                    <a:pt x="6864083" y="2886075"/>
                  </a:lnTo>
                  <a:lnTo>
                    <a:pt x="6861454" y="2886075"/>
                  </a:lnTo>
                  <a:lnTo>
                    <a:pt x="6860324" y="2886545"/>
                  </a:lnTo>
                  <a:lnTo>
                    <a:pt x="6858470" y="2888411"/>
                  </a:lnTo>
                  <a:lnTo>
                    <a:pt x="6858000" y="2889529"/>
                  </a:lnTo>
                  <a:lnTo>
                    <a:pt x="6858000" y="2892158"/>
                  </a:lnTo>
                  <a:lnTo>
                    <a:pt x="6858470" y="2893276"/>
                  </a:lnTo>
                  <a:lnTo>
                    <a:pt x="6860324" y="2895142"/>
                  </a:lnTo>
                  <a:lnTo>
                    <a:pt x="6861454" y="2895600"/>
                  </a:lnTo>
                  <a:lnTo>
                    <a:pt x="6864083" y="2895600"/>
                  </a:lnTo>
                  <a:lnTo>
                    <a:pt x="6865201" y="2895142"/>
                  </a:lnTo>
                  <a:lnTo>
                    <a:pt x="6867068" y="2893276"/>
                  </a:lnTo>
                  <a:lnTo>
                    <a:pt x="6867525" y="2892158"/>
                  </a:lnTo>
                  <a:lnTo>
                    <a:pt x="6867525" y="2889529"/>
                  </a:lnTo>
                  <a:close/>
                </a:path>
                <a:path w="10629900" h="2895600">
                  <a:moveTo>
                    <a:pt x="6867525" y="2477236"/>
                  </a:moveTo>
                  <a:lnTo>
                    <a:pt x="6867068" y="2476106"/>
                  </a:lnTo>
                  <a:lnTo>
                    <a:pt x="6865201" y="2474252"/>
                  </a:lnTo>
                  <a:lnTo>
                    <a:pt x="6864083" y="2473782"/>
                  </a:lnTo>
                  <a:lnTo>
                    <a:pt x="6861454" y="2473782"/>
                  </a:lnTo>
                  <a:lnTo>
                    <a:pt x="6860324" y="2474252"/>
                  </a:lnTo>
                  <a:lnTo>
                    <a:pt x="6858470" y="2476106"/>
                  </a:lnTo>
                  <a:lnTo>
                    <a:pt x="6858000" y="2477236"/>
                  </a:lnTo>
                  <a:lnTo>
                    <a:pt x="6858000" y="2479865"/>
                  </a:lnTo>
                  <a:lnTo>
                    <a:pt x="6858470" y="2480983"/>
                  </a:lnTo>
                  <a:lnTo>
                    <a:pt x="6860324" y="2482850"/>
                  </a:lnTo>
                  <a:lnTo>
                    <a:pt x="6861454" y="2483307"/>
                  </a:lnTo>
                  <a:lnTo>
                    <a:pt x="6864083" y="2483307"/>
                  </a:lnTo>
                  <a:lnTo>
                    <a:pt x="6865201" y="2482850"/>
                  </a:lnTo>
                  <a:lnTo>
                    <a:pt x="6867068" y="2480983"/>
                  </a:lnTo>
                  <a:lnTo>
                    <a:pt x="6867525" y="2479865"/>
                  </a:lnTo>
                  <a:lnTo>
                    <a:pt x="6867525" y="2477236"/>
                  </a:lnTo>
                  <a:close/>
                </a:path>
                <a:path w="10629900" h="2895600">
                  <a:moveTo>
                    <a:pt x="6867525" y="2064931"/>
                  </a:moveTo>
                  <a:lnTo>
                    <a:pt x="6867068" y="2063813"/>
                  </a:lnTo>
                  <a:lnTo>
                    <a:pt x="6865201" y="2061959"/>
                  </a:lnTo>
                  <a:lnTo>
                    <a:pt x="6864083" y="2061489"/>
                  </a:lnTo>
                  <a:lnTo>
                    <a:pt x="6861454" y="2061489"/>
                  </a:lnTo>
                  <a:lnTo>
                    <a:pt x="6860324" y="2061959"/>
                  </a:lnTo>
                  <a:lnTo>
                    <a:pt x="6858470" y="2063813"/>
                  </a:lnTo>
                  <a:lnTo>
                    <a:pt x="6858000" y="2064931"/>
                  </a:lnTo>
                  <a:lnTo>
                    <a:pt x="6858000" y="2067560"/>
                  </a:lnTo>
                  <a:lnTo>
                    <a:pt x="6858470" y="2068690"/>
                  </a:lnTo>
                  <a:lnTo>
                    <a:pt x="6860324" y="2070544"/>
                  </a:lnTo>
                  <a:lnTo>
                    <a:pt x="6861454" y="2071014"/>
                  </a:lnTo>
                  <a:lnTo>
                    <a:pt x="6864083" y="2071014"/>
                  </a:lnTo>
                  <a:lnTo>
                    <a:pt x="6865201" y="2070544"/>
                  </a:lnTo>
                  <a:lnTo>
                    <a:pt x="6867068" y="2068690"/>
                  </a:lnTo>
                  <a:lnTo>
                    <a:pt x="6867525" y="2067560"/>
                  </a:lnTo>
                  <a:lnTo>
                    <a:pt x="6867525" y="2064931"/>
                  </a:lnTo>
                  <a:close/>
                </a:path>
                <a:path w="10629900" h="2895600">
                  <a:moveTo>
                    <a:pt x="6867525" y="1652638"/>
                  </a:moveTo>
                  <a:lnTo>
                    <a:pt x="6867068" y="1651520"/>
                  </a:lnTo>
                  <a:lnTo>
                    <a:pt x="6865201" y="1649653"/>
                  </a:lnTo>
                  <a:lnTo>
                    <a:pt x="6864083" y="1649196"/>
                  </a:lnTo>
                  <a:lnTo>
                    <a:pt x="6861454" y="1649196"/>
                  </a:lnTo>
                  <a:lnTo>
                    <a:pt x="6860324" y="1649653"/>
                  </a:lnTo>
                  <a:lnTo>
                    <a:pt x="6858470" y="1651520"/>
                  </a:lnTo>
                  <a:lnTo>
                    <a:pt x="6858000" y="1652638"/>
                  </a:lnTo>
                  <a:lnTo>
                    <a:pt x="6858000" y="1655267"/>
                  </a:lnTo>
                  <a:lnTo>
                    <a:pt x="6858470" y="1656397"/>
                  </a:lnTo>
                  <a:lnTo>
                    <a:pt x="6860324" y="1658251"/>
                  </a:lnTo>
                  <a:lnTo>
                    <a:pt x="6861454" y="1658721"/>
                  </a:lnTo>
                  <a:lnTo>
                    <a:pt x="6864083" y="1658721"/>
                  </a:lnTo>
                  <a:lnTo>
                    <a:pt x="6865201" y="1658251"/>
                  </a:lnTo>
                  <a:lnTo>
                    <a:pt x="6867068" y="1656397"/>
                  </a:lnTo>
                  <a:lnTo>
                    <a:pt x="6867525" y="1655267"/>
                  </a:lnTo>
                  <a:lnTo>
                    <a:pt x="6867525" y="1652638"/>
                  </a:lnTo>
                  <a:close/>
                </a:path>
                <a:path w="10629900" h="2895600">
                  <a:moveTo>
                    <a:pt x="6867525" y="1240345"/>
                  </a:moveTo>
                  <a:lnTo>
                    <a:pt x="6867068" y="1239215"/>
                  </a:lnTo>
                  <a:lnTo>
                    <a:pt x="6865201" y="1237361"/>
                  </a:lnTo>
                  <a:lnTo>
                    <a:pt x="6864083" y="1236891"/>
                  </a:lnTo>
                  <a:lnTo>
                    <a:pt x="6861454" y="1236891"/>
                  </a:lnTo>
                  <a:lnTo>
                    <a:pt x="6860324" y="1237361"/>
                  </a:lnTo>
                  <a:lnTo>
                    <a:pt x="6858470" y="1239215"/>
                  </a:lnTo>
                  <a:lnTo>
                    <a:pt x="6858000" y="1240345"/>
                  </a:lnTo>
                  <a:lnTo>
                    <a:pt x="6858000" y="1242974"/>
                  </a:lnTo>
                  <a:lnTo>
                    <a:pt x="6858470" y="1244092"/>
                  </a:lnTo>
                  <a:lnTo>
                    <a:pt x="6860324" y="1245958"/>
                  </a:lnTo>
                  <a:lnTo>
                    <a:pt x="6861454" y="1246416"/>
                  </a:lnTo>
                  <a:lnTo>
                    <a:pt x="6864083" y="1246416"/>
                  </a:lnTo>
                  <a:lnTo>
                    <a:pt x="6865201" y="1245958"/>
                  </a:lnTo>
                  <a:lnTo>
                    <a:pt x="6867068" y="1244092"/>
                  </a:lnTo>
                  <a:lnTo>
                    <a:pt x="6867525" y="1242974"/>
                  </a:lnTo>
                  <a:lnTo>
                    <a:pt x="6867525" y="1240345"/>
                  </a:lnTo>
                  <a:close/>
                </a:path>
                <a:path w="10629900" h="2895600">
                  <a:moveTo>
                    <a:pt x="6867525" y="828040"/>
                  </a:moveTo>
                  <a:lnTo>
                    <a:pt x="6867068" y="826922"/>
                  </a:lnTo>
                  <a:lnTo>
                    <a:pt x="6865201" y="825068"/>
                  </a:lnTo>
                  <a:lnTo>
                    <a:pt x="6864083" y="824598"/>
                  </a:lnTo>
                  <a:lnTo>
                    <a:pt x="6861454" y="824598"/>
                  </a:lnTo>
                  <a:lnTo>
                    <a:pt x="6860324" y="825068"/>
                  </a:lnTo>
                  <a:lnTo>
                    <a:pt x="6858470" y="826922"/>
                  </a:lnTo>
                  <a:lnTo>
                    <a:pt x="6858000" y="828040"/>
                  </a:lnTo>
                  <a:lnTo>
                    <a:pt x="6858000" y="830681"/>
                  </a:lnTo>
                  <a:lnTo>
                    <a:pt x="6858470" y="831799"/>
                  </a:lnTo>
                  <a:lnTo>
                    <a:pt x="6860324" y="833653"/>
                  </a:lnTo>
                  <a:lnTo>
                    <a:pt x="6861454" y="834123"/>
                  </a:lnTo>
                  <a:lnTo>
                    <a:pt x="6864083" y="834123"/>
                  </a:lnTo>
                  <a:lnTo>
                    <a:pt x="6865201" y="833653"/>
                  </a:lnTo>
                  <a:lnTo>
                    <a:pt x="6867068" y="831799"/>
                  </a:lnTo>
                  <a:lnTo>
                    <a:pt x="6867525" y="830681"/>
                  </a:lnTo>
                  <a:lnTo>
                    <a:pt x="6867525" y="828040"/>
                  </a:lnTo>
                  <a:close/>
                </a:path>
                <a:path w="10629900" h="2895600">
                  <a:moveTo>
                    <a:pt x="6867525" y="415747"/>
                  </a:moveTo>
                  <a:lnTo>
                    <a:pt x="6867068" y="414629"/>
                  </a:lnTo>
                  <a:lnTo>
                    <a:pt x="6865201" y="412762"/>
                  </a:lnTo>
                  <a:lnTo>
                    <a:pt x="6864083" y="412305"/>
                  </a:lnTo>
                  <a:lnTo>
                    <a:pt x="6861454" y="412305"/>
                  </a:lnTo>
                  <a:lnTo>
                    <a:pt x="6860324" y="412762"/>
                  </a:lnTo>
                  <a:lnTo>
                    <a:pt x="6858470" y="414629"/>
                  </a:lnTo>
                  <a:lnTo>
                    <a:pt x="6858000" y="415747"/>
                  </a:lnTo>
                  <a:lnTo>
                    <a:pt x="6858000" y="418376"/>
                  </a:lnTo>
                  <a:lnTo>
                    <a:pt x="6858470" y="419506"/>
                  </a:lnTo>
                  <a:lnTo>
                    <a:pt x="6860324" y="421360"/>
                  </a:lnTo>
                  <a:lnTo>
                    <a:pt x="6861454" y="421830"/>
                  </a:lnTo>
                  <a:lnTo>
                    <a:pt x="6864083" y="421830"/>
                  </a:lnTo>
                  <a:lnTo>
                    <a:pt x="6865201" y="421360"/>
                  </a:lnTo>
                  <a:lnTo>
                    <a:pt x="6867068" y="419506"/>
                  </a:lnTo>
                  <a:lnTo>
                    <a:pt x="6867525" y="418376"/>
                  </a:lnTo>
                  <a:lnTo>
                    <a:pt x="6867525" y="415747"/>
                  </a:lnTo>
                  <a:close/>
                </a:path>
                <a:path w="10629900" h="2895600">
                  <a:moveTo>
                    <a:pt x="6867525" y="3454"/>
                  </a:moveTo>
                  <a:lnTo>
                    <a:pt x="6867068" y="2336"/>
                  </a:lnTo>
                  <a:lnTo>
                    <a:pt x="6865201" y="469"/>
                  </a:lnTo>
                  <a:lnTo>
                    <a:pt x="6864083" y="0"/>
                  </a:lnTo>
                  <a:lnTo>
                    <a:pt x="6861454" y="0"/>
                  </a:lnTo>
                  <a:lnTo>
                    <a:pt x="6860324" y="469"/>
                  </a:lnTo>
                  <a:lnTo>
                    <a:pt x="6858470" y="2336"/>
                  </a:lnTo>
                  <a:lnTo>
                    <a:pt x="6858000" y="3454"/>
                  </a:lnTo>
                  <a:lnTo>
                    <a:pt x="6858000" y="6083"/>
                  </a:lnTo>
                  <a:lnTo>
                    <a:pt x="6858470" y="7200"/>
                  </a:lnTo>
                  <a:lnTo>
                    <a:pt x="6860324" y="9067"/>
                  </a:lnTo>
                  <a:lnTo>
                    <a:pt x="6861454" y="9525"/>
                  </a:lnTo>
                  <a:lnTo>
                    <a:pt x="6864083" y="9525"/>
                  </a:lnTo>
                  <a:lnTo>
                    <a:pt x="6865201" y="9067"/>
                  </a:lnTo>
                  <a:lnTo>
                    <a:pt x="6867068" y="7200"/>
                  </a:lnTo>
                  <a:lnTo>
                    <a:pt x="6867525" y="6083"/>
                  </a:lnTo>
                  <a:lnTo>
                    <a:pt x="6867525" y="3454"/>
                  </a:lnTo>
                  <a:close/>
                </a:path>
                <a:path w="10629900" h="2895600">
                  <a:moveTo>
                    <a:pt x="6915150" y="2889529"/>
                  </a:moveTo>
                  <a:lnTo>
                    <a:pt x="6914693" y="2888411"/>
                  </a:lnTo>
                  <a:lnTo>
                    <a:pt x="6912826" y="2886545"/>
                  </a:lnTo>
                  <a:lnTo>
                    <a:pt x="6911708" y="2886075"/>
                  </a:lnTo>
                  <a:lnTo>
                    <a:pt x="6909079" y="2886075"/>
                  </a:lnTo>
                  <a:lnTo>
                    <a:pt x="6907949" y="2886545"/>
                  </a:lnTo>
                  <a:lnTo>
                    <a:pt x="6906095" y="2888411"/>
                  </a:lnTo>
                  <a:lnTo>
                    <a:pt x="6905625" y="2889529"/>
                  </a:lnTo>
                  <a:lnTo>
                    <a:pt x="6905625" y="2892158"/>
                  </a:lnTo>
                  <a:lnTo>
                    <a:pt x="6906095" y="2893276"/>
                  </a:lnTo>
                  <a:lnTo>
                    <a:pt x="6907949" y="2895142"/>
                  </a:lnTo>
                  <a:lnTo>
                    <a:pt x="6909079" y="2895600"/>
                  </a:lnTo>
                  <a:lnTo>
                    <a:pt x="6911708" y="2895600"/>
                  </a:lnTo>
                  <a:lnTo>
                    <a:pt x="6912826" y="2895142"/>
                  </a:lnTo>
                  <a:lnTo>
                    <a:pt x="6914693" y="2893276"/>
                  </a:lnTo>
                  <a:lnTo>
                    <a:pt x="6915150" y="2892158"/>
                  </a:lnTo>
                  <a:lnTo>
                    <a:pt x="6915150" y="2889529"/>
                  </a:lnTo>
                  <a:close/>
                </a:path>
                <a:path w="10629900" h="2895600">
                  <a:moveTo>
                    <a:pt x="6915150" y="2477236"/>
                  </a:moveTo>
                  <a:lnTo>
                    <a:pt x="6914693" y="2476106"/>
                  </a:lnTo>
                  <a:lnTo>
                    <a:pt x="6912826" y="2474252"/>
                  </a:lnTo>
                  <a:lnTo>
                    <a:pt x="6911708" y="2473782"/>
                  </a:lnTo>
                  <a:lnTo>
                    <a:pt x="6909079" y="2473782"/>
                  </a:lnTo>
                  <a:lnTo>
                    <a:pt x="6907949" y="2474252"/>
                  </a:lnTo>
                  <a:lnTo>
                    <a:pt x="6906095" y="2476106"/>
                  </a:lnTo>
                  <a:lnTo>
                    <a:pt x="6905625" y="2477236"/>
                  </a:lnTo>
                  <a:lnTo>
                    <a:pt x="6905625" y="2479865"/>
                  </a:lnTo>
                  <a:lnTo>
                    <a:pt x="6906095" y="2480983"/>
                  </a:lnTo>
                  <a:lnTo>
                    <a:pt x="6907949" y="2482850"/>
                  </a:lnTo>
                  <a:lnTo>
                    <a:pt x="6909079" y="2483307"/>
                  </a:lnTo>
                  <a:lnTo>
                    <a:pt x="6911708" y="2483307"/>
                  </a:lnTo>
                  <a:lnTo>
                    <a:pt x="6912826" y="2482850"/>
                  </a:lnTo>
                  <a:lnTo>
                    <a:pt x="6914693" y="2480983"/>
                  </a:lnTo>
                  <a:lnTo>
                    <a:pt x="6915150" y="2479865"/>
                  </a:lnTo>
                  <a:lnTo>
                    <a:pt x="6915150" y="2477236"/>
                  </a:lnTo>
                  <a:close/>
                </a:path>
                <a:path w="10629900" h="2895600">
                  <a:moveTo>
                    <a:pt x="6915150" y="2064931"/>
                  </a:moveTo>
                  <a:lnTo>
                    <a:pt x="6914693" y="2063813"/>
                  </a:lnTo>
                  <a:lnTo>
                    <a:pt x="6912826" y="2061959"/>
                  </a:lnTo>
                  <a:lnTo>
                    <a:pt x="6911708" y="2061489"/>
                  </a:lnTo>
                  <a:lnTo>
                    <a:pt x="6909079" y="2061489"/>
                  </a:lnTo>
                  <a:lnTo>
                    <a:pt x="6907949" y="2061959"/>
                  </a:lnTo>
                  <a:lnTo>
                    <a:pt x="6906095" y="2063813"/>
                  </a:lnTo>
                  <a:lnTo>
                    <a:pt x="6905625" y="2064931"/>
                  </a:lnTo>
                  <a:lnTo>
                    <a:pt x="6905625" y="2067560"/>
                  </a:lnTo>
                  <a:lnTo>
                    <a:pt x="6906095" y="2068690"/>
                  </a:lnTo>
                  <a:lnTo>
                    <a:pt x="6907949" y="2070544"/>
                  </a:lnTo>
                  <a:lnTo>
                    <a:pt x="6909079" y="2071014"/>
                  </a:lnTo>
                  <a:lnTo>
                    <a:pt x="6911708" y="2071014"/>
                  </a:lnTo>
                  <a:lnTo>
                    <a:pt x="6912826" y="2070544"/>
                  </a:lnTo>
                  <a:lnTo>
                    <a:pt x="6914693" y="2068690"/>
                  </a:lnTo>
                  <a:lnTo>
                    <a:pt x="6915150" y="2067560"/>
                  </a:lnTo>
                  <a:lnTo>
                    <a:pt x="6915150" y="2064931"/>
                  </a:lnTo>
                  <a:close/>
                </a:path>
                <a:path w="10629900" h="2895600">
                  <a:moveTo>
                    <a:pt x="6915150" y="1652638"/>
                  </a:moveTo>
                  <a:lnTo>
                    <a:pt x="6914693" y="1651520"/>
                  </a:lnTo>
                  <a:lnTo>
                    <a:pt x="6912826" y="1649653"/>
                  </a:lnTo>
                  <a:lnTo>
                    <a:pt x="6911708" y="1649196"/>
                  </a:lnTo>
                  <a:lnTo>
                    <a:pt x="6909079" y="1649196"/>
                  </a:lnTo>
                  <a:lnTo>
                    <a:pt x="6907949" y="1649653"/>
                  </a:lnTo>
                  <a:lnTo>
                    <a:pt x="6906095" y="1651520"/>
                  </a:lnTo>
                  <a:lnTo>
                    <a:pt x="6905625" y="1652638"/>
                  </a:lnTo>
                  <a:lnTo>
                    <a:pt x="6905625" y="1655267"/>
                  </a:lnTo>
                  <a:lnTo>
                    <a:pt x="6906095" y="1656397"/>
                  </a:lnTo>
                  <a:lnTo>
                    <a:pt x="6907949" y="1658251"/>
                  </a:lnTo>
                  <a:lnTo>
                    <a:pt x="6909079" y="1658721"/>
                  </a:lnTo>
                  <a:lnTo>
                    <a:pt x="6911708" y="1658721"/>
                  </a:lnTo>
                  <a:lnTo>
                    <a:pt x="6912826" y="1658251"/>
                  </a:lnTo>
                  <a:lnTo>
                    <a:pt x="6914693" y="1656397"/>
                  </a:lnTo>
                  <a:lnTo>
                    <a:pt x="6915150" y="1655267"/>
                  </a:lnTo>
                  <a:lnTo>
                    <a:pt x="6915150" y="1652638"/>
                  </a:lnTo>
                  <a:close/>
                </a:path>
                <a:path w="10629900" h="2895600">
                  <a:moveTo>
                    <a:pt x="6915150" y="1240345"/>
                  </a:moveTo>
                  <a:lnTo>
                    <a:pt x="6914693" y="1239215"/>
                  </a:lnTo>
                  <a:lnTo>
                    <a:pt x="6912826" y="1237361"/>
                  </a:lnTo>
                  <a:lnTo>
                    <a:pt x="6911708" y="1236891"/>
                  </a:lnTo>
                  <a:lnTo>
                    <a:pt x="6909079" y="1236891"/>
                  </a:lnTo>
                  <a:lnTo>
                    <a:pt x="6907949" y="1237361"/>
                  </a:lnTo>
                  <a:lnTo>
                    <a:pt x="6906095" y="1239215"/>
                  </a:lnTo>
                  <a:lnTo>
                    <a:pt x="6905625" y="1240345"/>
                  </a:lnTo>
                  <a:lnTo>
                    <a:pt x="6905625" y="1242974"/>
                  </a:lnTo>
                  <a:lnTo>
                    <a:pt x="6906095" y="1244092"/>
                  </a:lnTo>
                  <a:lnTo>
                    <a:pt x="6907949" y="1245958"/>
                  </a:lnTo>
                  <a:lnTo>
                    <a:pt x="6909079" y="1246416"/>
                  </a:lnTo>
                  <a:lnTo>
                    <a:pt x="6911708" y="1246416"/>
                  </a:lnTo>
                  <a:lnTo>
                    <a:pt x="6912826" y="1245958"/>
                  </a:lnTo>
                  <a:lnTo>
                    <a:pt x="6914693" y="1244092"/>
                  </a:lnTo>
                  <a:lnTo>
                    <a:pt x="6915150" y="1242974"/>
                  </a:lnTo>
                  <a:lnTo>
                    <a:pt x="6915150" y="1240345"/>
                  </a:lnTo>
                  <a:close/>
                </a:path>
                <a:path w="10629900" h="2895600">
                  <a:moveTo>
                    <a:pt x="6915150" y="828040"/>
                  </a:moveTo>
                  <a:lnTo>
                    <a:pt x="6914693" y="826922"/>
                  </a:lnTo>
                  <a:lnTo>
                    <a:pt x="6912826" y="825068"/>
                  </a:lnTo>
                  <a:lnTo>
                    <a:pt x="6911708" y="824598"/>
                  </a:lnTo>
                  <a:lnTo>
                    <a:pt x="6909079" y="824598"/>
                  </a:lnTo>
                  <a:lnTo>
                    <a:pt x="6907949" y="825068"/>
                  </a:lnTo>
                  <a:lnTo>
                    <a:pt x="6906095" y="826922"/>
                  </a:lnTo>
                  <a:lnTo>
                    <a:pt x="6905625" y="828040"/>
                  </a:lnTo>
                  <a:lnTo>
                    <a:pt x="6905625" y="830681"/>
                  </a:lnTo>
                  <a:lnTo>
                    <a:pt x="6906095" y="831799"/>
                  </a:lnTo>
                  <a:lnTo>
                    <a:pt x="6907949" y="833653"/>
                  </a:lnTo>
                  <a:lnTo>
                    <a:pt x="6909079" y="834123"/>
                  </a:lnTo>
                  <a:lnTo>
                    <a:pt x="6911708" y="834123"/>
                  </a:lnTo>
                  <a:lnTo>
                    <a:pt x="6912826" y="833653"/>
                  </a:lnTo>
                  <a:lnTo>
                    <a:pt x="6914693" y="831799"/>
                  </a:lnTo>
                  <a:lnTo>
                    <a:pt x="6915150" y="830681"/>
                  </a:lnTo>
                  <a:lnTo>
                    <a:pt x="6915150" y="828040"/>
                  </a:lnTo>
                  <a:close/>
                </a:path>
                <a:path w="10629900" h="2895600">
                  <a:moveTo>
                    <a:pt x="6915150" y="415747"/>
                  </a:moveTo>
                  <a:lnTo>
                    <a:pt x="6914693" y="414629"/>
                  </a:lnTo>
                  <a:lnTo>
                    <a:pt x="6912826" y="412762"/>
                  </a:lnTo>
                  <a:lnTo>
                    <a:pt x="6911708" y="412305"/>
                  </a:lnTo>
                  <a:lnTo>
                    <a:pt x="6909079" y="412305"/>
                  </a:lnTo>
                  <a:lnTo>
                    <a:pt x="6907949" y="412762"/>
                  </a:lnTo>
                  <a:lnTo>
                    <a:pt x="6906095" y="414629"/>
                  </a:lnTo>
                  <a:lnTo>
                    <a:pt x="6905625" y="415747"/>
                  </a:lnTo>
                  <a:lnTo>
                    <a:pt x="6905625" y="418376"/>
                  </a:lnTo>
                  <a:lnTo>
                    <a:pt x="6906095" y="419506"/>
                  </a:lnTo>
                  <a:lnTo>
                    <a:pt x="6907949" y="421360"/>
                  </a:lnTo>
                  <a:lnTo>
                    <a:pt x="6909079" y="421830"/>
                  </a:lnTo>
                  <a:lnTo>
                    <a:pt x="6911708" y="421830"/>
                  </a:lnTo>
                  <a:lnTo>
                    <a:pt x="6912826" y="421360"/>
                  </a:lnTo>
                  <a:lnTo>
                    <a:pt x="6914693" y="419506"/>
                  </a:lnTo>
                  <a:lnTo>
                    <a:pt x="6915150" y="418376"/>
                  </a:lnTo>
                  <a:lnTo>
                    <a:pt x="6915150" y="415747"/>
                  </a:lnTo>
                  <a:close/>
                </a:path>
                <a:path w="10629900" h="2895600">
                  <a:moveTo>
                    <a:pt x="6915150" y="3454"/>
                  </a:moveTo>
                  <a:lnTo>
                    <a:pt x="6914693" y="2336"/>
                  </a:lnTo>
                  <a:lnTo>
                    <a:pt x="6912826" y="469"/>
                  </a:lnTo>
                  <a:lnTo>
                    <a:pt x="6911708" y="0"/>
                  </a:lnTo>
                  <a:lnTo>
                    <a:pt x="6909079" y="0"/>
                  </a:lnTo>
                  <a:lnTo>
                    <a:pt x="6907949" y="469"/>
                  </a:lnTo>
                  <a:lnTo>
                    <a:pt x="6906095" y="2336"/>
                  </a:lnTo>
                  <a:lnTo>
                    <a:pt x="6905625" y="3454"/>
                  </a:lnTo>
                  <a:lnTo>
                    <a:pt x="6905625" y="6083"/>
                  </a:lnTo>
                  <a:lnTo>
                    <a:pt x="6906095" y="7200"/>
                  </a:lnTo>
                  <a:lnTo>
                    <a:pt x="6907949" y="9067"/>
                  </a:lnTo>
                  <a:lnTo>
                    <a:pt x="6909079" y="9525"/>
                  </a:lnTo>
                  <a:lnTo>
                    <a:pt x="6911708" y="9525"/>
                  </a:lnTo>
                  <a:lnTo>
                    <a:pt x="6912826" y="9067"/>
                  </a:lnTo>
                  <a:lnTo>
                    <a:pt x="6914693" y="7200"/>
                  </a:lnTo>
                  <a:lnTo>
                    <a:pt x="6915150" y="6083"/>
                  </a:lnTo>
                  <a:lnTo>
                    <a:pt x="6915150" y="3454"/>
                  </a:lnTo>
                  <a:close/>
                </a:path>
                <a:path w="10629900" h="2895600">
                  <a:moveTo>
                    <a:pt x="6962775" y="2889529"/>
                  </a:moveTo>
                  <a:lnTo>
                    <a:pt x="6962318" y="2888411"/>
                  </a:lnTo>
                  <a:lnTo>
                    <a:pt x="6960451" y="2886545"/>
                  </a:lnTo>
                  <a:lnTo>
                    <a:pt x="6959333" y="2886075"/>
                  </a:lnTo>
                  <a:lnTo>
                    <a:pt x="6956704" y="2886075"/>
                  </a:lnTo>
                  <a:lnTo>
                    <a:pt x="6955587" y="2886545"/>
                  </a:lnTo>
                  <a:lnTo>
                    <a:pt x="6953720" y="2888411"/>
                  </a:lnTo>
                  <a:lnTo>
                    <a:pt x="6953250" y="2889529"/>
                  </a:lnTo>
                  <a:lnTo>
                    <a:pt x="6953250" y="2892158"/>
                  </a:lnTo>
                  <a:lnTo>
                    <a:pt x="6953720" y="2893276"/>
                  </a:lnTo>
                  <a:lnTo>
                    <a:pt x="6955587" y="2895142"/>
                  </a:lnTo>
                  <a:lnTo>
                    <a:pt x="6956704" y="2895600"/>
                  </a:lnTo>
                  <a:lnTo>
                    <a:pt x="6959333" y="2895600"/>
                  </a:lnTo>
                  <a:lnTo>
                    <a:pt x="6960451" y="2895142"/>
                  </a:lnTo>
                  <a:lnTo>
                    <a:pt x="6962318" y="2893276"/>
                  </a:lnTo>
                  <a:lnTo>
                    <a:pt x="6962775" y="2892158"/>
                  </a:lnTo>
                  <a:lnTo>
                    <a:pt x="6962775" y="2889529"/>
                  </a:lnTo>
                  <a:close/>
                </a:path>
                <a:path w="10629900" h="2895600">
                  <a:moveTo>
                    <a:pt x="6962775" y="2477236"/>
                  </a:moveTo>
                  <a:lnTo>
                    <a:pt x="6962318" y="2476106"/>
                  </a:lnTo>
                  <a:lnTo>
                    <a:pt x="6960451" y="2474252"/>
                  </a:lnTo>
                  <a:lnTo>
                    <a:pt x="6959333" y="2473782"/>
                  </a:lnTo>
                  <a:lnTo>
                    <a:pt x="6956704" y="2473782"/>
                  </a:lnTo>
                  <a:lnTo>
                    <a:pt x="6955587" y="2474252"/>
                  </a:lnTo>
                  <a:lnTo>
                    <a:pt x="6953720" y="2476106"/>
                  </a:lnTo>
                  <a:lnTo>
                    <a:pt x="6953250" y="2477236"/>
                  </a:lnTo>
                  <a:lnTo>
                    <a:pt x="6953250" y="2479865"/>
                  </a:lnTo>
                  <a:lnTo>
                    <a:pt x="6953720" y="2480983"/>
                  </a:lnTo>
                  <a:lnTo>
                    <a:pt x="6955587" y="2482850"/>
                  </a:lnTo>
                  <a:lnTo>
                    <a:pt x="6956704" y="2483307"/>
                  </a:lnTo>
                  <a:lnTo>
                    <a:pt x="6959333" y="2483307"/>
                  </a:lnTo>
                  <a:lnTo>
                    <a:pt x="6960451" y="2482850"/>
                  </a:lnTo>
                  <a:lnTo>
                    <a:pt x="6962318" y="2480983"/>
                  </a:lnTo>
                  <a:lnTo>
                    <a:pt x="6962775" y="2479865"/>
                  </a:lnTo>
                  <a:lnTo>
                    <a:pt x="6962775" y="2477236"/>
                  </a:lnTo>
                  <a:close/>
                </a:path>
                <a:path w="10629900" h="2895600">
                  <a:moveTo>
                    <a:pt x="6962775" y="2064931"/>
                  </a:moveTo>
                  <a:lnTo>
                    <a:pt x="6962318" y="2063813"/>
                  </a:lnTo>
                  <a:lnTo>
                    <a:pt x="6960451" y="2061959"/>
                  </a:lnTo>
                  <a:lnTo>
                    <a:pt x="6959333" y="2061489"/>
                  </a:lnTo>
                  <a:lnTo>
                    <a:pt x="6956704" y="2061489"/>
                  </a:lnTo>
                  <a:lnTo>
                    <a:pt x="6955587" y="2061959"/>
                  </a:lnTo>
                  <a:lnTo>
                    <a:pt x="6953720" y="2063813"/>
                  </a:lnTo>
                  <a:lnTo>
                    <a:pt x="6953250" y="2064931"/>
                  </a:lnTo>
                  <a:lnTo>
                    <a:pt x="6953250" y="2067560"/>
                  </a:lnTo>
                  <a:lnTo>
                    <a:pt x="6953720" y="2068690"/>
                  </a:lnTo>
                  <a:lnTo>
                    <a:pt x="6955587" y="2070544"/>
                  </a:lnTo>
                  <a:lnTo>
                    <a:pt x="6956704" y="2071014"/>
                  </a:lnTo>
                  <a:lnTo>
                    <a:pt x="6959333" y="2071014"/>
                  </a:lnTo>
                  <a:lnTo>
                    <a:pt x="6960451" y="2070544"/>
                  </a:lnTo>
                  <a:lnTo>
                    <a:pt x="6962318" y="2068690"/>
                  </a:lnTo>
                  <a:lnTo>
                    <a:pt x="6962775" y="2067560"/>
                  </a:lnTo>
                  <a:lnTo>
                    <a:pt x="6962775" y="2064931"/>
                  </a:lnTo>
                  <a:close/>
                </a:path>
                <a:path w="10629900" h="2895600">
                  <a:moveTo>
                    <a:pt x="6962775" y="1652638"/>
                  </a:moveTo>
                  <a:lnTo>
                    <a:pt x="6962318" y="1651520"/>
                  </a:lnTo>
                  <a:lnTo>
                    <a:pt x="6960451" y="1649653"/>
                  </a:lnTo>
                  <a:lnTo>
                    <a:pt x="6959333" y="1649196"/>
                  </a:lnTo>
                  <a:lnTo>
                    <a:pt x="6956704" y="1649196"/>
                  </a:lnTo>
                  <a:lnTo>
                    <a:pt x="6955587" y="1649653"/>
                  </a:lnTo>
                  <a:lnTo>
                    <a:pt x="6953720" y="1651520"/>
                  </a:lnTo>
                  <a:lnTo>
                    <a:pt x="6953250" y="1652638"/>
                  </a:lnTo>
                  <a:lnTo>
                    <a:pt x="6953250" y="1655267"/>
                  </a:lnTo>
                  <a:lnTo>
                    <a:pt x="6953720" y="1656397"/>
                  </a:lnTo>
                  <a:lnTo>
                    <a:pt x="6955587" y="1658251"/>
                  </a:lnTo>
                  <a:lnTo>
                    <a:pt x="6956704" y="1658721"/>
                  </a:lnTo>
                  <a:lnTo>
                    <a:pt x="6959333" y="1658721"/>
                  </a:lnTo>
                  <a:lnTo>
                    <a:pt x="6960451" y="1658251"/>
                  </a:lnTo>
                  <a:lnTo>
                    <a:pt x="6962318" y="1656397"/>
                  </a:lnTo>
                  <a:lnTo>
                    <a:pt x="6962775" y="1655267"/>
                  </a:lnTo>
                  <a:lnTo>
                    <a:pt x="6962775" y="1652638"/>
                  </a:lnTo>
                  <a:close/>
                </a:path>
                <a:path w="10629900" h="2895600">
                  <a:moveTo>
                    <a:pt x="6962775" y="1240345"/>
                  </a:moveTo>
                  <a:lnTo>
                    <a:pt x="6962318" y="1239215"/>
                  </a:lnTo>
                  <a:lnTo>
                    <a:pt x="6960451" y="1237361"/>
                  </a:lnTo>
                  <a:lnTo>
                    <a:pt x="6959333" y="1236891"/>
                  </a:lnTo>
                  <a:lnTo>
                    <a:pt x="6956704" y="1236891"/>
                  </a:lnTo>
                  <a:lnTo>
                    <a:pt x="6955587" y="1237361"/>
                  </a:lnTo>
                  <a:lnTo>
                    <a:pt x="6953720" y="1239215"/>
                  </a:lnTo>
                  <a:lnTo>
                    <a:pt x="6953250" y="1240345"/>
                  </a:lnTo>
                  <a:lnTo>
                    <a:pt x="6953250" y="1242974"/>
                  </a:lnTo>
                  <a:lnTo>
                    <a:pt x="6953720" y="1244092"/>
                  </a:lnTo>
                  <a:lnTo>
                    <a:pt x="6955587" y="1245958"/>
                  </a:lnTo>
                  <a:lnTo>
                    <a:pt x="6956704" y="1246416"/>
                  </a:lnTo>
                  <a:lnTo>
                    <a:pt x="6959333" y="1246416"/>
                  </a:lnTo>
                  <a:lnTo>
                    <a:pt x="6960451" y="1245958"/>
                  </a:lnTo>
                  <a:lnTo>
                    <a:pt x="6962318" y="1244092"/>
                  </a:lnTo>
                  <a:lnTo>
                    <a:pt x="6962775" y="1242974"/>
                  </a:lnTo>
                  <a:lnTo>
                    <a:pt x="6962775" y="1240345"/>
                  </a:lnTo>
                  <a:close/>
                </a:path>
                <a:path w="10629900" h="2895600">
                  <a:moveTo>
                    <a:pt x="6962775" y="828040"/>
                  </a:moveTo>
                  <a:lnTo>
                    <a:pt x="6962318" y="826922"/>
                  </a:lnTo>
                  <a:lnTo>
                    <a:pt x="6960451" y="825068"/>
                  </a:lnTo>
                  <a:lnTo>
                    <a:pt x="6959333" y="824598"/>
                  </a:lnTo>
                  <a:lnTo>
                    <a:pt x="6956704" y="824598"/>
                  </a:lnTo>
                  <a:lnTo>
                    <a:pt x="6955587" y="825068"/>
                  </a:lnTo>
                  <a:lnTo>
                    <a:pt x="6953720" y="826922"/>
                  </a:lnTo>
                  <a:lnTo>
                    <a:pt x="6953250" y="828040"/>
                  </a:lnTo>
                  <a:lnTo>
                    <a:pt x="6953250" y="830681"/>
                  </a:lnTo>
                  <a:lnTo>
                    <a:pt x="6953720" y="831799"/>
                  </a:lnTo>
                  <a:lnTo>
                    <a:pt x="6955587" y="833653"/>
                  </a:lnTo>
                  <a:lnTo>
                    <a:pt x="6956704" y="834123"/>
                  </a:lnTo>
                  <a:lnTo>
                    <a:pt x="6959333" y="834123"/>
                  </a:lnTo>
                  <a:lnTo>
                    <a:pt x="6960451" y="833653"/>
                  </a:lnTo>
                  <a:lnTo>
                    <a:pt x="6962318" y="831799"/>
                  </a:lnTo>
                  <a:lnTo>
                    <a:pt x="6962775" y="830681"/>
                  </a:lnTo>
                  <a:lnTo>
                    <a:pt x="6962775" y="828040"/>
                  </a:lnTo>
                  <a:close/>
                </a:path>
                <a:path w="10629900" h="2895600">
                  <a:moveTo>
                    <a:pt x="6962775" y="415747"/>
                  </a:moveTo>
                  <a:lnTo>
                    <a:pt x="6962318" y="414629"/>
                  </a:lnTo>
                  <a:lnTo>
                    <a:pt x="6960451" y="412762"/>
                  </a:lnTo>
                  <a:lnTo>
                    <a:pt x="6959333" y="412305"/>
                  </a:lnTo>
                  <a:lnTo>
                    <a:pt x="6956704" y="412305"/>
                  </a:lnTo>
                  <a:lnTo>
                    <a:pt x="6955587" y="412762"/>
                  </a:lnTo>
                  <a:lnTo>
                    <a:pt x="6953720" y="414629"/>
                  </a:lnTo>
                  <a:lnTo>
                    <a:pt x="6953250" y="415747"/>
                  </a:lnTo>
                  <a:lnTo>
                    <a:pt x="6953250" y="418376"/>
                  </a:lnTo>
                  <a:lnTo>
                    <a:pt x="6953720" y="419506"/>
                  </a:lnTo>
                  <a:lnTo>
                    <a:pt x="6955587" y="421360"/>
                  </a:lnTo>
                  <a:lnTo>
                    <a:pt x="6956704" y="421830"/>
                  </a:lnTo>
                  <a:lnTo>
                    <a:pt x="6959333" y="421830"/>
                  </a:lnTo>
                  <a:lnTo>
                    <a:pt x="6960451" y="421360"/>
                  </a:lnTo>
                  <a:lnTo>
                    <a:pt x="6962318" y="419506"/>
                  </a:lnTo>
                  <a:lnTo>
                    <a:pt x="6962775" y="418376"/>
                  </a:lnTo>
                  <a:lnTo>
                    <a:pt x="6962775" y="415747"/>
                  </a:lnTo>
                  <a:close/>
                </a:path>
                <a:path w="10629900" h="2895600">
                  <a:moveTo>
                    <a:pt x="6962775" y="3454"/>
                  </a:moveTo>
                  <a:lnTo>
                    <a:pt x="6962318" y="2336"/>
                  </a:lnTo>
                  <a:lnTo>
                    <a:pt x="6960451" y="469"/>
                  </a:lnTo>
                  <a:lnTo>
                    <a:pt x="6959333" y="0"/>
                  </a:lnTo>
                  <a:lnTo>
                    <a:pt x="6956704" y="0"/>
                  </a:lnTo>
                  <a:lnTo>
                    <a:pt x="6955587" y="469"/>
                  </a:lnTo>
                  <a:lnTo>
                    <a:pt x="6953720" y="2336"/>
                  </a:lnTo>
                  <a:lnTo>
                    <a:pt x="6953250" y="3454"/>
                  </a:lnTo>
                  <a:lnTo>
                    <a:pt x="6953250" y="6083"/>
                  </a:lnTo>
                  <a:lnTo>
                    <a:pt x="6953720" y="7200"/>
                  </a:lnTo>
                  <a:lnTo>
                    <a:pt x="6955587" y="9067"/>
                  </a:lnTo>
                  <a:lnTo>
                    <a:pt x="6956704" y="9525"/>
                  </a:lnTo>
                  <a:lnTo>
                    <a:pt x="6959333" y="9525"/>
                  </a:lnTo>
                  <a:lnTo>
                    <a:pt x="6960451" y="9067"/>
                  </a:lnTo>
                  <a:lnTo>
                    <a:pt x="6962318" y="7200"/>
                  </a:lnTo>
                  <a:lnTo>
                    <a:pt x="6962775" y="6083"/>
                  </a:lnTo>
                  <a:lnTo>
                    <a:pt x="6962775" y="3454"/>
                  </a:lnTo>
                  <a:close/>
                </a:path>
                <a:path w="10629900" h="2895600">
                  <a:moveTo>
                    <a:pt x="7010400" y="2889529"/>
                  </a:moveTo>
                  <a:lnTo>
                    <a:pt x="7009943" y="2888411"/>
                  </a:lnTo>
                  <a:lnTo>
                    <a:pt x="7008076" y="2886545"/>
                  </a:lnTo>
                  <a:lnTo>
                    <a:pt x="7006958" y="2886075"/>
                  </a:lnTo>
                  <a:lnTo>
                    <a:pt x="7004329" y="2886075"/>
                  </a:lnTo>
                  <a:lnTo>
                    <a:pt x="7003199" y="2886545"/>
                  </a:lnTo>
                  <a:lnTo>
                    <a:pt x="7001345" y="2888411"/>
                  </a:lnTo>
                  <a:lnTo>
                    <a:pt x="7000875" y="2889529"/>
                  </a:lnTo>
                  <a:lnTo>
                    <a:pt x="7000875" y="2892158"/>
                  </a:lnTo>
                  <a:lnTo>
                    <a:pt x="7001345" y="2893276"/>
                  </a:lnTo>
                  <a:lnTo>
                    <a:pt x="7003199" y="2895142"/>
                  </a:lnTo>
                  <a:lnTo>
                    <a:pt x="7004329" y="2895600"/>
                  </a:lnTo>
                  <a:lnTo>
                    <a:pt x="7006958" y="2895600"/>
                  </a:lnTo>
                  <a:lnTo>
                    <a:pt x="7008076" y="2895142"/>
                  </a:lnTo>
                  <a:lnTo>
                    <a:pt x="7009943" y="2893276"/>
                  </a:lnTo>
                  <a:lnTo>
                    <a:pt x="7010400" y="2892158"/>
                  </a:lnTo>
                  <a:lnTo>
                    <a:pt x="7010400" y="2889529"/>
                  </a:lnTo>
                  <a:close/>
                </a:path>
                <a:path w="10629900" h="2895600">
                  <a:moveTo>
                    <a:pt x="7010400" y="2477236"/>
                  </a:moveTo>
                  <a:lnTo>
                    <a:pt x="7009943" y="2476106"/>
                  </a:lnTo>
                  <a:lnTo>
                    <a:pt x="7008076" y="2474252"/>
                  </a:lnTo>
                  <a:lnTo>
                    <a:pt x="7006958" y="2473782"/>
                  </a:lnTo>
                  <a:lnTo>
                    <a:pt x="7004329" y="2473782"/>
                  </a:lnTo>
                  <a:lnTo>
                    <a:pt x="7003199" y="2474252"/>
                  </a:lnTo>
                  <a:lnTo>
                    <a:pt x="7001345" y="2476106"/>
                  </a:lnTo>
                  <a:lnTo>
                    <a:pt x="7000875" y="2477236"/>
                  </a:lnTo>
                  <a:lnTo>
                    <a:pt x="7000875" y="2479865"/>
                  </a:lnTo>
                  <a:lnTo>
                    <a:pt x="7001345" y="2480983"/>
                  </a:lnTo>
                  <a:lnTo>
                    <a:pt x="7003199" y="2482850"/>
                  </a:lnTo>
                  <a:lnTo>
                    <a:pt x="7004329" y="2483307"/>
                  </a:lnTo>
                  <a:lnTo>
                    <a:pt x="7006958" y="2483307"/>
                  </a:lnTo>
                  <a:lnTo>
                    <a:pt x="7008076" y="2482850"/>
                  </a:lnTo>
                  <a:lnTo>
                    <a:pt x="7009943" y="2480983"/>
                  </a:lnTo>
                  <a:lnTo>
                    <a:pt x="7010400" y="2479865"/>
                  </a:lnTo>
                  <a:lnTo>
                    <a:pt x="7010400" y="2477236"/>
                  </a:lnTo>
                  <a:close/>
                </a:path>
                <a:path w="10629900" h="2895600">
                  <a:moveTo>
                    <a:pt x="7010400" y="2064931"/>
                  </a:moveTo>
                  <a:lnTo>
                    <a:pt x="7009943" y="2063813"/>
                  </a:lnTo>
                  <a:lnTo>
                    <a:pt x="7008076" y="2061959"/>
                  </a:lnTo>
                  <a:lnTo>
                    <a:pt x="7006958" y="2061489"/>
                  </a:lnTo>
                  <a:lnTo>
                    <a:pt x="7004329" y="2061489"/>
                  </a:lnTo>
                  <a:lnTo>
                    <a:pt x="7003199" y="2061959"/>
                  </a:lnTo>
                  <a:lnTo>
                    <a:pt x="7001345" y="2063813"/>
                  </a:lnTo>
                  <a:lnTo>
                    <a:pt x="7000875" y="2064931"/>
                  </a:lnTo>
                  <a:lnTo>
                    <a:pt x="7000875" y="2067560"/>
                  </a:lnTo>
                  <a:lnTo>
                    <a:pt x="7001345" y="2068690"/>
                  </a:lnTo>
                  <a:lnTo>
                    <a:pt x="7003199" y="2070544"/>
                  </a:lnTo>
                  <a:lnTo>
                    <a:pt x="7004329" y="2071014"/>
                  </a:lnTo>
                  <a:lnTo>
                    <a:pt x="7006958" y="2071014"/>
                  </a:lnTo>
                  <a:lnTo>
                    <a:pt x="7008076" y="2070544"/>
                  </a:lnTo>
                  <a:lnTo>
                    <a:pt x="7009943" y="2068690"/>
                  </a:lnTo>
                  <a:lnTo>
                    <a:pt x="7010400" y="2067560"/>
                  </a:lnTo>
                  <a:lnTo>
                    <a:pt x="7010400" y="2064931"/>
                  </a:lnTo>
                  <a:close/>
                </a:path>
                <a:path w="10629900" h="2895600">
                  <a:moveTo>
                    <a:pt x="7010400" y="1652638"/>
                  </a:moveTo>
                  <a:lnTo>
                    <a:pt x="7009943" y="1651520"/>
                  </a:lnTo>
                  <a:lnTo>
                    <a:pt x="7008076" y="1649653"/>
                  </a:lnTo>
                  <a:lnTo>
                    <a:pt x="7006958" y="1649196"/>
                  </a:lnTo>
                  <a:lnTo>
                    <a:pt x="7004329" y="1649196"/>
                  </a:lnTo>
                  <a:lnTo>
                    <a:pt x="7003199" y="1649653"/>
                  </a:lnTo>
                  <a:lnTo>
                    <a:pt x="7001345" y="1651520"/>
                  </a:lnTo>
                  <a:lnTo>
                    <a:pt x="7000875" y="1652638"/>
                  </a:lnTo>
                  <a:lnTo>
                    <a:pt x="7000875" y="1655267"/>
                  </a:lnTo>
                  <a:lnTo>
                    <a:pt x="7001345" y="1656397"/>
                  </a:lnTo>
                  <a:lnTo>
                    <a:pt x="7003199" y="1658251"/>
                  </a:lnTo>
                  <a:lnTo>
                    <a:pt x="7004329" y="1658721"/>
                  </a:lnTo>
                  <a:lnTo>
                    <a:pt x="7006958" y="1658721"/>
                  </a:lnTo>
                  <a:lnTo>
                    <a:pt x="7008076" y="1658251"/>
                  </a:lnTo>
                  <a:lnTo>
                    <a:pt x="7009943" y="1656397"/>
                  </a:lnTo>
                  <a:lnTo>
                    <a:pt x="7010400" y="1655267"/>
                  </a:lnTo>
                  <a:lnTo>
                    <a:pt x="7010400" y="1652638"/>
                  </a:lnTo>
                  <a:close/>
                </a:path>
                <a:path w="10629900" h="2895600">
                  <a:moveTo>
                    <a:pt x="7010400" y="1240345"/>
                  </a:moveTo>
                  <a:lnTo>
                    <a:pt x="7009943" y="1239215"/>
                  </a:lnTo>
                  <a:lnTo>
                    <a:pt x="7008076" y="1237361"/>
                  </a:lnTo>
                  <a:lnTo>
                    <a:pt x="7006958" y="1236891"/>
                  </a:lnTo>
                  <a:lnTo>
                    <a:pt x="7004329" y="1236891"/>
                  </a:lnTo>
                  <a:lnTo>
                    <a:pt x="7003199" y="1237361"/>
                  </a:lnTo>
                  <a:lnTo>
                    <a:pt x="7001345" y="1239215"/>
                  </a:lnTo>
                  <a:lnTo>
                    <a:pt x="7000875" y="1240345"/>
                  </a:lnTo>
                  <a:lnTo>
                    <a:pt x="7000875" y="1242974"/>
                  </a:lnTo>
                  <a:lnTo>
                    <a:pt x="7001345" y="1244092"/>
                  </a:lnTo>
                  <a:lnTo>
                    <a:pt x="7003199" y="1245958"/>
                  </a:lnTo>
                  <a:lnTo>
                    <a:pt x="7004329" y="1246416"/>
                  </a:lnTo>
                  <a:lnTo>
                    <a:pt x="7006958" y="1246416"/>
                  </a:lnTo>
                  <a:lnTo>
                    <a:pt x="7008076" y="1245958"/>
                  </a:lnTo>
                  <a:lnTo>
                    <a:pt x="7009943" y="1244092"/>
                  </a:lnTo>
                  <a:lnTo>
                    <a:pt x="7010400" y="1242974"/>
                  </a:lnTo>
                  <a:lnTo>
                    <a:pt x="7010400" y="1240345"/>
                  </a:lnTo>
                  <a:close/>
                </a:path>
                <a:path w="10629900" h="2895600">
                  <a:moveTo>
                    <a:pt x="7010400" y="828040"/>
                  </a:moveTo>
                  <a:lnTo>
                    <a:pt x="7009943" y="826922"/>
                  </a:lnTo>
                  <a:lnTo>
                    <a:pt x="7008076" y="825068"/>
                  </a:lnTo>
                  <a:lnTo>
                    <a:pt x="7006958" y="824598"/>
                  </a:lnTo>
                  <a:lnTo>
                    <a:pt x="7004329" y="824598"/>
                  </a:lnTo>
                  <a:lnTo>
                    <a:pt x="7003199" y="825068"/>
                  </a:lnTo>
                  <a:lnTo>
                    <a:pt x="7001345" y="826922"/>
                  </a:lnTo>
                  <a:lnTo>
                    <a:pt x="7000875" y="828040"/>
                  </a:lnTo>
                  <a:lnTo>
                    <a:pt x="7000875" y="830681"/>
                  </a:lnTo>
                  <a:lnTo>
                    <a:pt x="7001345" y="831799"/>
                  </a:lnTo>
                  <a:lnTo>
                    <a:pt x="7003199" y="833653"/>
                  </a:lnTo>
                  <a:lnTo>
                    <a:pt x="7004329" y="834123"/>
                  </a:lnTo>
                  <a:lnTo>
                    <a:pt x="7006958" y="834123"/>
                  </a:lnTo>
                  <a:lnTo>
                    <a:pt x="7008076" y="833653"/>
                  </a:lnTo>
                  <a:lnTo>
                    <a:pt x="7009943" y="831799"/>
                  </a:lnTo>
                  <a:lnTo>
                    <a:pt x="7010400" y="830681"/>
                  </a:lnTo>
                  <a:lnTo>
                    <a:pt x="7010400" y="828040"/>
                  </a:lnTo>
                  <a:close/>
                </a:path>
                <a:path w="10629900" h="2895600">
                  <a:moveTo>
                    <a:pt x="7010400" y="415747"/>
                  </a:moveTo>
                  <a:lnTo>
                    <a:pt x="7009943" y="414629"/>
                  </a:lnTo>
                  <a:lnTo>
                    <a:pt x="7008076" y="412762"/>
                  </a:lnTo>
                  <a:lnTo>
                    <a:pt x="7006958" y="412305"/>
                  </a:lnTo>
                  <a:lnTo>
                    <a:pt x="7004329" y="412305"/>
                  </a:lnTo>
                  <a:lnTo>
                    <a:pt x="7003199" y="412762"/>
                  </a:lnTo>
                  <a:lnTo>
                    <a:pt x="7001345" y="414629"/>
                  </a:lnTo>
                  <a:lnTo>
                    <a:pt x="7000875" y="415747"/>
                  </a:lnTo>
                  <a:lnTo>
                    <a:pt x="7000875" y="418376"/>
                  </a:lnTo>
                  <a:lnTo>
                    <a:pt x="7001345" y="419506"/>
                  </a:lnTo>
                  <a:lnTo>
                    <a:pt x="7003199" y="421360"/>
                  </a:lnTo>
                  <a:lnTo>
                    <a:pt x="7004329" y="421830"/>
                  </a:lnTo>
                  <a:lnTo>
                    <a:pt x="7006958" y="421830"/>
                  </a:lnTo>
                  <a:lnTo>
                    <a:pt x="7008076" y="421360"/>
                  </a:lnTo>
                  <a:lnTo>
                    <a:pt x="7009943" y="419506"/>
                  </a:lnTo>
                  <a:lnTo>
                    <a:pt x="7010400" y="418376"/>
                  </a:lnTo>
                  <a:lnTo>
                    <a:pt x="7010400" y="415747"/>
                  </a:lnTo>
                  <a:close/>
                </a:path>
                <a:path w="10629900" h="2895600">
                  <a:moveTo>
                    <a:pt x="7010400" y="3454"/>
                  </a:moveTo>
                  <a:lnTo>
                    <a:pt x="7009943" y="2336"/>
                  </a:lnTo>
                  <a:lnTo>
                    <a:pt x="7008076" y="469"/>
                  </a:lnTo>
                  <a:lnTo>
                    <a:pt x="7006958" y="0"/>
                  </a:lnTo>
                  <a:lnTo>
                    <a:pt x="7004329" y="0"/>
                  </a:lnTo>
                  <a:lnTo>
                    <a:pt x="7003199" y="469"/>
                  </a:lnTo>
                  <a:lnTo>
                    <a:pt x="7001345" y="2336"/>
                  </a:lnTo>
                  <a:lnTo>
                    <a:pt x="7000875" y="3454"/>
                  </a:lnTo>
                  <a:lnTo>
                    <a:pt x="7000875" y="6083"/>
                  </a:lnTo>
                  <a:lnTo>
                    <a:pt x="7001345" y="7200"/>
                  </a:lnTo>
                  <a:lnTo>
                    <a:pt x="7003199" y="9067"/>
                  </a:lnTo>
                  <a:lnTo>
                    <a:pt x="7004329" y="9525"/>
                  </a:lnTo>
                  <a:lnTo>
                    <a:pt x="7006958" y="9525"/>
                  </a:lnTo>
                  <a:lnTo>
                    <a:pt x="7008076" y="9067"/>
                  </a:lnTo>
                  <a:lnTo>
                    <a:pt x="7009943" y="7200"/>
                  </a:lnTo>
                  <a:lnTo>
                    <a:pt x="7010400" y="6083"/>
                  </a:lnTo>
                  <a:lnTo>
                    <a:pt x="7010400" y="3454"/>
                  </a:lnTo>
                  <a:close/>
                </a:path>
                <a:path w="10629900" h="2895600">
                  <a:moveTo>
                    <a:pt x="7058025" y="2889529"/>
                  </a:moveTo>
                  <a:lnTo>
                    <a:pt x="7057568" y="2888411"/>
                  </a:lnTo>
                  <a:lnTo>
                    <a:pt x="7055701" y="2886545"/>
                  </a:lnTo>
                  <a:lnTo>
                    <a:pt x="7054583" y="2886075"/>
                  </a:lnTo>
                  <a:lnTo>
                    <a:pt x="7051954" y="2886075"/>
                  </a:lnTo>
                  <a:lnTo>
                    <a:pt x="7050837" y="2886545"/>
                  </a:lnTo>
                  <a:lnTo>
                    <a:pt x="7048970" y="2888411"/>
                  </a:lnTo>
                  <a:lnTo>
                    <a:pt x="7048500" y="2889529"/>
                  </a:lnTo>
                  <a:lnTo>
                    <a:pt x="7048500" y="2892158"/>
                  </a:lnTo>
                  <a:lnTo>
                    <a:pt x="7048970" y="2893276"/>
                  </a:lnTo>
                  <a:lnTo>
                    <a:pt x="7050837" y="2895142"/>
                  </a:lnTo>
                  <a:lnTo>
                    <a:pt x="7051954" y="2895600"/>
                  </a:lnTo>
                  <a:lnTo>
                    <a:pt x="7054583" y="2895600"/>
                  </a:lnTo>
                  <a:lnTo>
                    <a:pt x="7055701" y="2895142"/>
                  </a:lnTo>
                  <a:lnTo>
                    <a:pt x="7057568" y="2893276"/>
                  </a:lnTo>
                  <a:lnTo>
                    <a:pt x="7058025" y="2892158"/>
                  </a:lnTo>
                  <a:lnTo>
                    <a:pt x="7058025" y="2889529"/>
                  </a:lnTo>
                  <a:close/>
                </a:path>
                <a:path w="10629900" h="2895600">
                  <a:moveTo>
                    <a:pt x="7058025" y="2477236"/>
                  </a:moveTo>
                  <a:lnTo>
                    <a:pt x="7057568" y="2476106"/>
                  </a:lnTo>
                  <a:lnTo>
                    <a:pt x="7055701" y="2474252"/>
                  </a:lnTo>
                  <a:lnTo>
                    <a:pt x="7054583" y="2473782"/>
                  </a:lnTo>
                  <a:lnTo>
                    <a:pt x="7051954" y="2473782"/>
                  </a:lnTo>
                  <a:lnTo>
                    <a:pt x="7050837" y="2474252"/>
                  </a:lnTo>
                  <a:lnTo>
                    <a:pt x="7048970" y="2476106"/>
                  </a:lnTo>
                  <a:lnTo>
                    <a:pt x="7048500" y="2477236"/>
                  </a:lnTo>
                  <a:lnTo>
                    <a:pt x="7048500" y="2479865"/>
                  </a:lnTo>
                  <a:lnTo>
                    <a:pt x="7048970" y="2480983"/>
                  </a:lnTo>
                  <a:lnTo>
                    <a:pt x="7050837" y="2482850"/>
                  </a:lnTo>
                  <a:lnTo>
                    <a:pt x="7051954" y="2483307"/>
                  </a:lnTo>
                  <a:lnTo>
                    <a:pt x="7054583" y="2483307"/>
                  </a:lnTo>
                  <a:lnTo>
                    <a:pt x="7055701" y="2482850"/>
                  </a:lnTo>
                  <a:lnTo>
                    <a:pt x="7057568" y="2480983"/>
                  </a:lnTo>
                  <a:lnTo>
                    <a:pt x="7058025" y="2479865"/>
                  </a:lnTo>
                  <a:lnTo>
                    <a:pt x="7058025" y="2477236"/>
                  </a:lnTo>
                  <a:close/>
                </a:path>
                <a:path w="10629900" h="2895600">
                  <a:moveTo>
                    <a:pt x="7058025" y="2064931"/>
                  </a:moveTo>
                  <a:lnTo>
                    <a:pt x="7057568" y="2063813"/>
                  </a:lnTo>
                  <a:lnTo>
                    <a:pt x="7055701" y="2061959"/>
                  </a:lnTo>
                  <a:lnTo>
                    <a:pt x="7054583" y="2061489"/>
                  </a:lnTo>
                  <a:lnTo>
                    <a:pt x="7051954" y="2061489"/>
                  </a:lnTo>
                  <a:lnTo>
                    <a:pt x="7050837" y="2061959"/>
                  </a:lnTo>
                  <a:lnTo>
                    <a:pt x="7048970" y="2063813"/>
                  </a:lnTo>
                  <a:lnTo>
                    <a:pt x="7048500" y="2064931"/>
                  </a:lnTo>
                  <a:lnTo>
                    <a:pt x="7048500" y="2067560"/>
                  </a:lnTo>
                  <a:lnTo>
                    <a:pt x="7048970" y="2068690"/>
                  </a:lnTo>
                  <a:lnTo>
                    <a:pt x="7050837" y="2070544"/>
                  </a:lnTo>
                  <a:lnTo>
                    <a:pt x="7051954" y="2071014"/>
                  </a:lnTo>
                  <a:lnTo>
                    <a:pt x="7054583" y="2071014"/>
                  </a:lnTo>
                  <a:lnTo>
                    <a:pt x="7055701" y="2070544"/>
                  </a:lnTo>
                  <a:lnTo>
                    <a:pt x="7057568" y="2068690"/>
                  </a:lnTo>
                  <a:lnTo>
                    <a:pt x="7058025" y="2067560"/>
                  </a:lnTo>
                  <a:lnTo>
                    <a:pt x="7058025" y="2064931"/>
                  </a:lnTo>
                  <a:close/>
                </a:path>
                <a:path w="10629900" h="2895600">
                  <a:moveTo>
                    <a:pt x="7058025" y="1652638"/>
                  </a:moveTo>
                  <a:lnTo>
                    <a:pt x="7057568" y="1651520"/>
                  </a:lnTo>
                  <a:lnTo>
                    <a:pt x="7055701" y="1649653"/>
                  </a:lnTo>
                  <a:lnTo>
                    <a:pt x="7054583" y="1649196"/>
                  </a:lnTo>
                  <a:lnTo>
                    <a:pt x="7051954" y="1649196"/>
                  </a:lnTo>
                  <a:lnTo>
                    <a:pt x="7050837" y="1649653"/>
                  </a:lnTo>
                  <a:lnTo>
                    <a:pt x="7048970" y="1651520"/>
                  </a:lnTo>
                  <a:lnTo>
                    <a:pt x="7048500" y="1652638"/>
                  </a:lnTo>
                  <a:lnTo>
                    <a:pt x="7048500" y="1655267"/>
                  </a:lnTo>
                  <a:lnTo>
                    <a:pt x="7048970" y="1656397"/>
                  </a:lnTo>
                  <a:lnTo>
                    <a:pt x="7050837" y="1658251"/>
                  </a:lnTo>
                  <a:lnTo>
                    <a:pt x="7051954" y="1658721"/>
                  </a:lnTo>
                  <a:lnTo>
                    <a:pt x="7054583" y="1658721"/>
                  </a:lnTo>
                  <a:lnTo>
                    <a:pt x="7055701" y="1658251"/>
                  </a:lnTo>
                  <a:lnTo>
                    <a:pt x="7057568" y="1656397"/>
                  </a:lnTo>
                  <a:lnTo>
                    <a:pt x="7058025" y="1655267"/>
                  </a:lnTo>
                  <a:lnTo>
                    <a:pt x="7058025" y="1652638"/>
                  </a:lnTo>
                  <a:close/>
                </a:path>
                <a:path w="10629900" h="2895600">
                  <a:moveTo>
                    <a:pt x="7058025" y="1240345"/>
                  </a:moveTo>
                  <a:lnTo>
                    <a:pt x="7057568" y="1239215"/>
                  </a:lnTo>
                  <a:lnTo>
                    <a:pt x="7055701" y="1237361"/>
                  </a:lnTo>
                  <a:lnTo>
                    <a:pt x="7054583" y="1236891"/>
                  </a:lnTo>
                  <a:lnTo>
                    <a:pt x="7051954" y="1236891"/>
                  </a:lnTo>
                  <a:lnTo>
                    <a:pt x="7050837" y="1237361"/>
                  </a:lnTo>
                  <a:lnTo>
                    <a:pt x="7048970" y="1239215"/>
                  </a:lnTo>
                  <a:lnTo>
                    <a:pt x="7048500" y="1240345"/>
                  </a:lnTo>
                  <a:lnTo>
                    <a:pt x="7048500" y="1242974"/>
                  </a:lnTo>
                  <a:lnTo>
                    <a:pt x="7048970" y="1244092"/>
                  </a:lnTo>
                  <a:lnTo>
                    <a:pt x="7050837" y="1245958"/>
                  </a:lnTo>
                  <a:lnTo>
                    <a:pt x="7051954" y="1246416"/>
                  </a:lnTo>
                  <a:lnTo>
                    <a:pt x="7054583" y="1246416"/>
                  </a:lnTo>
                  <a:lnTo>
                    <a:pt x="7055701" y="1245958"/>
                  </a:lnTo>
                  <a:lnTo>
                    <a:pt x="7057568" y="1244092"/>
                  </a:lnTo>
                  <a:lnTo>
                    <a:pt x="7058025" y="1242974"/>
                  </a:lnTo>
                  <a:lnTo>
                    <a:pt x="7058025" y="1240345"/>
                  </a:lnTo>
                  <a:close/>
                </a:path>
                <a:path w="10629900" h="2895600">
                  <a:moveTo>
                    <a:pt x="7058025" y="828040"/>
                  </a:moveTo>
                  <a:lnTo>
                    <a:pt x="7057568" y="826922"/>
                  </a:lnTo>
                  <a:lnTo>
                    <a:pt x="7055701" y="825068"/>
                  </a:lnTo>
                  <a:lnTo>
                    <a:pt x="7054583" y="824598"/>
                  </a:lnTo>
                  <a:lnTo>
                    <a:pt x="7051954" y="824598"/>
                  </a:lnTo>
                  <a:lnTo>
                    <a:pt x="7050837" y="825068"/>
                  </a:lnTo>
                  <a:lnTo>
                    <a:pt x="7048970" y="826922"/>
                  </a:lnTo>
                  <a:lnTo>
                    <a:pt x="7048500" y="828040"/>
                  </a:lnTo>
                  <a:lnTo>
                    <a:pt x="7048500" y="830681"/>
                  </a:lnTo>
                  <a:lnTo>
                    <a:pt x="7048970" y="831799"/>
                  </a:lnTo>
                  <a:lnTo>
                    <a:pt x="7050837" y="833653"/>
                  </a:lnTo>
                  <a:lnTo>
                    <a:pt x="7051954" y="834123"/>
                  </a:lnTo>
                  <a:lnTo>
                    <a:pt x="7054583" y="834123"/>
                  </a:lnTo>
                  <a:lnTo>
                    <a:pt x="7055701" y="833653"/>
                  </a:lnTo>
                  <a:lnTo>
                    <a:pt x="7057568" y="831799"/>
                  </a:lnTo>
                  <a:lnTo>
                    <a:pt x="7058025" y="830681"/>
                  </a:lnTo>
                  <a:lnTo>
                    <a:pt x="7058025" y="828040"/>
                  </a:lnTo>
                  <a:close/>
                </a:path>
                <a:path w="10629900" h="2895600">
                  <a:moveTo>
                    <a:pt x="7058025" y="415747"/>
                  </a:moveTo>
                  <a:lnTo>
                    <a:pt x="7057568" y="414629"/>
                  </a:lnTo>
                  <a:lnTo>
                    <a:pt x="7055701" y="412762"/>
                  </a:lnTo>
                  <a:lnTo>
                    <a:pt x="7054583" y="412305"/>
                  </a:lnTo>
                  <a:lnTo>
                    <a:pt x="7051954" y="412305"/>
                  </a:lnTo>
                  <a:lnTo>
                    <a:pt x="7050837" y="412762"/>
                  </a:lnTo>
                  <a:lnTo>
                    <a:pt x="7048970" y="414629"/>
                  </a:lnTo>
                  <a:lnTo>
                    <a:pt x="7048500" y="415747"/>
                  </a:lnTo>
                  <a:lnTo>
                    <a:pt x="7048500" y="418376"/>
                  </a:lnTo>
                  <a:lnTo>
                    <a:pt x="7048970" y="419506"/>
                  </a:lnTo>
                  <a:lnTo>
                    <a:pt x="7050837" y="421360"/>
                  </a:lnTo>
                  <a:lnTo>
                    <a:pt x="7051954" y="421830"/>
                  </a:lnTo>
                  <a:lnTo>
                    <a:pt x="7054583" y="421830"/>
                  </a:lnTo>
                  <a:lnTo>
                    <a:pt x="7055701" y="421360"/>
                  </a:lnTo>
                  <a:lnTo>
                    <a:pt x="7057568" y="419506"/>
                  </a:lnTo>
                  <a:lnTo>
                    <a:pt x="7058025" y="418376"/>
                  </a:lnTo>
                  <a:lnTo>
                    <a:pt x="7058025" y="415747"/>
                  </a:lnTo>
                  <a:close/>
                </a:path>
                <a:path w="10629900" h="2895600">
                  <a:moveTo>
                    <a:pt x="7058025" y="3454"/>
                  </a:moveTo>
                  <a:lnTo>
                    <a:pt x="7057568" y="2336"/>
                  </a:lnTo>
                  <a:lnTo>
                    <a:pt x="7055701" y="469"/>
                  </a:lnTo>
                  <a:lnTo>
                    <a:pt x="7054583" y="0"/>
                  </a:lnTo>
                  <a:lnTo>
                    <a:pt x="7051954" y="0"/>
                  </a:lnTo>
                  <a:lnTo>
                    <a:pt x="7050837" y="469"/>
                  </a:lnTo>
                  <a:lnTo>
                    <a:pt x="7048970" y="2336"/>
                  </a:lnTo>
                  <a:lnTo>
                    <a:pt x="7048500" y="3454"/>
                  </a:lnTo>
                  <a:lnTo>
                    <a:pt x="7048500" y="6083"/>
                  </a:lnTo>
                  <a:lnTo>
                    <a:pt x="7048970" y="7200"/>
                  </a:lnTo>
                  <a:lnTo>
                    <a:pt x="7050837" y="9067"/>
                  </a:lnTo>
                  <a:lnTo>
                    <a:pt x="7051954" y="9525"/>
                  </a:lnTo>
                  <a:lnTo>
                    <a:pt x="7054583" y="9525"/>
                  </a:lnTo>
                  <a:lnTo>
                    <a:pt x="7055701" y="9067"/>
                  </a:lnTo>
                  <a:lnTo>
                    <a:pt x="7057568" y="7200"/>
                  </a:lnTo>
                  <a:lnTo>
                    <a:pt x="7058025" y="6083"/>
                  </a:lnTo>
                  <a:lnTo>
                    <a:pt x="7058025" y="3454"/>
                  </a:lnTo>
                  <a:close/>
                </a:path>
                <a:path w="10629900" h="2895600">
                  <a:moveTo>
                    <a:pt x="7105650" y="2889529"/>
                  </a:moveTo>
                  <a:lnTo>
                    <a:pt x="7105193" y="2888411"/>
                  </a:lnTo>
                  <a:lnTo>
                    <a:pt x="7103326" y="2886545"/>
                  </a:lnTo>
                  <a:lnTo>
                    <a:pt x="7102208" y="2886075"/>
                  </a:lnTo>
                  <a:lnTo>
                    <a:pt x="7099579" y="2886075"/>
                  </a:lnTo>
                  <a:lnTo>
                    <a:pt x="7098449" y="2886545"/>
                  </a:lnTo>
                  <a:lnTo>
                    <a:pt x="7096595" y="2888411"/>
                  </a:lnTo>
                  <a:lnTo>
                    <a:pt x="7096125" y="2889529"/>
                  </a:lnTo>
                  <a:lnTo>
                    <a:pt x="7096125" y="2892158"/>
                  </a:lnTo>
                  <a:lnTo>
                    <a:pt x="7096595" y="2893276"/>
                  </a:lnTo>
                  <a:lnTo>
                    <a:pt x="7098449" y="2895142"/>
                  </a:lnTo>
                  <a:lnTo>
                    <a:pt x="7099579" y="2895600"/>
                  </a:lnTo>
                  <a:lnTo>
                    <a:pt x="7102208" y="2895600"/>
                  </a:lnTo>
                  <a:lnTo>
                    <a:pt x="7103326" y="2895142"/>
                  </a:lnTo>
                  <a:lnTo>
                    <a:pt x="7105193" y="2893276"/>
                  </a:lnTo>
                  <a:lnTo>
                    <a:pt x="7105650" y="2892158"/>
                  </a:lnTo>
                  <a:lnTo>
                    <a:pt x="7105650" y="2889529"/>
                  </a:lnTo>
                  <a:close/>
                </a:path>
                <a:path w="10629900" h="2895600">
                  <a:moveTo>
                    <a:pt x="7105650" y="2477236"/>
                  </a:moveTo>
                  <a:lnTo>
                    <a:pt x="7105193" y="2476106"/>
                  </a:lnTo>
                  <a:lnTo>
                    <a:pt x="7103326" y="2474252"/>
                  </a:lnTo>
                  <a:lnTo>
                    <a:pt x="7102208" y="2473782"/>
                  </a:lnTo>
                  <a:lnTo>
                    <a:pt x="7099579" y="2473782"/>
                  </a:lnTo>
                  <a:lnTo>
                    <a:pt x="7098449" y="2474252"/>
                  </a:lnTo>
                  <a:lnTo>
                    <a:pt x="7096595" y="2476106"/>
                  </a:lnTo>
                  <a:lnTo>
                    <a:pt x="7096125" y="2477236"/>
                  </a:lnTo>
                  <a:lnTo>
                    <a:pt x="7096125" y="2479865"/>
                  </a:lnTo>
                  <a:lnTo>
                    <a:pt x="7096595" y="2480983"/>
                  </a:lnTo>
                  <a:lnTo>
                    <a:pt x="7098449" y="2482850"/>
                  </a:lnTo>
                  <a:lnTo>
                    <a:pt x="7099579" y="2483307"/>
                  </a:lnTo>
                  <a:lnTo>
                    <a:pt x="7102208" y="2483307"/>
                  </a:lnTo>
                  <a:lnTo>
                    <a:pt x="7103326" y="2482850"/>
                  </a:lnTo>
                  <a:lnTo>
                    <a:pt x="7105193" y="2480983"/>
                  </a:lnTo>
                  <a:lnTo>
                    <a:pt x="7105650" y="2479865"/>
                  </a:lnTo>
                  <a:lnTo>
                    <a:pt x="7105650" y="2477236"/>
                  </a:lnTo>
                  <a:close/>
                </a:path>
                <a:path w="10629900" h="2895600">
                  <a:moveTo>
                    <a:pt x="7105650" y="2064931"/>
                  </a:moveTo>
                  <a:lnTo>
                    <a:pt x="7105193" y="2063813"/>
                  </a:lnTo>
                  <a:lnTo>
                    <a:pt x="7103326" y="2061959"/>
                  </a:lnTo>
                  <a:lnTo>
                    <a:pt x="7102208" y="2061489"/>
                  </a:lnTo>
                  <a:lnTo>
                    <a:pt x="7099579" y="2061489"/>
                  </a:lnTo>
                  <a:lnTo>
                    <a:pt x="7098449" y="2061959"/>
                  </a:lnTo>
                  <a:lnTo>
                    <a:pt x="7096595" y="2063813"/>
                  </a:lnTo>
                  <a:lnTo>
                    <a:pt x="7096125" y="2064931"/>
                  </a:lnTo>
                  <a:lnTo>
                    <a:pt x="7096125" y="2067560"/>
                  </a:lnTo>
                  <a:lnTo>
                    <a:pt x="7096595" y="2068690"/>
                  </a:lnTo>
                  <a:lnTo>
                    <a:pt x="7098449" y="2070544"/>
                  </a:lnTo>
                  <a:lnTo>
                    <a:pt x="7099579" y="2071014"/>
                  </a:lnTo>
                  <a:lnTo>
                    <a:pt x="7102208" y="2071014"/>
                  </a:lnTo>
                  <a:lnTo>
                    <a:pt x="7103326" y="2070544"/>
                  </a:lnTo>
                  <a:lnTo>
                    <a:pt x="7105193" y="2068690"/>
                  </a:lnTo>
                  <a:lnTo>
                    <a:pt x="7105650" y="2067560"/>
                  </a:lnTo>
                  <a:lnTo>
                    <a:pt x="7105650" y="2064931"/>
                  </a:lnTo>
                  <a:close/>
                </a:path>
                <a:path w="10629900" h="2895600">
                  <a:moveTo>
                    <a:pt x="7105650" y="1652638"/>
                  </a:moveTo>
                  <a:lnTo>
                    <a:pt x="7105193" y="1651520"/>
                  </a:lnTo>
                  <a:lnTo>
                    <a:pt x="7103326" y="1649653"/>
                  </a:lnTo>
                  <a:lnTo>
                    <a:pt x="7102208" y="1649196"/>
                  </a:lnTo>
                  <a:lnTo>
                    <a:pt x="7099579" y="1649196"/>
                  </a:lnTo>
                  <a:lnTo>
                    <a:pt x="7098449" y="1649653"/>
                  </a:lnTo>
                  <a:lnTo>
                    <a:pt x="7096595" y="1651520"/>
                  </a:lnTo>
                  <a:lnTo>
                    <a:pt x="7096125" y="1652638"/>
                  </a:lnTo>
                  <a:lnTo>
                    <a:pt x="7096125" y="1655267"/>
                  </a:lnTo>
                  <a:lnTo>
                    <a:pt x="7096595" y="1656397"/>
                  </a:lnTo>
                  <a:lnTo>
                    <a:pt x="7098449" y="1658251"/>
                  </a:lnTo>
                  <a:lnTo>
                    <a:pt x="7099579" y="1658721"/>
                  </a:lnTo>
                  <a:lnTo>
                    <a:pt x="7102208" y="1658721"/>
                  </a:lnTo>
                  <a:lnTo>
                    <a:pt x="7103326" y="1658251"/>
                  </a:lnTo>
                  <a:lnTo>
                    <a:pt x="7105193" y="1656397"/>
                  </a:lnTo>
                  <a:lnTo>
                    <a:pt x="7105650" y="1655267"/>
                  </a:lnTo>
                  <a:lnTo>
                    <a:pt x="7105650" y="1652638"/>
                  </a:lnTo>
                  <a:close/>
                </a:path>
                <a:path w="10629900" h="2895600">
                  <a:moveTo>
                    <a:pt x="7105650" y="1240345"/>
                  </a:moveTo>
                  <a:lnTo>
                    <a:pt x="7105193" y="1239215"/>
                  </a:lnTo>
                  <a:lnTo>
                    <a:pt x="7103326" y="1237361"/>
                  </a:lnTo>
                  <a:lnTo>
                    <a:pt x="7102208" y="1236891"/>
                  </a:lnTo>
                  <a:lnTo>
                    <a:pt x="7099579" y="1236891"/>
                  </a:lnTo>
                  <a:lnTo>
                    <a:pt x="7098449" y="1237361"/>
                  </a:lnTo>
                  <a:lnTo>
                    <a:pt x="7096595" y="1239215"/>
                  </a:lnTo>
                  <a:lnTo>
                    <a:pt x="7096125" y="1240345"/>
                  </a:lnTo>
                  <a:lnTo>
                    <a:pt x="7096125" y="1242974"/>
                  </a:lnTo>
                  <a:lnTo>
                    <a:pt x="7096595" y="1244092"/>
                  </a:lnTo>
                  <a:lnTo>
                    <a:pt x="7098449" y="1245958"/>
                  </a:lnTo>
                  <a:lnTo>
                    <a:pt x="7099579" y="1246416"/>
                  </a:lnTo>
                  <a:lnTo>
                    <a:pt x="7102208" y="1246416"/>
                  </a:lnTo>
                  <a:lnTo>
                    <a:pt x="7103326" y="1245958"/>
                  </a:lnTo>
                  <a:lnTo>
                    <a:pt x="7105193" y="1244092"/>
                  </a:lnTo>
                  <a:lnTo>
                    <a:pt x="7105650" y="1242974"/>
                  </a:lnTo>
                  <a:lnTo>
                    <a:pt x="7105650" y="1240345"/>
                  </a:lnTo>
                  <a:close/>
                </a:path>
                <a:path w="10629900" h="2895600">
                  <a:moveTo>
                    <a:pt x="7105650" y="828040"/>
                  </a:moveTo>
                  <a:lnTo>
                    <a:pt x="7105193" y="826922"/>
                  </a:lnTo>
                  <a:lnTo>
                    <a:pt x="7103326" y="825068"/>
                  </a:lnTo>
                  <a:lnTo>
                    <a:pt x="7102208" y="824598"/>
                  </a:lnTo>
                  <a:lnTo>
                    <a:pt x="7099579" y="824598"/>
                  </a:lnTo>
                  <a:lnTo>
                    <a:pt x="7098449" y="825068"/>
                  </a:lnTo>
                  <a:lnTo>
                    <a:pt x="7096595" y="826922"/>
                  </a:lnTo>
                  <a:lnTo>
                    <a:pt x="7096125" y="828040"/>
                  </a:lnTo>
                  <a:lnTo>
                    <a:pt x="7096125" y="830681"/>
                  </a:lnTo>
                  <a:lnTo>
                    <a:pt x="7096595" y="831799"/>
                  </a:lnTo>
                  <a:lnTo>
                    <a:pt x="7098449" y="833653"/>
                  </a:lnTo>
                  <a:lnTo>
                    <a:pt x="7099579" y="834123"/>
                  </a:lnTo>
                  <a:lnTo>
                    <a:pt x="7102208" y="834123"/>
                  </a:lnTo>
                  <a:lnTo>
                    <a:pt x="7103326" y="833653"/>
                  </a:lnTo>
                  <a:lnTo>
                    <a:pt x="7105193" y="831799"/>
                  </a:lnTo>
                  <a:lnTo>
                    <a:pt x="7105650" y="830681"/>
                  </a:lnTo>
                  <a:lnTo>
                    <a:pt x="7105650" y="828040"/>
                  </a:lnTo>
                  <a:close/>
                </a:path>
                <a:path w="10629900" h="2895600">
                  <a:moveTo>
                    <a:pt x="7105650" y="415747"/>
                  </a:moveTo>
                  <a:lnTo>
                    <a:pt x="7105193" y="414629"/>
                  </a:lnTo>
                  <a:lnTo>
                    <a:pt x="7103326" y="412762"/>
                  </a:lnTo>
                  <a:lnTo>
                    <a:pt x="7102208" y="412305"/>
                  </a:lnTo>
                  <a:lnTo>
                    <a:pt x="7099579" y="412305"/>
                  </a:lnTo>
                  <a:lnTo>
                    <a:pt x="7098449" y="412762"/>
                  </a:lnTo>
                  <a:lnTo>
                    <a:pt x="7096595" y="414629"/>
                  </a:lnTo>
                  <a:lnTo>
                    <a:pt x="7096125" y="415747"/>
                  </a:lnTo>
                  <a:lnTo>
                    <a:pt x="7096125" y="418376"/>
                  </a:lnTo>
                  <a:lnTo>
                    <a:pt x="7096595" y="419506"/>
                  </a:lnTo>
                  <a:lnTo>
                    <a:pt x="7098449" y="421360"/>
                  </a:lnTo>
                  <a:lnTo>
                    <a:pt x="7099579" y="421830"/>
                  </a:lnTo>
                  <a:lnTo>
                    <a:pt x="7102208" y="421830"/>
                  </a:lnTo>
                  <a:lnTo>
                    <a:pt x="7103326" y="421360"/>
                  </a:lnTo>
                  <a:lnTo>
                    <a:pt x="7105193" y="419506"/>
                  </a:lnTo>
                  <a:lnTo>
                    <a:pt x="7105650" y="418376"/>
                  </a:lnTo>
                  <a:lnTo>
                    <a:pt x="7105650" y="415747"/>
                  </a:lnTo>
                  <a:close/>
                </a:path>
                <a:path w="10629900" h="2895600">
                  <a:moveTo>
                    <a:pt x="7105650" y="3454"/>
                  </a:moveTo>
                  <a:lnTo>
                    <a:pt x="7105193" y="2336"/>
                  </a:lnTo>
                  <a:lnTo>
                    <a:pt x="7103326" y="469"/>
                  </a:lnTo>
                  <a:lnTo>
                    <a:pt x="7102208" y="0"/>
                  </a:lnTo>
                  <a:lnTo>
                    <a:pt x="7099579" y="0"/>
                  </a:lnTo>
                  <a:lnTo>
                    <a:pt x="7098449" y="469"/>
                  </a:lnTo>
                  <a:lnTo>
                    <a:pt x="7096595" y="2336"/>
                  </a:lnTo>
                  <a:lnTo>
                    <a:pt x="7096125" y="3454"/>
                  </a:lnTo>
                  <a:lnTo>
                    <a:pt x="7096125" y="6083"/>
                  </a:lnTo>
                  <a:lnTo>
                    <a:pt x="7096595" y="7200"/>
                  </a:lnTo>
                  <a:lnTo>
                    <a:pt x="7098449" y="9067"/>
                  </a:lnTo>
                  <a:lnTo>
                    <a:pt x="7099579" y="9525"/>
                  </a:lnTo>
                  <a:lnTo>
                    <a:pt x="7102208" y="9525"/>
                  </a:lnTo>
                  <a:lnTo>
                    <a:pt x="7103326" y="9067"/>
                  </a:lnTo>
                  <a:lnTo>
                    <a:pt x="7105193" y="7200"/>
                  </a:lnTo>
                  <a:lnTo>
                    <a:pt x="7105650" y="6083"/>
                  </a:lnTo>
                  <a:lnTo>
                    <a:pt x="7105650" y="3454"/>
                  </a:lnTo>
                  <a:close/>
                </a:path>
                <a:path w="10629900" h="2895600">
                  <a:moveTo>
                    <a:pt x="7153275" y="2889529"/>
                  </a:moveTo>
                  <a:lnTo>
                    <a:pt x="7152818" y="2888411"/>
                  </a:lnTo>
                  <a:lnTo>
                    <a:pt x="7150951" y="2886545"/>
                  </a:lnTo>
                  <a:lnTo>
                    <a:pt x="7149833" y="2886075"/>
                  </a:lnTo>
                  <a:lnTo>
                    <a:pt x="7147204" y="2886075"/>
                  </a:lnTo>
                  <a:lnTo>
                    <a:pt x="7146074" y="2886545"/>
                  </a:lnTo>
                  <a:lnTo>
                    <a:pt x="7144220" y="2888411"/>
                  </a:lnTo>
                  <a:lnTo>
                    <a:pt x="7143750" y="2889529"/>
                  </a:lnTo>
                  <a:lnTo>
                    <a:pt x="7143750" y="2892158"/>
                  </a:lnTo>
                  <a:lnTo>
                    <a:pt x="7144220" y="2893276"/>
                  </a:lnTo>
                  <a:lnTo>
                    <a:pt x="7146074" y="2895142"/>
                  </a:lnTo>
                  <a:lnTo>
                    <a:pt x="7147204" y="2895600"/>
                  </a:lnTo>
                  <a:lnTo>
                    <a:pt x="7149833" y="2895600"/>
                  </a:lnTo>
                  <a:lnTo>
                    <a:pt x="7150951" y="2895142"/>
                  </a:lnTo>
                  <a:lnTo>
                    <a:pt x="7152818" y="2893276"/>
                  </a:lnTo>
                  <a:lnTo>
                    <a:pt x="7153275" y="2892158"/>
                  </a:lnTo>
                  <a:lnTo>
                    <a:pt x="7153275" y="2889529"/>
                  </a:lnTo>
                  <a:close/>
                </a:path>
                <a:path w="10629900" h="2895600">
                  <a:moveTo>
                    <a:pt x="7153275" y="2477236"/>
                  </a:moveTo>
                  <a:lnTo>
                    <a:pt x="7152818" y="2476106"/>
                  </a:lnTo>
                  <a:lnTo>
                    <a:pt x="7150951" y="2474252"/>
                  </a:lnTo>
                  <a:lnTo>
                    <a:pt x="7149833" y="2473782"/>
                  </a:lnTo>
                  <a:lnTo>
                    <a:pt x="7147204" y="2473782"/>
                  </a:lnTo>
                  <a:lnTo>
                    <a:pt x="7146074" y="2474252"/>
                  </a:lnTo>
                  <a:lnTo>
                    <a:pt x="7144220" y="2476106"/>
                  </a:lnTo>
                  <a:lnTo>
                    <a:pt x="7143750" y="2477236"/>
                  </a:lnTo>
                  <a:lnTo>
                    <a:pt x="7143750" y="2479865"/>
                  </a:lnTo>
                  <a:lnTo>
                    <a:pt x="7144220" y="2480983"/>
                  </a:lnTo>
                  <a:lnTo>
                    <a:pt x="7146074" y="2482850"/>
                  </a:lnTo>
                  <a:lnTo>
                    <a:pt x="7147204" y="2483307"/>
                  </a:lnTo>
                  <a:lnTo>
                    <a:pt x="7149833" y="2483307"/>
                  </a:lnTo>
                  <a:lnTo>
                    <a:pt x="7150951" y="2482850"/>
                  </a:lnTo>
                  <a:lnTo>
                    <a:pt x="7152818" y="2480983"/>
                  </a:lnTo>
                  <a:lnTo>
                    <a:pt x="7153275" y="2479865"/>
                  </a:lnTo>
                  <a:lnTo>
                    <a:pt x="7153275" y="2477236"/>
                  </a:lnTo>
                  <a:close/>
                </a:path>
                <a:path w="10629900" h="2895600">
                  <a:moveTo>
                    <a:pt x="7153275" y="2064931"/>
                  </a:moveTo>
                  <a:lnTo>
                    <a:pt x="7152818" y="2063813"/>
                  </a:lnTo>
                  <a:lnTo>
                    <a:pt x="7150951" y="2061959"/>
                  </a:lnTo>
                  <a:lnTo>
                    <a:pt x="7149833" y="2061489"/>
                  </a:lnTo>
                  <a:lnTo>
                    <a:pt x="7147204" y="2061489"/>
                  </a:lnTo>
                  <a:lnTo>
                    <a:pt x="7146074" y="2061959"/>
                  </a:lnTo>
                  <a:lnTo>
                    <a:pt x="7144220" y="2063813"/>
                  </a:lnTo>
                  <a:lnTo>
                    <a:pt x="7143750" y="2064931"/>
                  </a:lnTo>
                  <a:lnTo>
                    <a:pt x="7143750" y="2067560"/>
                  </a:lnTo>
                  <a:lnTo>
                    <a:pt x="7144220" y="2068690"/>
                  </a:lnTo>
                  <a:lnTo>
                    <a:pt x="7146074" y="2070544"/>
                  </a:lnTo>
                  <a:lnTo>
                    <a:pt x="7147204" y="2071014"/>
                  </a:lnTo>
                  <a:lnTo>
                    <a:pt x="7149833" y="2071014"/>
                  </a:lnTo>
                  <a:lnTo>
                    <a:pt x="7150951" y="2070544"/>
                  </a:lnTo>
                  <a:lnTo>
                    <a:pt x="7152818" y="2068690"/>
                  </a:lnTo>
                  <a:lnTo>
                    <a:pt x="7153275" y="2067560"/>
                  </a:lnTo>
                  <a:lnTo>
                    <a:pt x="7153275" y="2064931"/>
                  </a:lnTo>
                  <a:close/>
                </a:path>
                <a:path w="10629900" h="2895600">
                  <a:moveTo>
                    <a:pt x="7153275" y="1652638"/>
                  </a:moveTo>
                  <a:lnTo>
                    <a:pt x="7152818" y="1651520"/>
                  </a:lnTo>
                  <a:lnTo>
                    <a:pt x="7150951" y="1649653"/>
                  </a:lnTo>
                  <a:lnTo>
                    <a:pt x="7149833" y="1649196"/>
                  </a:lnTo>
                  <a:lnTo>
                    <a:pt x="7147204" y="1649196"/>
                  </a:lnTo>
                  <a:lnTo>
                    <a:pt x="7146074" y="1649653"/>
                  </a:lnTo>
                  <a:lnTo>
                    <a:pt x="7144220" y="1651520"/>
                  </a:lnTo>
                  <a:lnTo>
                    <a:pt x="7143750" y="1652638"/>
                  </a:lnTo>
                  <a:lnTo>
                    <a:pt x="7143750" y="1655267"/>
                  </a:lnTo>
                  <a:lnTo>
                    <a:pt x="7144220" y="1656397"/>
                  </a:lnTo>
                  <a:lnTo>
                    <a:pt x="7146074" y="1658251"/>
                  </a:lnTo>
                  <a:lnTo>
                    <a:pt x="7147204" y="1658721"/>
                  </a:lnTo>
                  <a:lnTo>
                    <a:pt x="7149833" y="1658721"/>
                  </a:lnTo>
                  <a:lnTo>
                    <a:pt x="7150951" y="1658251"/>
                  </a:lnTo>
                  <a:lnTo>
                    <a:pt x="7152818" y="1656397"/>
                  </a:lnTo>
                  <a:lnTo>
                    <a:pt x="7153275" y="1655267"/>
                  </a:lnTo>
                  <a:lnTo>
                    <a:pt x="7153275" y="1652638"/>
                  </a:lnTo>
                  <a:close/>
                </a:path>
                <a:path w="10629900" h="2895600">
                  <a:moveTo>
                    <a:pt x="7153275" y="1240345"/>
                  </a:moveTo>
                  <a:lnTo>
                    <a:pt x="7152818" y="1239215"/>
                  </a:lnTo>
                  <a:lnTo>
                    <a:pt x="7150951" y="1237361"/>
                  </a:lnTo>
                  <a:lnTo>
                    <a:pt x="7149833" y="1236891"/>
                  </a:lnTo>
                  <a:lnTo>
                    <a:pt x="7147204" y="1236891"/>
                  </a:lnTo>
                  <a:lnTo>
                    <a:pt x="7146074" y="1237361"/>
                  </a:lnTo>
                  <a:lnTo>
                    <a:pt x="7144220" y="1239215"/>
                  </a:lnTo>
                  <a:lnTo>
                    <a:pt x="7143750" y="1240345"/>
                  </a:lnTo>
                  <a:lnTo>
                    <a:pt x="7143750" y="1242974"/>
                  </a:lnTo>
                  <a:lnTo>
                    <a:pt x="7144220" y="1244092"/>
                  </a:lnTo>
                  <a:lnTo>
                    <a:pt x="7146074" y="1245958"/>
                  </a:lnTo>
                  <a:lnTo>
                    <a:pt x="7147204" y="1246416"/>
                  </a:lnTo>
                  <a:lnTo>
                    <a:pt x="7149833" y="1246416"/>
                  </a:lnTo>
                  <a:lnTo>
                    <a:pt x="7150951" y="1245958"/>
                  </a:lnTo>
                  <a:lnTo>
                    <a:pt x="7152818" y="1244092"/>
                  </a:lnTo>
                  <a:lnTo>
                    <a:pt x="7153275" y="1242974"/>
                  </a:lnTo>
                  <a:lnTo>
                    <a:pt x="7153275" y="1240345"/>
                  </a:lnTo>
                  <a:close/>
                </a:path>
                <a:path w="10629900" h="2895600">
                  <a:moveTo>
                    <a:pt x="7153275" y="828040"/>
                  </a:moveTo>
                  <a:lnTo>
                    <a:pt x="7152818" y="826922"/>
                  </a:lnTo>
                  <a:lnTo>
                    <a:pt x="7150951" y="825068"/>
                  </a:lnTo>
                  <a:lnTo>
                    <a:pt x="7149833" y="824598"/>
                  </a:lnTo>
                  <a:lnTo>
                    <a:pt x="7147204" y="824598"/>
                  </a:lnTo>
                  <a:lnTo>
                    <a:pt x="7146074" y="825068"/>
                  </a:lnTo>
                  <a:lnTo>
                    <a:pt x="7144220" y="826922"/>
                  </a:lnTo>
                  <a:lnTo>
                    <a:pt x="7143750" y="828040"/>
                  </a:lnTo>
                  <a:lnTo>
                    <a:pt x="7143750" y="830681"/>
                  </a:lnTo>
                  <a:lnTo>
                    <a:pt x="7144220" y="831799"/>
                  </a:lnTo>
                  <a:lnTo>
                    <a:pt x="7146074" y="833653"/>
                  </a:lnTo>
                  <a:lnTo>
                    <a:pt x="7147204" y="834123"/>
                  </a:lnTo>
                  <a:lnTo>
                    <a:pt x="7149833" y="834123"/>
                  </a:lnTo>
                  <a:lnTo>
                    <a:pt x="7150951" y="833653"/>
                  </a:lnTo>
                  <a:lnTo>
                    <a:pt x="7152818" y="831799"/>
                  </a:lnTo>
                  <a:lnTo>
                    <a:pt x="7153275" y="830681"/>
                  </a:lnTo>
                  <a:lnTo>
                    <a:pt x="7153275" y="828040"/>
                  </a:lnTo>
                  <a:close/>
                </a:path>
                <a:path w="10629900" h="2895600">
                  <a:moveTo>
                    <a:pt x="7153275" y="415747"/>
                  </a:moveTo>
                  <a:lnTo>
                    <a:pt x="7152818" y="414629"/>
                  </a:lnTo>
                  <a:lnTo>
                    <a:pt x="7150951" y="412762"/>
                  </a:lnTo>
                  <a:lnTo>
                    <a:pt x="7149833" y="412305"/>
                  </a:lnTo>
                  <a:lnTo>
                    <a:pt x="7147204" y="412305"/>
                  </a:lnTo>
                  <a:lnTo>
                    <a:pt x="7146074" y="412762"/>
                  </a:lnTo>
                  <a:lnTo>
                    <a:pt x="7144220" y="414629"/>
                  </a:lnTo>
                  <a:lnTo>
                    <a:pt x="7143750" y="415747"/>
                  </a:lnTo>
                  <a:lnTo>
                    <a:pt x="7143750" y="418376"/>
                  </a:lnTo>
                  <a:lnTo>
                    <a:pt x="7144220" y="419506"/>
                  </a:lnTo>
                  <a:lnTo>
                    <a:pt x="7146074" y="421360"/>
                  </a:lnTo>
                  <a:lnTo>
                    <a:pt x="7147204" y="421830"/>
                  </a:lnTo>
                  <a:lnTo>
                    <a:pt x="7149833" y="421830"/>
                  </a:lnTo>
                  <a:lnTo>
                    <a:pt x="7150951" y="421360"/>
                  </a:lnTo>
                  <a:lnTo>
                    <a:pt x="7152818" y="419506"/>
                  </a:lnTo>
                  <a:lnTo>
                    <a:pt x="7153275" y="418376"/>
                  </a:lnTo>
                  <a:lnTo>
                    <a:pt x="7153275" y="415747"/>
                  </a:lnTo>
                  <a:close/>
                </a:path>
                <a:path w="10629900" h="2895600">
                  <a:moveTo>
                    <a:pt x="7153275" y="3454"/>
                  </a:moveTo>
                  <a:lnTo>
                    <a:pt x="7152818" y="2336"/>
                  </a:lnTo>
                  <a:lnTo>
                    <a:pt x="7150951" y="469"/>
                  </a:lnTo>
                  <a:lnTo>
                    <a:pt x="7149833" y="0"/>
                  </a:lnTo>
                  <a:lnTo>
                    <a:pt x="7147204" y="0"/>
                  </a:lnTo>
                  <a:lnTo>
                    <a:pt x="7146074" y="469"/>
                  </a:lnTo>
                  <a:lnTo>
                    <a:pt x="7144220" y="2336"/>
                  </a:lnTo>
                  <a:lnTo>
                    <a:pt x="7143750" y="3454"/>
                  </a:lnTo>
                  <a:lnTo>
                    <a:pt x="7143750" y="6083"/>
                  </a:lnTo>
                  <a:lnTo>
                    <a:pt x="7144220" y="7200"/>
                  </a:lnTo>
                  <a:lnTo>
                    <a:pt x="7146074" y="9067"/>
                  </a:lnTo>
                  <a:lnTo>
                    <a:pt x="7147204" y="9525"/>
                  </a:lnTo>
                  <a:lnTo>
                    <a:pt x="7149833" y="9525"/>
                  </a:lnTo>
                  <a:lnTo>
                    <a:pt x="7150951" y="9067"/>
                  </a:lnTo>
                  <a:lnTo>
                    <a:pt x="7152818" y="7200"/>
                  </a:lnTo>
                  <a:lnTo>
                    <a:pt x="7153275" y="6083"/>
                  </a:lnTo>
                  <a:lnTo>
                    <a:pt x="7153275" y="3454"/>
                  </a:lnTo>
                  <a:close/>
                </a:path>
                <a:path w="10629900" h="2895600">
                  <a:moveTo>
                    <a:pt x="7200900" y="2889529"/>
                  </a:moveTo>
                  <a:lnTo>
                    <a:pt x="7200443" y="2888411"/>
                  </a:lnTo>
                  <a:lnTo>
                    <a:pt x="7198576" y="2886545"/>
                  </a:lnTo>
                  <a:lnTo>
                    <a:pt x="7197458" y="2886075"/>
                  </a:lnTo>
                  <a:lnTo>
                    <a:pt x="7194829" y="2886075"/>
                  </a:lnTo>
                  <a:lnTo>
                    <a:pt x="7193699" y="2886545"/>
                  </a:lnTo>
                  <a:lnTo>
                    <a:pt x="7191845" y="2888411"/>
                  </a:lnTo>
                  <a:lnTo>
                    <a:pt x="7191375" y="2889529"/>
                  </a:lnTo>
                  <a:lnTo>
                    <a:pt x="7191375" y="2892158"/>
                  </a:lnTo>
                  <a:lnTo>
                    <a:pt x="7191845" y="2893276"/>
                  </a:lnTo>
                  <a:lnTo>
                    <a:pt x="7193699" y="2895142"/>
                  </a:lnTo>
                  <a:lnTo>
                    <a:pt x="7194829" y="2895600"/>
                  </a:lnTo>
                  <a:lnTo>
                    <a:pt x="7197458" y="2895600"/>
                  </a:lnTo>
                  <a:lnTo>
                    <a:pt x="7198576" y="2895142"/>
                  </a:lnTo>
                  <a:lnTo>
                    <a:pt x="7200443" y="2893276"/>
                  </a:lnTo>
                  <a:lnTo>
                    <a:pt x="7200900" y="2892158"/>
                  </a:lnTo>
                  <a:lnTo>
                    <a:pt x="7200900" y="2889529"/>
                  </a:lnTo>
                  <a:close/>
                </a:path>
                <a:path w="10629900" h="2895600">
                  <a:moveTo>
                    <a:pt x="7200900" y="2477236"/>
                  </a:moveTo>
                  <a:lnTo>
                    <a:pt x="7200443" y="2476106"/>
                  </a:lnTo>
                  <a:lnTo>
                    <a:pt x="7198576" y="2474252"/>
                  </a:lnTo>
                  <a:lnTo>
                    <a:pt x="7197458" y="2473782"/>
                  </a:lnTo>
                  <a:lnTo>
                    <a:pt x="7194829" y="2473782"/>
                  </a:lnTo>
                  <a:lnTo>
                    <a:pt x="7193699" y="2474252"/>
                  </a:lnTo>
                  <a:lnTo>
                    <a:pt x="7191845" y="2476106"/>
                  </a:lnTo>
                  <a:lnTo>
                    <a:pt x="7191375" y="2477236"/>
                  </a:lnTo>
                  <a:lnTo>
                    <a:pt x="7191375" y="2479865"/>
                  </a:lnTo>
                  <a:lnTo>
                    <a:pt x="7191845" y="2480983"/>
                  </a:lnTo>
                  <a:lnTo>
                    <a:pt x="7193699" y="2482850"/>
                  </a:lnTo>
                  <a:lnTo>
                    <a:pt x="7194829" y="2483307"/>
                  </a:lnTo>
                  <a:lnTo>
                    <a:pt x="7197458" y="2483307"/>
                  </a:lnTo>
                  <a:lnTo>
                    <a:pt x="7198576" y="2482850"/>
                  </a:lnTo>
                  <a:lnTo>
                    <a:pt x="7200443" y="2480983"/>
                  </a:lnTo>
                  <a:lnTo>
                    <a:pt x="7200900" y="2479865"/>
                  </a:lnTo>
                  <a:lnTo>
                    <a:pt x="7200900" y="2477236"/>
                  </a:lnTo>
                  <a:close/>
                </a:path>
                <a:path w="10629900" h="2895600">
                  <a:moveTo>
                    <a:pt x="7200900" y="2064931"/>
                  </a:moveTo>
                  <a:lnTo>
                    <a:pt x="7200443" y="2063813"/>
                  </a:lnTo>
                  <a:lnTo>
                    <a:pt x="7198576" y="2061959"/>
                  </a:lnTo>
                  <a:lnTo>
                    <a:pt x="7197458" y="2061489"/>
                  </a:lnTo>
                  <a:lnTo>
                    <a:pt x="7194829" y="2061489"/>
                  </a:lnTo>
                  <a:lnTo>
                    <a:pt x="7193699" y="2061959"/>
                  </a:lnTo>
                  <a:lnTo>
                    <a:pt x="7191845" y="2063813"/>
                  </a:lnTo>
                  <a:lnTo>
                    <a:pt x="7191375" y="2064931"/>
                  </a:lnTo>
                  <a:lnTo>
                    <a:pt x="7191375" y="2067560"/>
                  </a:lnTo>
                  <a:lnTo>
                    <a:pt x="7191845" y="2068690"/>
                  </a:lnTo>
                  <a:lnTo>
                    <a:pt x="7193699" y="2070544"/>
                  </a:lnTo>
                  <a:lnTo>
                    <a:pt x="7194829" y="2071014"/>
                  </a:lnTo>
                  <a:lnTo>
                    <a:pt x="7197458" y="2071014"/>
                  </a:lnTo>
                  <a:lnTo>
                    <a:pt x="7198576" y="2070544"/>
                  </a:lnTo>
                  <a:lnTo>
                    <a:pt x="7200443" y="2068690"/>
                  </a:lnTo>
                  <a:lnTo>
                    <a:pt x="7200900" y="2067560"/>
                  </a:lnTo>
                  <a:lnTo>
                    <a:pt x="7200900" y="2064931"/>
                  </a:lnTo>
                  <a:close/>
                </a:path>
                <a:path w="10629900" h="2895600">
                  <a:moveTo>
                    <a:pt x="7200900" y="1652638"/>
                  </a:moveTo>
                  <a:lnTo>
                    <a:pt x="7200443" y="1651520"/>
                  </a:lnTo>
                  <a:lnTo>
                    <a:pt x="7198576" y="1649653"/>
                  </a:lnTo>
                  <a:lnTo>
                    <a:pt x="7197458" y="1649196"/>
                  </a:lnTo>
                  <a:lnTo>
                    <a:pt x="7194829" y="1649196"/>
                  </a:lnTo>
                  <a:lnTo>
                    <a:pt x="7193699" y="1649653"/>
                  </a:lnTo>
                  <a:lnTo>
                    <a:pt x="7191845" y="1651520"/>
                  </a:lnTo>
                  <a:lnTo>
                    <a:pt x="7191375" y="1652638"/>
                  </a:lnTo>
                  <a:lnTo>
                    <a:pt x="7191375" y="1655267"/>
                  </a:lnTo>
                  <a:lnTo>
                    <a:pt x="7191845" y="1656397"/>
                  </a:lnTo>
                  <a:lnTo>
                    <a:pt x="7193699" y="1658251"/>
                  </a:lnTo>
                  <a:lnTo>
                    <a:pt x="7194829" y="1658721"/>
                  </a:lnTo>
                  <a:lnTo>
                    <a:pt x="7197458" y="1658721"/>
                  </a:lnTo>
                  <a:lnTo>
                    <a:pt x="7198576" y="1658251"/>
                  </a:lnTo>
                  <a:lnTo>
                    <a:pt x="7200443" y="1656397"/>
                  </a:lnTo>
                  <a:lnTo>
                    <a:pt x="7200900" y="1655267"/>
                  </a:lnTo>
                  <a:lnTo>
                    <a:pt x="7200900" y="1652638"/>
                  </a:lnTo>
                  <a:close/>
                </a:path>
                <a:path w="10629900" h="2895600">
                  <a:moveTo>
                    <a:pt x="7200900" y="1240345"/>
                  </a:moveTo>
                  <a:lnTo>
                    <a:pt x="7200443" y="1239215"/>
                  </a:lnTo>
                  <a:lnTo>
                    <a:pt x="7198576" y="1237361"/>
                  </a:lnTo>
                  <a:lnTo>
                    <a:pt x="7197458" y="1236891"/>
                  </a:lnTo>
                  <a:lnTo>
                    <a:pt x="7194829" y="1236891"/>
                  </a:lnTo>
                  <a:lnTo>
                    <a:pt x="7193699" y="1237361"/>
                  </a:lnTo>
                  <a:lnTo>
                    <a:pt x="7191845" y="1239215"/>
                  </a:lnTo>
                  <a:lnTo>
                    <a:pt x="7191375" y="1240345"/>
                  </a:lnTo>
                  <a:lnTo>
                    <a:pt x="7191375" y="1242974"/>
                  </a:lnTo>
                  <a:lnTo>
                    <a:pt x="7191845" y="1244092"/>
                  </a:lnTo>
                  <a:lnTo>
                    <a:pt x="7193699" y="1245958"/>
                  </a:lnTo>
                  <a:lnTo>
                    <a:pt x="7194829" y="1246416"/>
                  </a:lnTo>
                  <a:lnTo>
                    <a:pt x="7197458" y="1246416"/>
                  </a:lnTo>
                  <a:lnTo>
                    <a:pt x="7198576" y="1245958"/>
                  </a:lnTo>
                  <a:lnTo>
                    <a:pt x="7200443" y="1244092"/>
                  </a:lnTo>
                  <a:lnTo>
                    <a:pt x="7200900" y="1242974"/>
                  </a:lnTo>
                  <a:lnTo>
                    <a:pt x="7200900" y="1240345"/>
                  </a:lnTo>
                  <a:close/>
                </a:path>
                <a:path w="10629900" h="2895600">
                  <a:moveTo>
                    <a:pt x="7200900" y="828040"/>
                  </a:moveTo>
                  <a:lnTo>
                    <a:pt x="7200443" y="826922"/>
                  </a:lnTo>
                  <a:lnTo>
                    <a:pt x="7198576" y="825068"/>
                  </a:lnTo>
                  <a:lnTo>
                    <a:pt x="7197458" y="824598"/>
                  </a:lnTo>
                  <a:lnTo>
                    <a:pt x="7194829" y="824598"/>
                  </a:lnTo>
                  <a:lnTo>
                    <a:pt x="7193699" y="825068"/>
                  </a:lnTo>
                  <a:lnTo>
                    <a:pt x="7191845" y="826922"/>
                  </a:lnTo>
                  <a:lnTo>
                    <a:pt x="7191375" y="828040"/>
                  </a:lnTo>
                  <a:lnTo>
                    <a:pt x="7191375" y="830681"/>
                  </a:lnTo>
                  <a:lnTo>
                    <a:pt x="7191845" y="831799"/>
                  </a:lnTo>
                  <a:lnTo>
                    <a:pt x="7193699" y="833653"/>
                  </a:lnTo>
                  <a:lnTo>
                    <a:pt x="7194829" y="834123"/>
                  </a:lnTo>
                  <a:lnTo>
                    <a:pt x="7197458" y="834123"/>
                  </a:lnTo>
                  <a:lnTo>
                    <a:pt x="7198576" y="833653"/>
                  </a:lnTo>
                  <a:lnTo>
                    <a:pt x="7200443" y="831799"/>
                  </a:lnTo>
                  <a:lnTo>
                    <a:pt x="7200900" y="830681"/>
                  </a:lnTo>
                  <a:lnTo>
                    <a:pt x="7200900" y="828040"/>
                  </a:lnTo>
                  <a:close/>
                </a:path>
                <a:path w="10629900" h="2895600">
                  <a:moveTo>
                    <a:pt x="7200900" y="415747"/>
                  </a:moveTo>
                  <a:lnTo>
                    <a:pt x="7200443" y="414629"/>
                  </a:lnTo>
                  <a:lnTo>
                    <a:pt x="7198576" y="412762"/>
                  </a:lnTo>
                  <a:lnTo>
                    <a:pt x="7197458" y="412305"/>
                  </a:lnTo>
                  <a:lnTo>
                    <a:pt x="7194829" y="412305"/>
                  </a:lnTo>
                  <a:lnTo>
                    <a:pt x="7193699" y="412762"/>
                  </a:lnTo>
                  <a:lnTo>
                    <a:pt x="7191845" y="414629"/>
                  </a:lnTo>
                  <a:lnTo>
                    <a:pt x="7191375" y="415747"/>
                  </a:lnTo>
                  <a:lnTo>
                    <a:pt x="7191375" y="418376"/>
                  </a:lnTo>
                  <a:lnTo>
                    <a:pt x="7191845" y="419506"/>
                  </a:lnTo>
                  <a:lnTo>
                    <a:pt x="7193699" y="421360"/>
                  </a:lnTo>
                  <a:lnTo>
                    <a:pt x="7194829" y="421830"/>
                  </a:lnTo>
                  <a:lnTo>
                    <a:pt x="7197458" y="421830"/>
                  </a:lnTo>
                  <a:lnTo>
                    <a:pt x="7198576" y="421360"/>
                  </a:lnTo>
                  <a:lnTo>
                    <a:pt x="7200443" y="419506"/>
                  </a:lnTo>
                  <a:lnTo>
                    <a:pt x="7200900" y="418376"/>
                  </a:lnTo>
                  <a:lnTo>
                    <a:pt x="7200900" y="415747"/>
                  </a:lnTo>
                  <a:close/>
                </a:path>
                <a:path w="10629900" h="2895600">
                  <a:moveTo>
                    <a:pt x="7200900" y="3454"/>
                  </a:moveTo>
                  <a:lnTo>
                    <a:pt x="7200443" y="2336"/>
                  </a:lnTo>
                  <a:lnTo>
                    <a:pt x="7198576" y="469"/>
                  </a:lnTo>
                  <a:lnTo>
                    <a:pt x="7197458" y="0"/>
                  </a:lnTo>
                  <a:lnTo>
                    <a:pt x="7194829" y="0"/>
                  </a:lnTo>
                  <a:lnTo>
                    <a:pt x="7193699" y="469"/>
                  </a:lnTo>
                  <a:lnTo>
                    <a:pt x="7191845" y="2336"/>
                  </a:lnTo>
                  <a:lnTo>
                    <a:pt x="7191375" y="3454"/>
                  </a:lnTo>
                  <a:lnTo>
                    <a:pt x="7191375" y="6083"/>
                  </a:lnTo>
                  <a:lnTo>
                    <a:pt x="7191845" y="7200"/>
                  </a:lnTo>
                  <a:lnTo>
                    <a:pt x="7193699" y="9067"/>
                  </a:lnTo>
                  <a:lnTo>
                    <a:pt x="7194829" y="9525"/>
                  </a:lnTo>
                  <a:lnTo>
                    <a:pt x="7197458" y="9525"/>
                  </a:lnTo>
                  <a:lnTo>
                    <a:pt x="7198576" y="9067"/>
                  </a:lnTo>
                  <a:lnTo>
                    <a:pt x="7200443" y="7200"/>
                  </a:lnTo>
                  <a:lnTo>
                    <a:pt x="7200900" y="6083"/>
                  </a:lnTo>
                  <a:lnTo>
                    <a:pt x="7200900" y="3454"/>
                  </a:lnTo>
                  <a:close/>
                </a:path>
                <a:path w="10629900" h="2895600">
                  <a:moveTo>
                    <a:pt x="7248525" y="2889529"/>
                  </a:moveTo>
                  <a:lnTo>
                    <a:pt x="7248068" y="2888411"/>
                  </a:lnTo>
                  <a:lnTo>
                    <a:pt x="7246201" y="2886545"/>
                  </a:lnTo>
                  <a:lnTo>
                    <a:pt x="7245083" y="2886075"/>
                  </a:lnTo>
                  <a:lnTo>
                    <a:pt x="7242454" y="2886075"/>
                  </a:lnTo>
                  <a:lnTo>
                    <a:pt x="7241324" y="2886545"/>
                  </a:lnTo>
                  <a:lnTo>
                    <a:pt x="7239470" y="2888411"/>
                  </a:lnTo>
                  <a:lnTo>
                    <a:pt x="7239000" y="2889529"/>
                  </a:lnTo>
                  <a:lnTo>
                    <a:pt x="7239000" y="2892158"/>
                  </a:lnTo>
                  <a:lnTo>
                    <a:pt x="7239470" y="2893276"/>
                  </a:lnTo>
                  <a:lnTo>
                    <a:pt x="7241324" y="2895142"/>
                  </a:lnTo>
                  <a:lnTo>
                    <a:pt x="7242454" y="2895600"/>
                  </a:lnTo>
                  <a:lnTo>
                    <a:pt x="7245083" y="2895600"/>
                  </a:lnTo>
                  <a:lnTo>
                    <a:pt x="7246201" y="2895142"/>
                  </a:lnTo>
                  <a:lnTo>
                    <a:pt x="7248068" y="2893276"/>
                  </a:lnTo>
                  <a:lnTo>
                    <a:pt x="7248525" y="2892158"/>
                  </a:lnTo>
                  <a:lnTo>
                    <a:pt x="7248525" y="2889529"/>
                  </a:lnTo>
                  <a:close/>
                </a:path>
                <a:path w="10629900" h="2895600">
                  <a:moveTo>
                    <a:pt x="7248525" y="2477236"/>
                  </a:moveTo>
                  <a:lnTo>
                    <a:pt x="7248068" y="2476106"/>
                  </a:lnTo>
                  <a:lnTo>
                    <a:pt x="7246201" y="2474252"/>
                  </a:lnTo>
                  <a:lnTo>
                    <a:pt x="7245083" y="2473782"/>
                  </a:lnTo>
                  <a:lnTo>
                    <a:pt x="7242454" y="2473782"/>
                  </a:lnTo>
                  <a:lnTo>
                    <a:pt x="7241324" y="2474252"/>
                  </a:lnTo>
                  <a:lnTo>
                    <a:pt x="7239470" y="2476106"/>
                  </a:lnTo>
                  <a:lnTo>
                    <a:pt x="7239000" y="2477236"/>
                  </a:lnTo>
                  <a:lnTo>
                    <a:pt x="7239000" y="2479865"/>
                  </a:lnTo>
                  <a:lnTo>
                    <a:pt x="7239470" y="2480983"/>
                  </a:lnTo>
                  <a:lnTo>
                    <a:pt x="7241324" y="2482850"/>
                  </a:lnTo>
                  <a:lnTo>
                    <a:pt x="7242454" y="2483307"/>
                  </a:lnTo>
                  <a:lnTo>
                    <a:pt x="7245083" y="2483307"/>
                  </a:lnTo>
                  <a:lnTo>
                    <a:pt x="7246201" y="2482850"/>
                  </a:lnTo>
                  <a:lnTo>
                    <a:pt x="7248068" y="2480983"/>
                  </a:lnTo>
                  <a:lnTo>
                    <a:pt x="7248525" y="2479865"/>
                  </a:lnTo>
                  <a:lnTo>
                    <a:pt x="7248525" y="2477236"/>
                  </a:lnTo>
                  <a:close/>
                </a:path>
                <a:path w="10629900" h="2895600">
                  <a:moveTo>
                    <a:pt x="7248525" y="2064931"/>
                  </a:moveTo>
                  <a:lnTo>
                    <a:pt x="7248068" y="2063813"/>
                  </a:lnTo>
                  <a:lnTo>
                    <a:pt x="7246201" y="2061959"/>
                  </a:lnTo>
                  <a:lnTo>
                    <a:pt x="7245083" y="2061489"/>
                  </a:lnTo>
                  <a:lnTo>
                    <a:pt x="7242454" y="2061489"/>
                  </a:lnTo>
                  <a:lnTo>
                    <a:pt x="7241324" y="2061959"/>
                  </a:lnTo>
                  <a:lnTo>
                    <a:pt x="7239470" y="2063813"/>
                  </a:lnTo>
                  <a:lnTo>
                    <a:pt x="7239000" y="2064931"/>
                  </a:lnTo>
                  <a:lnTo>
                    <a:pt x="7239000" y="2067560"/>
                  </a:lnTo>
                  <a:lnTo>
                    <a:pt x="7239470" y="2068690"/>
                  </a:lnTo>
                  <a:lnTo>
                    <a:pt x="7241324" y="2070544"/>
                  </a:lnTo>
                  <a:lnTo>
                    <a:pt x="7242454" y="2071014"/>
                  </a:lnTo>
                  <a:lnTo>
                    <a:pt x="7245083" y="2071014"/>
                  </a:lnTo>
                  <a:lnTo>
                    <a:pt x="7246201" y="2070544"/>
                  </a:lnTo>
                  <a:lnTo>
                    <a:pt x="7248068" y="2068690"/>
                  </a:lnTo>
                  <a:lnTo>
                    <a:pt x="7248525" y="2067560"/>
                  </a:lnTo>
                  <a:lnTo>
                    <a:pt x="7248525" y="2064931"/>
                  </a:lnTo>
                  <a:close/>
                </a:path>
                <a:path w="10629900" h="2895600">
                  <a:moveTo>
                    <a:pt x="7248525" y="1652638"/>
                  </a:moveTo>
                  <a:lnTo>
                    <a:pt x="7248068" y="1651520"/>
                  </a:lnTo>
                  <a:lnTo>
                    <a:pt x="7246201" y="1649653"/>
                  </a:lnTo>
                  <a:lnTo>
                    <a:pt x="7245083" y="1649196"/>
                  </a:lnTo>
                  <a:lnTo>
                    <a:pt x="7242454" y="1649196"/>
                  </a:lnTo>
                  <a:lnTo>
                    <a:pt x="7241324" y="1649653"/>
                  </a:lnTo>
                  <a:lnTo>
                    <a:pt x="7239470" y="1651520"/>
                  </a:lnTo>
                  <a:lnTo>
                    <a:pt x="7239000" y="1652638"/>
                  </a:lnTo>
                  <a:lnTo>
                    <a:pt x="7239000" y="1655267"/>
                  </a:lnTo>
                  <a:lnTo>
                    <a:pt x="7239470" y="1656397"/>
                  </a:lnTo>
                  <a:lnTo>
                    <a:pt x="7241324" y="1658251"/>
                  </a:lnTo>
                  <a:lnTo>
                    <a:pt x="7242454" y="1658721"/>
                  </a:lnTo>
                  <a:lnTo>
                    <a:pt x="7245083" y="1658721"/>
                  </a:lnTo>
                  <a:lnTo>
                    <a:pt x="7246201" y="1658251"/>
                  </a:lnTo>
                  <a:lnTo>
                    <a:pt x="7248068" y="1656397"/>
                  </a:lnTo>
                  <a:lnTo>
                    <a:pt x="7248525" y="1655267"/>
                  </a:lnTo>
                  <a:lnTo>
                    <a:pt x="7248525" y="1652638"/>
                  </a:lnTo>
                  <a:close/>
                </a:path>
                <a:path w="10629900" h="2895600">
                  <a:moveTo>
                    <a:pt x="7248525" y="1240345"/>
                  </a:moveTo>
                  <a:lnTo>
                    <a:pt x="7248068" y="1239215"/>
                  </a:lnTo>
                  <a:lnTo>
                    <a:pt x="7246201" y="1237361"/>
                  </a:lnTo>
                  <a:lnTo>
                    <a:pt x="7245083" y="1236891"/>
                  </a:lnTo>
                  <a:lnTo>
                    <a:pt x="7242454" y="1236891"/>
                  </a:lnTo>
                  <a:lnTo>
                    <a:pt x="7241324" y="1237361"/>
                  </a:lnTo>
                  <a:lnTo>
                    <a:pt x="7239470" y="1239215"/>
                  </a:lnTo>
                  <a:lnTo>
                    <a:pt x="7239000" y="1240345"/>
                  </a:lnTo>
                  <a:lnTo>
                    <a:pt x="7239000" y="1242974"/>
                  </a:lnTo>
                  <a:lnTo>
                    <a:pt x="7239470" y="1244092"/>
                  </a:lnTo>
                  <a:lnTo>
                    <a:pt x="7241324" y="1245958"/>
                  </a:lnTo>
                  <a:lnTo>
                    <a:pt x="7242454" y="1246416"/>
                  </a:lnTo>
                  <a:lnTo>
                    <a:pt x="7245083" y="1246416"/>
                  </a:lnTo>
                  <a:lnTo>
                    <a:pt x="7246201" y="1245958"/>
                  </a:lnTo>
                  <a:lnTo>
                    <a:pt x="7248068" y="1244092"/>
                  </a:lnTo>
                  <a:lnTo>
                    <a:pt x="7248525" y="1242974"/>
                  </a:lnTo>
                  <a:lnTo>
                    <a:pt x="7248525" y="1240345"/>
                  </a:lnTo>
                  <a:close/>
                </a:path>
                <a:path w="10629900" h="2895600">
                  <a:moveTo>
                    <a:pt x="7248525" y="828040"/>
                  </a:moveTo>
                  <a:lnTo>
                    <a:pt x="7248068" y="826922"/>
                  </a:lnTo>
                  <a:lnTo>
                    <a:pt x="7246201" y="825068"/>
                  </a:lnTo>
                  <a:lnTo>
                    <a:pt x="7245083" y="824598"/>
                  </a:lnTo>
                  <a:lnTo>
                    <a:pt x="7242454" y="824598"/>
                  </a:lnTo>
                  <a:lnTo>
                    <a:pt x="7241324" y="825068"/>
                  </a:lnTo>
                  <a:lnTo>
                    <a:pt x="7239470" y="826922"/>
                  </a:lnTo>
                  <a:lnTo>
                    <a:pt x="7239000" y="828040"/>
                  </a:lnTo>
                  <a:lnTo>
                    <a:pt x="7239000" y="830681"/>
                  </a:lnTo>
                  <a:lnTo>
                    <a:pt x="7239470" y="831799"/>
                  </a:lnTo>
                  <a:lnTo>
                    <a:pt x="7241324" y="833653"/>
                  </a:lnTo>
                  <a:lnTo>
                    <a:pt x="7242454" y="834123"/>
                  </a:lnTo>
                  <a:lnTo>
                    <a:pt x="7245083" y="834123"/>
                  </a:lnTo>
                  <a:lnTo>
                    <a:pt x="7246201" y="833653"/>
                  </a:lnTo>
                  <a:lnTo>
                    <a:pt x="7248068" y="831799"/>
                  </a:lnTo>
                  <a:lnTo>
                    <a:pt x="7248525" y="830681"/>
                  </a:lnTo>
                  <a:lnTo>
                    <a:pt x="7248525" y="828040"/>
                  </a:lnTo>
                  <a:close/>
                </a:path>
                <a:path w="10629900" h="2895600">
                  <a:moveTo>
                    <a:pt x="7248525" y="415747"/>
                  </a:moveTo>
                  <a:lnTo>
                    <a:pt x="7248068" y="414629"/>
                  </a:lnTo>
                  <a:lnTo>
                    <a:pt x="7246201" y="412762"/>
                  </a:lnTo>
                  <a:lnTo>
                    <a:pt x="7245083" y="412305"/>
                  </a:lnTo>
                  <a:lnTo>
                    <a:pt x="7242454" y="412305"/>
                  </a:lnTo>
                  <a:lnTo>
                    <a:pt x="7241324" y="412762"/>
                  </a:lnTo>
                  <a:lnTo>
                    <a:pt x="7239470" y="414629"/>
                  </a:lnTo>
                  <a:lnTo>
                    <a:pt x="7239000" y="415747"/>
                  </a:lnTo>
                  <a:lnTo>
                    <a:pt x="7239000" y="418376"/>
                  </a:lnTo>
                  <a:lnTo>
                    <a:pt x="7239470" y="419506"/>
                  </a:lnTo>
                  <a:lnTo>
                    <a:pt x="7241324" y="421360"/>
                  </a:lnTo>
                  <a:lnTo>
                    <a:pt x="7242454" y="421830"/>
                  </a:lnTo>
                  <a:lnTo>
                    <a:pt x="7245083" y="421830"/>
                  </a:lnTo>
                  <a:lnTo>
                    <a:pt x="7246201" y="421360"/>
                  </a:lnTo>
                  <a:lnTo>
                    <a:pt x="7248068" y="419506"/>
                  </a:lnTo>
                  <a:lnTo>
                    <a:pt x="7248525" y="418376"/>
                  </a:lnTo>
                  <a:lnTo>
                    <a:pt x="7248525" y="415747"/>
                  </a:lnTo>
                  <a:close/>
                </a:path>
                <a:path w="10629900" h="2895600">
                  <a:moveTo>
                    <a:pt x="7248525" y="3454"/>
                  </a:moveTo>
                  <a:lnTo>
                    <a:pt x="7248068" y="2336"/>
                  </a:lnTo>
                  <a:lnTo>
                    <a:pt x="7246201" y="469"/>
                  </a:lnTo>
                  <a:lnTo>
                    <a:pt x="7245083" y="0"/>
                  </a:lnTo>
                  <a:lnTo>
                    <a:pt x="7242454" y="0"/>
                  </a:lnTo>
                  <a:lnTo>
                    <a:pt x="7241324" y="469"/>
                  </a:lnTo>
                  <a:lnTo>
                    <a:pt x="7239470" y="2336"/>
                  </a:lnTo>
                  <a:lnTo>
                    <a:pt x="7239000" y="3454"/>
                  </a:lnTo>
                  <a:lnTo>
                    <a:pt x="7239000" y="6083"/>
                  </a:lnTo>
                  <a:lnTo>
                    <a:pt x="7239470" y="7200"/>
                  </a:lnTo>
                  <a:lnTo>
                    <a:pt x="7241324" y="9067"/>
                  </a:lnTo>
                  <a:lnTo>
                    <a:pt x="7242454" y="9525"/>
                  </a:lnTo>
                  <a:lnTo>
                    <a:pt x="7245083" y="9525"/>
                  </a:lnTo>
                  <a:lnTo>
                    <a:pt x="7246201" y="9067"/>
                  </a:lnTo>
                  <a:lnTo>
                    <a:pt x="7248068" y="7200"/>
                  </a:lnTo>
                  <a:lnTo>
                    <a:pt x="7248525" y="6083"/>
                  </a:lnTo>
                  <a:lnTo>
                    <a:pt x="7248525" y="3454"/>
                  </a:lnTo>
                  <a:close/>
                </a:path>
                <a:path w="10629900" h="2895600">
                  <a:moveTo>
                    <a:pt x="7296150" y="2889529"/>
                  </a:moveTo>
                  <a:lnTo>
                    <a:pt x="7295693" y="2888411"/>
                  </a:lnTo>
                  <a:lnTo>
                    <a:pt x="7293826" y="2886545"/>
                  </a:lnTo>
                  <a:lnTo>
                    <a:pt x="7292708" y="2886075"/>
                  </a:lnTo>
                  <a:lnTo>
                    <a:pt x="7290079" y="2886075"/>
                  </a:lnTo>
                  <a:lnTo>
                    <a:pt x="7288949" y="2886545"/>
                  </a:lnTo>
                  <a:lnTo>
                    <a:pt x="7287095" y="2888411"/>
                  </a:lnTo>
                  <a:lnTo>
                    <a:pt x="7286625" y="2889529"/>
                  </a:lnTo>
                  <a:lnTo>
                    <a:pt x="7286625" y="2892158"/>
                  </a:lnTo>
                  <a:lnTo>
                    <a:pt x="7287095" y="2893276"/>
                  </a:lnTo>
                  <a:lnTo>
                    <a:pt x="7288949" y="2895142"/>
                  </a:lnTo>
                  <a:lnTo>
                    <a:pt x="7290079" y="2895600"/>
                  </a:lnTo>
                  <a:lnTo>
                    <a:pt x="7292708" y="2895600"/>
                  </a:lnTo>
                  <a:lnTo>
                    <a:pt x="7293826" y="2895142"/>
                  </a:lnTo>
                  <a:lnTo>
                    <a:pt x="7295693" y="2893276"/>
                  </a:lnTo>
                  <a:lnTo>
                    <a:pt x="7296150" y="2892158"/>
                  </a:lnTo>
                  <a:lnTo>
                    <a:pt x="7296150" y="2889529"/>
                  </a:lnTo>
                  <a:close/>
                </a:path>
                <a:path w="10629900" h="2895600">
                  <a:moveTo>
                    <a:pt x="7296150" y="2477236"/>
                  </a:moveTo>
                  <a:lnTo>
                    <a:pt x="7295693" y="2476106"/>
                  </a:lnTo>
                  <a:lnTo>
                    <a:pt x="7293826" y="2474252"/>
                  </a:lnTo>
                  <a:lnTo>
                    <a:pt x="7292708" y="2473782"/>
                  </a:lnTo>
                  <a:lnTo>
                    <a:pt x="7290079" y="2473782"/>
                  </a:lnTo>
                  <a:lnTo>
                    <a:pt x="7288949" y="2474252"/>
                  </a:lnTo>
                  <a:lnTo>
                    <a:pt x="7287095" y="2476106"/>
                  </a:lnTo>
                  <a:lnTo>
                    <a:pt x="7286625" y="2477236"/>
                  </a:lnTo>
                  <a:lnTo>
                    <a:pt x="7286625" y="2479865"/>
                  </a:lnTo>
                  <a:lnTo>
                    <a:pt x="7287095" y="2480983"/>
                  </a:lnTo>
                  <a:lnTo>
                    <a:pt x="7288949" y="2482850"/>
                  </a:lnTo>
                  <a:lnTo>
                    <a:pt x="7290079" y="2483307"/>
                  </a:lnTo>
                  <a:lnTo>
                    <a:pt x="7292708" y="2483307"/>
                  </a:lnTo>
                  <a:lnTo>
                    <a:pt x="7293826" y="2482850"/>
                  </a:lnTo>
                  <a:lnTo>
                    <a:pt x="7295693" y="2480983"/>
                  </a:lnTo>
                  <a:lnTo>
                    <a:pt x="7296150" y="2479865"/>
                  </a:lnTo>
                  <a:lnTo>
                    <a:pt x="7296150" y="2477236"/>
                  </a:lnTo>
                  <a:close/>
                </a:path>
                <a:path w="10629900" h="2895600">
                  <a:moveTo>
                    <a:pt x="7296150" y="2064931"/>
                  </a:moveTo>
                  <a:lnTo>
                    <a:pt x="7295693" y="2063813"/>
                  </a:lnTo>
                  <a:lnTo>
                    <a:pt x="7293826" y="2061959"/>
                  </a:lnTo>
                  <a:lnTo>
                    <a:pt x="7292708" y="2061489"/>
                  </a:lnTo>
                  <a:lnTo>
                    <a:pt x="7290079" y="2061489"/>
                  </a:lnTo>
                  <a:lnTo>
                    <a:pt x="7288949" y="2061959"/>
                  </a:lnTo>
                  <a:lnTo>
                    <a:pt x="7287095" y="2063813"/>
                  </a:lnTo>
                  <a:lnTo>
                    <a:pt x="7286625" y="2064931"/>
                  </a:lnTo>
                  <a:lnTo>
                    <a:pt x="7286625" y="2067560"/>
                  </a:lnTo>
                  <a:lnTo>
                    <a:pt x="7287095" y="2068690"/>
                  </a:lnTo>
                  <a:lnTo>
                    <a:pt x="7288949" y="2070544"/>
                  </a:lnTo>
                  <a:lnTo>
                    <a:pt x="7290079" y="2071014"/>
                  </a:lnTo>
                  <a:lnTo>
                    <a:pt x="7292708" y="2071014"/>
                  </a:lnTo>
                  <a:lnTo>
                    <a:pt x="7293826" y="2070544"/>
                  </a:lnTo>
                  <a:lnTo>
                    <a:pt x="7295693" y="2068690"/>
                  </a:lnTo>
                  <a:lnTo>
                    <a:pt x="7296150" y="2067560"/>
                  </a:lnTo>
                  <a:lnTo>
                    <a:pt x="7296150" y="2064931"/>
                  </a:lnTo>
                  <a:close/>
                </a:path>
                <a:path w="10629900" h="2895600">
                  <a:moveTo>
                    <a:pt x="7296150" y="1652638"/>
                  </a:moveTo>
                  <a:lnTo>
                    <a:pt x="7295693" y="1651520"/>
                  </a:lnTo>
                  <a:lnTo>
                    <a:pt x="7293826" y="1649653"/>
                  </a:lnTo>
                  <a:lnTo>
                    <a:pt x="7292708" y="1649196"/>
                  </a:lnTo>
                  <a:lnTo>
                    <a:pt x="7290079" y="1649196"/>
                  </a:lnTo>
                  <a:lnTo>
                    <a:pt x="7288949" y="1649653"/>
                  </a:lnTo>
                  <a:lnTo>
                    <a:pt x="7287095" y="1651520"/>
                  </a:lnTo>
                  <a:lnTo>
                    <a:pt x="7286625" y="1652638"/>
                  </a:lnTo>
                  <a:lnTo>
                    <a:pt x="7286625" y="1655267"/>
                  </a:lnTo>
                  <a:lnTo>
                    <a:pt x="7287095" y="1656397"/>
                  </a:lnTo>
                  <a:lnTo>
                    <a:pt x="7288949" y="1658251"/>
                  </a:lnTo>
                  <a:lnTo>
                    <a:pt x="7290079" y="1658721"/>
                  </a:lnTo>
                  <a:lnTo>
                    <a:pt x="7292708" y="1658721"/>
                  </a:lnTo>
                  <a:lnTo>
                    <a:pt x="7293826" y="1658251"/>
                  </a:lnTo>
                  <a:lnTo>
                    <a:pt x="7295693" y="1656397"/>
                  </a:lnTo>
                  <a:lnTo>
                    <a:pt x="7296150" y="1655267"/>
                  </a:lnTo>
                  <a:lnTo>
                    <a:pt x="7296150" y="1652638"/>
                  </a:lnTo>
                  <a:close/>
                </a:path>
                <a:path w="10629900" h="2895600">
                  <a:moveTo>
                    <a:pt x="7296150" y="1240345"/>
                  </a:moveTo>
                  <a:lnTo>
                    <a:pt x="7295693" y="1239215"/>
                  </a:lnTo>
                  <a:lnTo>
                    <a:pt x="7293826" y="1237361"/>
                  </a:lnTo>
                  <a:lnTo>
                    <a:pt x="7292708" y="1236891"/>
                  </a:lnTo>
                  <a:lnTo>
                    <a:pt x="7290079" y="1236891"/>
                  </a:lnTo>
                  <a:lnTo>
                    <a:pt x="7288949" y="1237361"/>
                  </a:lnTo>
                  <a:lnTo>
                    <a:pt x="7287095" y="1239215"/>
                  </a:lnTo>
                  <a:lnTo>
                    <a:pt x="7286625" y="1240345"/>
                  </a:lnTo>
                  <a:lnTo>
                    <a:pt x="7286625" y="1242974"/>
                  </a:lnTo>
                  <a:lnTo>
                    <a:pt x="7287095" y="1244092"/>
                  </a:lnTo>
                  <a:lnTo>
                    <a:pt x="7288949" y="1245958"/>
                  </a:lnTo>
                  <a:lnTo>
                    <a:pt x="7290079" y="1246416"/>
                  </a:lnTo>
                  <a:lnTo>
                    <a:pt x="7292708" y="1246416"/>
                  </a:lnTo>
                  <a:lnTo>
                    <a:pt x="7293826" y="1245958"/>
                  </a:lnTo>
                  <a:lnTo>
                    <a:pt x="7295693" y="1244092"/>
                  </a:lnTo>
                  <a:lnTo>
                    <a:pt x="7296150" y="1242974"/>
                  </a:lnTo>
                  <a:lnTo>
                    <a:pt x="7296150" y="1240345"/>
                  </a:lnTo>
                  <a:close/>
                </a:path>
                <a:path w="10629900" h="2895600">
                  <a:moveTo>
                    <a:pt x="7296150" y="828040"/>
                  </a:moveTo>
                  <a:lnTo>
                    <a:pt x="7295693" y="826922"/>
                  </a:lnTo>
                  <a:lnTo>
                    <a:pt x="7293826" y="825068"/>
                  </a:lnTo>
                  <a:lnTo>
                    <a:pt x="7292708" y="824598"/>
                  </a:lnTo>
                  <a:lnTo>
                    <a:pt x="7290079" y="824598"/>
                  </a:lnTo>
                  <a:lnTo>
                    <a:pt x="7288949" y="825068"/>
                  </a:lnTo>
                  <a:lnTo>
                    <a:pt x="7287095" y="826922"/>
                  </a:lnTo>
                  <a:lnTo>
                    <a:pt x="7286625" y="828040"/>
                  </a:lnTo>
                  <a:lnTo>
                    <a:pt x="7286625" y="830681"/>
                  </a:lnTo>
                  <a:lnTo>
                    <a:pt x="7287095" y="831799"/>
                  </a:lnTo>
                  <a:lnTo>
                    <a:pt x="7288949" y="833653"/>
                  </a:lnTo>
                  <a:lnTo>
                    <a:pt x="7290079" y="834123"/>
                  </a:lnTo>
                  <a:lnTo>
                    <a:pt x="7292708" y="834123"/>
                  </a:lnTo>
                  <a:lnTo>
                    <a:pt x="7293826" y="833653"/>
                  </a:lnTo>
                  <a:lnTo>
                    <a:pt x="7295693" y="831799"/>
                  </a:lnTo>
                  <a:lnTo>
                    <a:pt x="7296150" y="830681"/>
                  </a:lnTo>
                  <a:lnTo>
                    <a:pt x="7296150" y="828040"/>
                  </a:lnTo>
                  <a:close/>
                </a:path>
                <a:path w="10629900" h="2895600">
                  <a:moveTo>
                    <a:pt x="7296150" y="415747"/>
                  </a:moveTo>
                  <a:lnTo>
                    <a:pt x="7295693" y="414629"/>
                  </a:lnTo>
                  <a:lnTo>
                    <a:pt x="7293826" y="412762"/>
                  </a:lnTo>
                  <a:lnTo>
                    <a:pt x="7292708" y="412305"/>
                  </a:lnTo>
                  <a:lnTo>
                    <a:pt x="7290079" y="412305"/>
                  </a:lnTo>
                  <a:lnTo>
                    <a:pt x="7288949" y="412762"/>
                  </a:lnTo>
                  <a:lnTo>
                    <a:pt x="7287095" y="414629"/>
                  </a:lnTo>
                  <a:lnTo>
                    <a:pt x="7286625" y="415747"/>
                  </a:lnTo>
                  <a:lnTo>
                    <a:pt x="7286625" y="418376"/>
                  </a:lnTo>
                  <a:lnTo>
                    <a:pt x="7287095" y="419506"/>
                  </a:lnTo>
                  <a:lnTo>
                    <a:pt x="7288949" y="421360"/>
                  </a:lnTo>
                  <a:lnTo>
                    <a:pt x="7290079" y="421830"/>
                  </a:lnTo>
                  <a:lnTo>
                    <a:pt x="7292708" y="421830"/>
                  </a:lnTo>
                  <a:lnTo>
                    <a:pt x="7293826" y="421360"/>
                  </a:lnTo>
                  <a:lnTo>
                    <a:pt x="7295693" y="419506"/>
                  </a:lnTo>
                  <a:lnTo>
                    <a:pt x="7296150" y="418376"/>
                  </a:lnTo>
                  <a:lnTo>
                    <a:pt x="7296150" y="415747"/>
                  </a:lnTo>
                  <a:close/>
                </a:path>
                <a:path w="10629900" h="2895600">
                  <a:moveTo>
                    <a:pt x="7296150" y="3454"/>
                  </a:moveTo>
                  <a:lnTo>
                    <a:pt x="7295693" y="2336"/>
                  </a:lnTo>
                  <a:lnTo>
                    <a:pt x="7293826" y="469"/>
                  </a:lnTo>
                  <a:lnTo>
                    <a:pt x="7292708" y="0"/>
                  </a:lnTo>
                  <a:lnTo>
                    <a:pt x="7290079" y="0"/>
                  </a:lnTo>
                  <a:lnTo>
                    <a:pt x="7288949" y="469"/>
                  </a:lnTo>
                  <a:lnTo>
                    <a:pt x="7287095" y="2336"/>
                  </a:lnTo>
                  <a:lnTo>
                    <a:pt x="7286625" y="3454"/>
                  </a:lnTo>
                  <a:lnTo>
                    <a:pt x="7286625" y="6083"/>
                  </a:lnTo>
                  <a:lnTo>
                    <a:pt x="7287095" y="7200"/>
                  </a:lnTo>
                  <a:lnTo>
                    <a:pt x="7288949" y="9067"/>
                  </a:lnTo>
                  <a:lnTo>
                    <a:pt x="7290079" y="9525"/>
                  </a:lnTo>
                  <a:lnTo>
                    <a:pt x="7292708" y="9525"/>
                  </a:lnTo>
                  <a:lnTo>
                    <a:pt x="7293826" y="9067"/>
                  </a:lnTo>
                  <a:lnTo>
                    <a:pt x="7295693" y="7200"/>
                  </a:lnTo>
                  <a:lnTo>
                    <a:pt x="7296150" y="6083"/>
                  </a:lnTo>
                  <a:lnTo>
                    <a:pt x="7296150" y="3454"/>
                  </a:lnTo>
                  <a:close/>
                </a:path>
                <a:path w="10629900" h="2895600">
                  <a:moveTo>
                    <a:pt x="7343775" y="2889529"/>
                  </a:moveTo>
                  <a:lnTo>
                    <a:pt x="7343318" y="2888411"/>
                  </a:lnTo>
                  <a:lnTo>
                    <a:pt x="7341451" y="2886545"/>
                  </a:lnTo>
                  <a:lnTo>
                    <a:pt x="7340333" y="2886075"/>
                  </a:lnTo>
                  <a:lnTo>
                    <a:pt x="7337704" y="2886075"/>
                  </a:lnTo>
                  <a:lnTo>
                    <a:pt x="7336574" y="2886545"/>
                  </a:lnTo>
                  <a:lnTo>
                    <a:pt x="7334720" y="2888411"/>
                  </a:lnTo>
                  <a:lnTo>
                    <a:pt x="7334250" y="2889529"/>
                  </a:lnTo>
                  <a:lnTo>
                    <a:pt x="7334250" y="2892158"/>
                  </a:lnTo>
                  <a:lnTo>
                    <a:pt x="7334720" y="2893276"/>
                  </a:lnTo>
                  <a:lnTo>
                    <a:pt x="7336574" y="2895142"/>
                  </a:lnTo>
                  <a:lnTo>
                    <a:pt x="7337704" y="2895600"/>
                  </a:lnTo>
                  <a:lnTo>
                    <a:pt x="7340333" y="2895600"/>
                  </a:lnTo>
                  <a:lnTo>
                    <a:pt x="7341451" y="2895142"/>
                  </a:lnTo>
                  <a:lnTo>
                    <a:pt x="7343318" y="2893276"/>
                  </a:lnTo>
                  <a:lnTo>
                    <a:pt x="7343775" y="2892158"/>
                  </a:lnTo>
                  <a:lnTo>
                    <a:pt x="7343775" y="2889529"/>
                  </a:lnTo>
                  <a:close/>
                </a:path>
                <a:path w="10629900" h="2895600">
                  <a:moveTo>
                    <a:pt x="7343775" y="2477236"/>
                  </a:moveTo>
                  <a:lnTo>
                    <a:pt x="7343318" y="2476106"/>
                  </a:lnTo>
                  <a:lnTo>
                    <a:pt x="7341451" y="2474252"/>
                  </a:lnTo>
                  <a:lnTo>
                    <a:pt x="7340333" y="2473782"/>
                  </a:lnTo>
                  <a:lnTo>
                    <a:pt x="7337704" y="2473782"/>
                  </a:lnTo>
                  <a:lnTo>
                    <a:pt x="7336574" y="2474252"/>
                  </a:lnTo>
                  <a:lnTo>
                    <a:pt x="7334720" y="2476106"/>
                  </a:lnTo>
                  <a:lnTo>
                    <a:pt x="7334250" y="2477236"/>
                  </a:lnTo>
                  <a:lnTo>
                    <a:pt x="7334250" y="2479865"/>
                  </a:lnTo>
                  <a:lnTo>
                    <a:pt x="7334720" y="2480983"/>
                  </a:lnTo>
                  <a:lnTo>
                    <a:pt x="7336574" y="2482850"/>
                  </a:lnTo>
                  <a:lnTo>
                    <a:pt x="7337704" y="2483307"/>
                  </a:lnTo>
                  <a:lnTo>
                    <a:pt x="7340333" y="2483307"/>
                  </a:lnTo>
                  <a:lnTo>
                    <a:pt x="7341451" y="2482850"/>
                  </a:lnTo>
                  <a:lnTo>
                    <a:pt x="7343318" y="2480983"/>
                  </a:lnTo>
                  <a:lnTo>
                    <a:pt x="7343775" y="2479865"/>
                  </a:lnTo>
                  <a:lnTo>
                    <a:pt x="7343775" y="2477236"/>
                  </a:lnTo>
                  <a:close/>
                </a:path>
                <a:path w="10629900" h="2895600">
                  <a:moveTo>
                    <a:pt x="7343775" y="2064931"/>
                  </a:moveTo>
                  <a:lnTo>
                    <a:pt x="7343318" y="2063813"/>
                  </a:lnTo>
                  <a:lnTo>
                    <a:pt x="7341451" y="2061959"/>
                  </a:lnTo>
                  <a:lnTo>
                    <a:pt x="7340333" y="2061489"/>
                  </a:lnTo>
                  <a:lnTo>
                    <a:pt x="7337704" y="2061489"/>
                  </a:lnTo>
                  <a:lnTo>
                    <a:pt x="7336574" y="2061959"/>
                  </a:lnTo>
                  <a:lnTo>
                    <a:pt x="7334720" y="2063813"/>
                  </a:lnTo>
                  <a:lnTo>
                    <a:pt x="7334250" y="2064931"/>
                  </a:lnTo>
                  <a:lnTo>
                    <a:pt x="7334250" y="2067560"/>
                  </a:lnTo>
                  <a:lnTo>
                    <a:pt x="7334720" y="2068690"/>
                  </a:lnTo>
                  <a:lnTo>
                    <a:pt x="7336574" y="2070544"/>
                  </a:lnTo>
                  <a:lnTo>
                    <a:pt x="7337704" y="2071014"/>
                  </a:lnTo>
                  <a:lnTo>
                    <a:pt x="7340333" y="2071014"/>
                  </a:lnTo>
                  <a:lnTo>
                    <a:pt x="7341451" y="2070544"/>
                  </a:lnTo>
                  <a:lnTo>
                    <a:pt x="7343318" y="2068690"/>
                  </a:lnTo>
                  <a:lnTo>
                    <a:pt x="7343775" y="2067560"/>
                  </a:lnTo>
                  <a:lnTo>
                    <a:pt x="7343775" y="2064931"/>
                  </a:lnTo>
                  <a:close/>
                </a:path>
                <a:path w="10629900" h="2895600">
                  <a:moveTo>
                    <a:pt x="7343775" y="1652638"/>
                  </a:moveTo>
                  <a:lnTo>
                    <a:pt x="7343318" y="1651520"/>
                  </a:lnTo>
                  <a:lnTo>
                    <a:pt x="7341451" y="1649653"/>
                  </a:lnTo>
                  <a:lnTo>
                    <a:pt x="7340333" y="1649196"/>
                  </a:lnTo>
                  <a:lnTo>
                    <a:pt x="7337704" y="1649196"/>
                  </a:lnTo>
                  <a:lnTo>
                    <a:pt x="7336574" y="1649653"/>
                  </a:lnTo>
                  <a:lnTo>
                    <a:pt x="7334720" y="1651520"/>
                  </a:lnTo>
                  <a:lnTo>
                    <a:pt x="7334250" y="1652638"/>
                  </a:lnTo>
                  <a:lnTo>
                    <a:pt x="7334250" y="1655267"/>
                  </a:lnTo>
                  <a:lnTo>
                    <a:pt x="7334720" y="1656397"/>
                  </a:lnTo>
                  <a:lnTo>
                    <a:pt x="7336574" y="1658251"/>
                  </a:lnTo>
                  <a:lnTo>
                    <a:pt x="7337704" y="1658721"/>
                  </a:lnTo>
                  <a:lnTo>
                    <a:pt x="7340333" y="1658721"/>
                  </a:lnTo>
                  <a:lnTo>
                    <a:pt x="7341451" y="1658251"/>
                  </a:lnTo>
                  <a:lnTo>
                    <a:pt x="7343318" y="1656397"/>
                  </a:lnTo>
                  <a:lnTo>
                    <a:pt x="7343775" y="1655267"/>
                  </a:lnTo>
                  <a:lnTo>
                    <a:pt x="7343775" y="1652638"/>
                  </a:lnTo>
                  <a:close/>
                </a:path>
                <a:path w="10629900" h="2895600">
                  <a:moveTo>
                    <a:pt x="7343775" y="1240345"/>
                  </a:moveTo>
                  <a:lnTo>
                    <a:pt x="7343318" y="1239215"/>
                  </a:lnTo>
                  <a:lnTo>
                    <a:pt x="7341451" y="1237361"/>
                  </a:lnTo>
                  <a:lnTo>
                    <a:pt x="7340333" y="1236891"/>
                  </a:lnTo>
                  <a:lnTo>
                    <a:pt x="7337704" y="1236891"/>
                  </a:lnTo>
                  <a:lnTo>
                    <a:pt x="7336574" y="1237361"/>
                  </a:lnTo>
                  <a:lnTo>
                    <a:pt x="7334720" y="1239215"/>
                  </a:lnTo>
                  <a:lnTo>
                    <a:pt x="7334250" y="1240345"/>
                  </a:lnTo>
                  <a:lnTo>
                    <a:pt x="7334250" y="1242974"/>
                  </a:lnTo>
                  <a:lnTo>
                    <a:pt x="7334720" y="1244092"/>
                  </a:lnTo>
                  <a:lnTo>
                    <a:pt x="7336574" y="1245958"/>
                  </a:lnTo>
                  <a:lnTo>
                    <a:pt x="7337704" y="1246416"/>
                  </a:lnTo>
                  <a:lnTo>
                    <a:pt x="7340333" y="1246416"/>
                  </a:lnTo>
                  <a:lnTo>
                    <a:pt x="7341451" y="1245958"/>
                  </a:lnTo>
                  <a:lnTo>
                    <a:pt x="7343318" y="1244092"/>
                  </a:lnTo>
                  <a:lnTo>
                    <a:pt x="7343775" y="1242974"/>
                  </a:lnTo>
                  <a:lnTo>
                    <a:pt x="7343775" y="1240345"/>
                  </a:lnTo>
                  <a:close/>
                </a:path>
                <a:path w="10629900" h="2895600">
                  <a:moveTo>
                    <a:pt x="7343775" y="828040"/>
                  </a:moveTo>
                  <a:lnTo>
                    <a:pt x="7343318" y="826922"/>
                  </a:lnTo>
                  <a:lnTo>
                    <a:pt x="7341451" y="825068"/>
                  </a:lnTo>
                  <a:lnTo>
                    <a:pt x="7340333" y="824598"/>
                  </a:lnTo>
                  <a:lnTo>
                    <a:pt x="7337704" y="824598"/>
                  </a:lnTo>
                  <a:lnTo>
                    <a:pt x="7336574" y="825068"/>
                  </a:lnTo>
                  <a:lnTo>
                    <a:pt x="7334720" y="826922"/>
                  </a:lnTo>
                  <a:lnTo>
                    <a:pt x="7334250" y="828040"/>
                  </a:lnTo>
                  <a:lnTo>
                    <a:pt x="7334250" y="830681"/>
                  </a:lnTo>
                  <a:lnTo>
                    <a:pt x="7334720" y="831799"/>
                  </a:lnTo>
                  <a:lnTo>
                    <a:pt x="7336574" y="833653"/>
                  </a:lnTo>
                  <a:lnTo>
                    <a:pt x="7337704" y="834123"/>
                  </a:lnTo>
                  <a:lnTo>
                    <a:pt x="7340333" y="834123"/>
                  </a:lnTo>
                  <a:lnTo>
                    <a:pt x="7341451" y="833653"/>
                  </a:lnTo>
                  <a:lnTo>
                    <a:pt x="7343318" y="831799"/>
                  </a:lnTo>
                  <a:lnTo>
                    <a:pt x="7343775" y="830681"/>
                  </a:lnTo>
                  <a:lnTo>
                    <a:pt x="7343775" y="828040"/>
                  </a:lnTo>
                  <a:close/>
                </a:path>
                <a:path w="10629900" h="2895600">
                  <a:moveTo>
                    <a:pt x="7343775" y="415747"/>
                  </a:moveTo>
                  <a:lnTo>
                    <a:pt x="7343318" y="414629"/>
                  </a:lnTo>
                  <a:lnTo>
                    <a:pt x="7341451" y="412762"/>
                  </a:lnTo>
                  <a:lnTo>
                    <a:pt x="7340333" y="412305"/>
                  </a:lnTo>
                  <a:lnTo>
                    <a:pt x="7337704" y="412305"/>
                  </a:lnTo>
                  <a:lnTo>
                    <a:pt x="7336574" y="412762"/>
                  </a:lnTo>
                  <a:lnTo>
                    <a:pt x="7334720" y="414629"/>
                  </a:lnTo>
                  <a:lnTo>
                    <a:pt x="7334250" y="415747"/>
                  </a:lnTo>
                  <a:lnTo>
                    <a:pt x="7334250" y="418376"/>
                  </a:lnTo>
                  <a:lnTo>
                    <a:pt x="7334720" y="419506"/>
                  </a:lnTo>
                  <a:lnTo>
                    <a:pt x="7336574" y="421360"/>
                  </a:lnTo>
                  <a:lnTo>
                    <a:pt x="7337704" y="421830"/>
                  </a:lnTo>
                  <a:lnTo>
                    <a:pt x="7340333" y="421830"/>
                  </a:lnTo>
                  <a:lnTo>
                    <a:pt x="7341451" y="421360"/>
                  </a:lnTo>
                  <a:lnTo>
                    <a:pt x="7343318" y="419506"/>
                  </a:lnTo>
                  <a:lnTo>
                    <a:pt x="7343775" y="418376"/>
                  </a:lnTo>
                  <a:lnTo>
                    <a:pt x="7343775" y="415747"/>
                  </a:lnTo>
                  <a:close/>
                </a:path>
                <a:path w="10629900" h="2895600">
                  <a:moveTo>
                    <a:pt x="7343775" y="3454"/>
                  </a:moveTo>
                  <a:lnTo>
                    <a:pt x="7343318" y="2336"/>
                  </a:lnTo>
                  <a:lnTo>
                    <a:pt x="7341451" y="469"/>
                  </a:lnTo>
                  <a:lnTo>
                    <a:pt x="7340333" y="0"/>
                  </a:lnTo>
                  <a:lnTo>
                    <a:pt x="7337704" y="0"/>
                  </a:lnTo>
                  <a:lnTo>
                    <a:pt x="7336574" y="469"/>
                  </a:lnTo>
                  <a:lnTo>
                    <a:pt x="7334720" y="2336"/>
                  </a:lnTo>
                  <a:lnTo>
                    <a:pt x="7334250" y="3454"/>
                  </a:lnTo>
                  <a:lnTo>
                    <a:pt x="7334250" y="6083"/>
                  </a:lnTo>
                  <a:lnTo>
                    <a:pt x="7334720" y="7200"/>
                  </a:lnTo>
                  <a:lnTo>
                    <a:pt x="7336574" y="9067"/>
                  </a:lnTo>
                  <a:lnTo>
                    <a:pt x="7337704" y="9525"/>
                  </a:lnTo>
                  <a:lnTo>
                    <a:pt x="7340333" y="9525"/>
                  </a:lnTo>
                  <a:lnTo>
                    <a:pt x="7341451" y="9067"/>
                  </a:lnTo>
                  <a:lnTo>
                    <a:pt x="7343318" y="7200"/>
                  </a:lnTo>
                  <a:lnTo>
                    <a:pt x="7343775" y="6083"/>
                  </a:lnTo>
                  <a:lnTo>
                    <a:pt x="7343775" y="3454"/>
                  </a:lnTo>
                  <a:close/>
                </a:path>
                <a:path w="10629900" h="2895600">
                  <a:moveTo>
                    <a:pt x="7391400" y="2889529"/>
                  </a:moveTo>
                  <a:lnTo>
                    <a:pt x="7390943" y="2888411"/>
                  </a:lnTo>
                  <a:lnTo>
                    <a:pt x="7389076" y="2886545"/>
                  </a:lnTo>
                  <a:lnTo>
                    <a:pt x="7387958" y="2886075"/>
                  </a:lnTo>
                  <a:lnTo>
                    <a:pt x="7385329" y="2886075"/>
                  </a:lnTo>
                  <a:lnTo>
                    <a:pt x="7384199" y="2886545"/>
                  </a:lnTo>
                  <a:lnTo>
                    <a:pt x="7382345" y="2888411"/>
                  </a:lnTo>
                  <a:lnTo>
                    <a:pt x="7381875" y="2889529"/>
                  </a:lnTo>
                  <a:lnTo>
                    <a:pt x="7381875" y="2892158"/>
                  </a:lnTo>
                  <a:lnTo>
                    <a:pt x="7382345" y="2893276"/>
                  </a:lnTo>
                  <a:lnTo>
                    <a:pt x="7384199" y="2895142"/>
                  </a:lnTo>
                  <a:lnTo>
                    <a:pt x="7385329" y="2895600"/>
                  </a:lnTo>
                  <a:lnTo>
                    <a:pt x="7387958" y="2895600"/>
                  </a:lnTo>
                  <a:lnTo>
                    <a:pt x="7389076" y="2895142"/>
                  </a:lnTo>
                  <a:lnTo>
                    <a:pt x="7390943" y="2893276"/>
                  </a:lnTo>
                  <a:lnTo>
                    <a:pt x="7391400" y="2892158"/>
                  </a:lnTo>
                  <a:lnTo>
                    <a:pt x="7391400" y="2889529"/>
                  </a:lnTo>
                  <a:close/>
                </a:path>
                <a:path w="10629900" h="2895600">
                  <a:moveTo>
                    <a:pt x="7391400" y="2477236"/>
                  </a:moveTo>
                  <a:lnTo>
                    <a:pt x="7390943" y="2476106"/>
                  </a:lnTo>
                  <a:lnTo>
                    <a:pt x="7389076" y="2474252"/>
                  </a:lnTo>
                  <a:lnTo>
                    <a:pt x="7387958" y="2473782"/>
                  </a:lnTo>
                  <a:lnTo>
                    <a:pt x="7385329" y="2473782"/>
                  </a:lnTo>
                  <a:lnTo>
                    <a:pt x="7384199" y="2474252"/>
                  </a:lnTo>
                  <a:lnTo>
                    <a:pt x="7382345" y="2476106"/>
                  </a:lnTo>
                  <a:lnTo>
                    <a:pt x="7381875" y="2477236"/>
                  </a:lnTo>
                  <a:lnTo>
                    <a:pt x="7381875" y="2479865"/>
                  </a:lnTo>
                  <a:lnTo>
                    <a:pt x="7382345" y="2480983"/>
                  </a:lnTo>
                  <a:lnTo>
                    <a:pt x="7384199" y="2482850"/>
                  </a:lnTo>
                  <a:lnTo>
                    <a:pt x="7385329" y="2483307"/>
                  </a:lnTo>
                  <a:lnTo>
                    <a:pt x="7387958" y="2483307"/>
                  </a:lnTo>
                  <a:lnTo>
                    <a:pt x="7389076" y="2482850"/>
                  </a:lnTo>
                  <a:lnTo>
                    <a:pt x="7390943" y="2480983"/>
                  </a:lnTo>
                  <a:lnTo>
                    <a:pt x="7391400" y="2479865"/>
                  </a:lnTo>
                  <a:lnTo>
                    <a:pt x="7391400" y="2477236"/>
                  </a:lnTo>
                  <a:close/>
                </a:path>
                <a:path w="10629900" h="2895600">
                  <a:moveTo>
                    <a:pt x="7391400" y="2064931"/>
                  </a:moveTo>
                  <a:lnTo>
                    <a:pt x="7390943" y="2063813"/>
                  </a:lnTo>
                  <a:lnTo>
                    <a:pt x="7389076" y="2061959"/>
                  </a:lnTo>
                  <a:lnTo>
                    <a:pt x="7387958" y="2061489"/>
                  </a:lnTo>
                  <a:lnTo>
                    <a:pt x="7385329" y="2061489"/>
                  </a:lnTo>
                  <a:lnTo>
                    <a:pt x="7384199" y="2061959"/>
                  </a:lnTo>
                  <a:lnTo>
                    <a:pt x="7382345" y="2063813"/>
                  </a:lnTo>
                  <a:lnTo>
                    <a:pt x="7381875" y="2064931"/>
                  </a:lnTo>
                  <a:lnTo>
                    <a:pt x="7381875" y="2067560"/>
                  </a:lnTo>
                  <a:lnTo>
                    <a:pt x="7382345" y="2068690"/>
                  </a:lnTo>
                  <a:lnTo>
                    <a:pt x="7384199" y="2070544"/>
                  </a:lnTo>
                  <a:lnTo>
                    <a:pt x="7385329" y="2071014"/>
                  </a:lnTo>
                  <a:lnTo>
                    <a:pt x="7387958" y="2071014"/>
                  </a:lnTo>
                  <a:lnTo>
                    <a:pt x="7389076" y="2070544"/>
                  </a:lnTo>
                  <a:lnTo>
                    <a:pt x="7390943" y="2068690"/>
                  </a:lnTo>
                  <a:lnTo>
                    <a:pt x="7391400" y="2067560"/>
                  </a:lnTo>
                  <a:lnTo>
                    <a:pt x="7391400" y="2064931"/>
                  </a:lnTo>
                  <a:close/>
                </a:path>
                <a:path w="10629900" h="2895600">
                  <a:moveTo>
                    <a:pt x="7391400" y="1652638"/>
                  </a:moveTo>
                  <a:lnTo>
                    <a:pt x="7390943" y="1651520"/>
                  </a:lnTo>
                  <a:lnTo>
                    <a:pt x="7389076" y="1649653"/>
                  </a:lnTo>
                  <a:lnTo>
                    <a:pt x="7387958" y="1649196"/>
                  </a:lnTo>
                  <a:lnTo>
                    <a:pt x="7385329" y="1649196"/>
                  </a:lnTo>
                  <a:lnTo>
                    <a:pt x="7384199" y="1649653"/>
                  </a:lnTo>
                  <a:lnTo>
                    <a:pt x="7382345" y="1651520"/>
                  </a:lnTo>
                  <a:lnTo>
                    <a:pt x="7381875" y="1652638"/>
                  </a:lnTo>
                  <a:lnTo>
                    <a:pt x="7381875" y="1655267"/>
                  </a:lnTo>
                  <a:lnTo>
                    <a:pt x="7382345" y="1656397"/>
                  </a:lnTo>
                  <a:lnTo>
                    <a:pt x="7384199" y="1658251"/>
                  </a:lnTo>
                  <a:lnTo>
                    <a:pt x="7385329" y="1658721"/>
                  </a:lnTo>
                  <a:lnTo>
                    <a:pt x="7387958" y="1658721"/>
                  </a:lnTo>
                  <a:lnTo>
                    <a:pt x="7389076" y="1658251"/>
                  </a:lnTo>
                  <a:lnTo>
                    <a:pt x="7390943" y="1656397"/>
                  </a:lnTo>
                  <a:lnTo>
                    <a:pt x="7391400" y="1655267"/>
                  </a:lnTo>
                  <a:lnTo>
                    <a:pt x="7391400" y="1652638"/>
                  </a:lnTo>
                  <a:close/>
                </a:path>
                <a:path w="10629900" h="2895600">
                  <a:moveTo>
                    <a:pt x="7391400" y="1240345"/>
                  </a:moveTo>
                  <a:lnTo>
                    <a:pt x="7390943" y="1239215"/>
                  </a:lnTo>
                  <a:lnTo>
                    <a:pt x="7389076" y="1237361"/>
                  </a:lnTo>
                  <a:lnTo>
                    <a:pt x="7387958" y="1236891"/>
                  </a:lnTo>
                  <a:lnTo>
                    <a:pt x="7385329" y="1236891"/>
                  </a:lnTo>
                  <a:lnTo>
                    <a:pt x="7384199" y="1237361"/>
                  </a:lnTo>
                  <a:lnTo>
                    <a:pt x="7382345" y="1239215"/>
                  </a:lnTo>
                  <a:lnTo>
                    <a:pt x="7381875" y="1240345"/>
                  </a:lnTo>
                  <a:lnTo>
                    <a:pt x="7381875" y="1242974"/>
                  </a:lnTo>
                  <a:lnTo>
                    <a:pt x="7382345" y="1244092"/>
                  </a:lnTo>
                  <a:lnTo>
                    <a:pt x="7384199" y="1245958"/>
                  </a:lnTo>
                  <a:lnTo>
                    <a:pt x="7385329" y="1246416"/>
                  </a:lnTo>
                  <a:lnTo>
                    <a:pt x="7387958" y="1246416"/>
                  </a:lnTo>
                  <a:lnTo>
                    <a:pt x="7389076" y="1245958"/>
                  </a:lnTo>
                  <a:lnTo>
                    <a:pt x="7390943" y="1244092"/>
                  </a:lnTo>
                  <a:lnTo>
                    <a:pt x="7391400" y="1242974"/>
                  </a:lnTo>
                  <a:lnTo>
                    <a:pt x="7391400" y="1240345"/>
                  </a:lnTo>
                  <a:close/>
                </a:path>
                <a:path w="10629900" h="2895600">
                  <a:moveTo>
                    <a:pt x="7391400" y="828040"/>
                  </a:moveTo>
                  <a:lnTo>
                    <a:pt x="7390943" y="826922"/>
                  </a:lnTo>
                  <a:lnTo>
                    <a:pt x="7389076" y="825068"/>
                  </a:lnTo>
                  <a:lnTo>
                    <a:pt x="7387958" y="824598"/>
                  </a:lnTo>
                  <a:lnTo>
                    <a:pt x="7385329" y="824598"/>
                  </a:lnTo>
                  <a:lnTo>
                    <a:pt x="7384199" y="825068"/>
                  </a:lnTo>
                  <a:lnTo>
                    <a:pt x="7382345" y="826922"/>
                  </a:lnTo>
                  <a:lnTo>
                    <a:pt x="7381875" y="828040"/>
                  </a:lnTo>
                  <a:lnTo>
                    <a:pt x="7381875" y="830681"/>
                  </a:lnTo>
                  <a:lnTo>
                    <a:pt x="7382345" y="831799"/>
                  </a:lnTo>
                  <a:lnTo>
                    <a:pt x="7384199" y="833653"/>
                  </a:lnTo>
                  <a:lnTo>
                    <a:pt x="7385329" y="834123"/>
                  </a:lnTo>
                  <a:lnTo>
                    <a:pt x="7387958" y="834123"/>
                  </a:lnTo>
                  <a:lnTo>
                    <a:pt x="7389076" y="833653"/>
                  </a:lnTo>
                  <a:lnTo>
                    <a:pt x="7390943" y="831799"/>
                  </a:lnTo>
                  <a:lnTo>
                    <a:pt x="7391400" y="830681"/>
                  </a:lnTo>
                  <a:lnTo>
                    <a:pt x="7391400" y="828040"/>
                  </a:lnTo>
                  <a:close/>
                </a:path>
                <a:path w="10629900" h="2895600">
                  <a:moveTo>
                    <a:pt x="7391400" y="415747"/>
                  </a:moveTo>
                  <a:lnTo>
                    <a:pt x="7390943" y="414629"/>
                  </a:lnTo>
                  <a:lnTo>
                    <a:pt x="7389076" y="412762"/>
                  </a:lnTo>
                  <a:lnTo>
                    <a:pt x="7387958" y="412305"/>
                  </a:lnTo>
                  <a:lnTo>
                    <a:pt x="7385329" y="412305"/>
                  </a:lnTo>
                  <a:lnTo>
                    <a:pt x="7384199" y="412762"/>
                  </a:lnTo>
                  <a:lnTo>
                    <a:pt x="7382345" y="414629"/>
                  </a:lnTo>
                  <a:lnTo>
                    <a:pt x="7381875" y="415747"/>
                  </a:lnTo>
                  <a:lnTo>
                    <a:pt x="7381875" y="418376"/>
                  </a:lnTo>
                  <a:lnTo>
                    <a:pt x="7382345" y="419506"/>
                  </a:lnTo>
                  <a:lnTo>
                    <a:pt x="7384199" y="421360"/>
                  </a:lnTo>
                  <a:lnTo>
                    <a:pt x="7385329" y="421830"/>
                  </a:lnTo>
                  <a:lnTo>
                    <a:pt x="7387958" y="421830"/>
                  </a:lnTo>
                  <a:lnTo>
                    <a:pt x="7389076" y="421360"/>
                  </a:lnTo>
                  <a:lnTo>
                    <a:pt x="7390943" y="419506"/>
                  </a:lnTo>
                  <a:lnTo>
                    <a:pt x="7391400" y="418376"/>
                  </a:lnTo>
                  <a:lnTo>
                    <a:pt x="7391400" y="415747"/>
                  </a:lnTo>
                  <a:close/>
                </a:path>
                <a:path w="10629900" h="2895600">
                  <a:moveTo>
                    <a:pt x="7391400" y="3454"/>
                  </a:moveTo>
                  <a:lnTo>
                    <a:pt x="7390943" y="2336"/>
                  </a:lnTo>
                  <a:lnTo>
                    <a:pt x="7389076" y="469"/>
                  </a:lnTo>
                  <a:lnTo>
                    <a:pt x="7387958" y="0"/>
                  </a:lnTo>
                  <a:lnTo>
                    <a:pt x="7385329" y="0"/>
                  </a:lnTo>
                  <a:lnTo>
                    <a:pt x="7384199" y="469"/>
                  </a:lnTo>
                  <a:lnTo>
                    <a:pt x="7382345" y="2336"/>
                  </a:lnTo>
                  <a:lnTo>
                    <a:pt x="7381875" y="3454"/>
                  </a:lnTo>
                  <a:lnTo>
                    <a:pt x="7381875" y="6083"/>
                  </a:lnTo>
                  <a:lnTo>
                    <a:pt x="7382345" y="7200"/>
                  </a:lnTo>
                  <a:lnTo>
                    <a:pt x="7384199" y="9067"/>
                  </a:lnTo>
                  <a:lnTo>
                    <a:pt x="7385329" y="9525"/>
                  </a:lnTo>
                  <a:lnTo>
                    <a:pt x="7387958" y="9525"/>
                  </a:lnTo>
                  <a:lnTo>
                    <a:pt x="7389076" y="9067"/>
                  </a:lnTo>
                  <a:lnTo>
                    <a:pt x="7390943" y="7200"/>
                  </a:lnTo>
                  <a:lnTo>
                    <a:pt x="7391400" y="6083"/>
                  </a:lnTo>
                  <a:lnTo>
                    <a:pt x="7391400" y="3454"/>
                  </a:lnTo>
                  <a:close/>
                </a:path>
                <a:path w="10629900" h="2895600">
                  <a:moveTo>
                    <a:pt x="7439025" y="2889529"/>
                  </a:moveTo>
                  <a:lnTo>
                    <a:pt x="7438568" y="2888411"/>
                  </a:lnTo>
                  <a:lnTo>
                    <a:pt x="7436701" y="2886545"/>
                  </a:lnTo>
                  <a:lnTo>
                    <a:pt x="7435583" y="2886075"/>
                  </a:lnTo>
                  <a:lnTo>
                    <a:pt x="7432954" y="2886075"/>
                  </a:lnTo>
                  <a:lnTo>
                    <a:pt x="7431824" y="2886545"/>
                  </a:lnTo>
                  <a:lnTo>
                    <a:pt x="7429970" y="2888411"/>
                  </a:lnTo>
                  <a:lnTo>
                    <a:pt x="7429500" y="2889529"/>
                  </a:lnTo>
                  <a:lnTo>
                    <a:pt x="7429500" y="2892158"/>
                  </a:lnTo>
                  <a:lnTo>
                    <a:pt x="7429970" y="2893276"/>
                  </a:lnTo>
                  <a:lnTo>
                    <a:pt x="7431824" y="2895142"/>
                  </a:lnTo>
                  <a:lnTo>
                    <a:pt x="7432954" y="2895600"/>
                  </a:lnTo>
                  <a:lnTo>
                    <a:pt x="7435583" y="2895600"/>
                  </a:lnTo>
                  <a:lnTo>
                    <a:pt x="7436701" y="2895142"/>
                  </a:lnTo>
                  <a:lnTo>
                    <a:pt x="7438568" y="2893276"/>
                  </a:lnTo>
                  <a:lnTo>
                    <a:pt x="7439025" y="2892158"/>
                  </a:lnTo>
                  <a:lnTo>
                    <a:pt x="7439025" y="2889529"/>
                  </a:lnTo>
                  <a:close/>
                </a:path>
                <a:path w="10629900" h="2895600">
                  <a:moveTo>
                    <a:pt x="7439025" y="2477236"/>
                  </a:moveTo>
                  <a:lnTo>
                    <a:pt x="7438568" y="2476106"/>
                  </a:lnTo>
                  <a:lnTo>
                    <a:pt x="7436701" y="2474252"/>
                  </a:lnTo>
                  <a:lnTo>
                    <a:pt x="7435583" y="2473782"/>
                  </a:lnTo>
                  <a:lnTo>
                    <a:pt x="7432954" y="2473782"/>
                  </a:lnTo>
                  <a:lnTo>
                    <a:pt x="7431824" y="2474252"/>
                  </a:lnTo>
                  <a:lnTo>
                    <a:pt x="7429970" y="2476106"/>
                  </a:lnTo>
                  <a:lnTo>
                    <a:pt x="7429500" y="2477236"/>
                  </a:lnTo>
                  <a:lnTo>
                    <a:pt x="7429500" y="2479865"/>
                  </a:lnTo>
                  <a:lnTo>
                    <a:pt x="7429970" y="2480983"/>
                  </a:lnTo>
                  <a:lnTo>
                    <a:pt x="7431824" y="2482850"/>
                  </a:lnTo>
                  <a:lnTo>
                    <a:pt x="7432954" y="2483307"/>
                  </a:lnTo>
                  <a:lnTo>
                    <a:pt x="7435583" y="2483307"/>
                  </a:lnTo>
                  <a:lnTo>
                    <a:pt x="7436701" y="2482850"/>
                  </a:lnTo>
                  <a:lnTo>
                    <a:pt x="7438568" y="2480983"/>
                  </a:lnTo>
                  <a:lnTo>
                    <a:pt x="7439025" y="2479865"/>
                  </a:lnTo>
                  <a:lnTo>
                    <a:pt x="7439025" y="2477236"/>
                  </a:lnTo>
                  <a:close/>
                </a:path>
                <a:path w="10629900" h="2895600">
                  <a:moveTo>
                    <a:pt x="7439025" y="2064931"/>
                  </a:moveTo>
                  <a:lnTo>
                    <a:pt x="7438568" y="2063813"/>
                  </a:lnTo>
                  <a:lnTo>
                    <a:pt x="7436701" y="2061959"/>
                  </a:lnTo>
                  <a:lnTo>
                    <a:pt x="7435583" y="2061489"/>
                  </a:lnTo>
                  <a:lnTo>
                    <a:pt x="7432954" y="2061489"/>
                  </a:lnTo>
                  <a:lnTo>
                    <a:pt x="7431824" y="2061959"/>
                  </a:lnTo>
                  <a:lnTo>
                    <a:pt x="7429970" y="2063813"/>
                  </a:lnTo>
                  <a:lnTo>
                    <a:pt x="7429500" y="2064931"/>
                  </a:lnTo>
                  <a:lnTo>
                    <a:pt x="7429500" y="2067560"/>
                  </a:lnTo>
                  <a:lnTo>
                    <a:pt x="7429970" y="2068690"/>
                  </a:lnTo>
                  <a:lnTo>
                    <a:pt x="7431824" y="2070544"/>
                  </a:lnTo>
                  <a:lnTo>
                    <a:pt x="7432954" y="2071014"/>
                  </a:lnTo>
                  <a:lnTo>
                    <a:pt x="7435583" y="2071014"/>
                  </a:lnTo>
                  <a:lnTo>
                    <a:pt x="7436701" y="2070544"/>
                  </a:lnTo>
                  <a:lnTo>
                    <a:pt x="7438568" y="2068690"/>
                  </a:lnTo>
                  <a:lnTo>
                    <a:pt x="7439025" y="2067560"/>
                  </a:lnTo>
                  <a:lnTo>
                    <a:pt x="7439025" y="2064931"/>
                  </a:lnTo>
                  <a:close/>
                </a:path>
                <a:path w="10629900" h="2895600">
                  <a:moveTo>
                    <a:pt x="7439025" y="1652638"/>
                  </a:moveTo>
                  <a:lnTo>
                    <a:pt x="7438568" y="1651520"/>
                  </a:lnTo>
                  <a:lnTo>
                    <a:pt x="7436701" y="1649653"/>
                  </a:lnTo>
                  <a:lnTo>
                    <a:pt x="7435583" y="1649196"/>
                  </a:lnTo>
                  <a:lnTo>
                    <a:pt x="7432954" y="1649196"/>
                  </a:lnTo>
                  <a:lnTo>
                    <a:pt x="7431824" y="1649653"/>
                  </a:lnTo>
                  <a:lnTo>
                    <a:pt x="7429970" y="1651520"/>
                  </a:lnTo>
                  <a:lnTo>
                    <a:pt x="7429500" y="1652638"/>
                  </a:lnTo>
                  <a:lnTo>
                    <a:pt x="7429500" y="1655267"/>
                  </a:lnTo>
                  <a:lnTo>
                    <a:pt x="7429970" y="1656397"/>
                  </a:lnTo>
                  <a:lnTo>
                    <a:pt x="7431824" y="1658251"/>
                  </a:lnTo>
                  <a:lnTo>
                    <a:pt x="7432954" y="1658721"/>
                  </a:lnTo>
                  <a:lnTo>
                    <a:pt x="7435583" y="1658721"/>
                  </a:lnTo>
                  <a:lnTo>
                    <a:pt x="7436701" y="1658251"/>
                  </a:lnTo>
                  <a:lnTo>
                    <a:pt x="7438568" y="1656397"/>
                  </a:lnTo>
                  <a:lnTo>
                    <a:pt x="7439025" y="1655267"/>
                  </a:lnTo>
                  <a:lnTo>
                    <a:pt x="7439025" y="1652638"/>
                  </a:lnTo>
                  <a:close/>
                </a:path>
                <a:path w="10629900" h="2895600">
                  <a:moveTo>
                    <a:pt x="7439025" y="1240345"/>
                  </a:moveTo>
                  <a:lnTo>
                    <a:pt x="7438568" y="1239215"/>
                  </a:lnTo>
                  <a:lnTo>
                    <a:pt x="7436701" y="1237361"/>
                  </a:lnTo>
                  <a:lnTo>
                    <a:pt x="7435583" y="1236891"/>
                  </a:lnTo>
                  <a:lnTo>
                    <a:pt x="7432954" y="1236891"/>
                  </a:lnTo>
                  <a:lnTo>
                    <a:pt x="7431824" y="1237361"/>
                  </a:lnTo>
                  <a:lnTo>
                    <a:pt x="7429970" y="1239215"/>
                  </a:lnTo>
                  <a:lnTo>
                    <a:pt x="7429500" y="1240345"/>
                  </a:lnTo>
                  <a:lnTo>
                    <a:pt x="7429500" y="1242974"/>
                  </a:lnTo>
                  <a:lnTo>
                    <a:pt x="7429970" y="1244092"/>
                  </a:lnTo>
                  <a:lnTo>
                    <a:pt x="7431824" y="1245958"/>
                  </a:lnTo>
                  <a:lnTo>
                    <a:pt x="7432954" y="1246416"/>
                  </a:lnTo>
                  <a:lnTo>
                    <a:pt x="7435583" y="1246416"/>
                  </a:lnTo>
                  <a:lnTo>
                    <a:pt x="7436701" y="1245958"/>
                  </a:lnTo>
                  <a:lnTo>
                    <a:pt x="7438568" y="1244092"/>
                  </a:lnTo>
                  <a:lnTo>
                    <a:pt x="7439025" y="1242974"/>
                  </a:lnTo>
                  <a:lnTo>
                    <a:pt x="7439025" y="1240345"/>
                  </a:lnTo>
                  <a:close/>
                </a:path>
                <a:path w="10629900" h="2895600">
                  <a:moveTo>
                    <a:pt x="7439025" y="828040"/>
                  </a:moveTo>
                  <a:lnTo>
                    <a:pt x="7438568" y="826922"/>
                  </a:lnTo>
                  <a:lnTo>
                    <a:pt x="7436701" y="825068"/>
                  </a:lnTo>
                  <a:lnTo>
                    <a:pt x="7435583" y="824598"/>
                  </a:lnTo>
                  <a:lnTo>
                    <a:pt x="7432954" y="824598"/>
                  </a:lnTo>
                  <a:lnTo>
                    <a:pt x="7431824" y="825068"/>
                  </a:lnTo>
                  <a:lnTo>
                    <a:pt x="7429970" y="826922"/>
                  </a:lnTo>
                  <a:lnTo>
                    <a:pt x="7429500" y="828040"/>
                  </a:lnTo>
                  <a:lnTo>
                    <a:pt x="7429500" y="830681"/>
                  </a:lnTo>
                  <a:lnTo>
                    <a:pt x="7429970" y="831799"/>
                  </a:lnTo>
                  <a:lnTo>
                    <a:pt x="7431824" y="833653"/>
                  </a:lnTo>
                  <a:lnTo>
                    <a:pt x="7432954" y="834123"/>
                  </a:lnTo>
                  <a:lnTo>
                    <a:pt x="7435583" y="834123"/>
                  </a:lnTo>
                  <a:lnTo>
                    <a:pt x="7436701" y="833653"/>
                  </a:lnTo>
                  <a:lnTo>
                    <a:pt x="7438568" y="831799"/>
                  </a:lnTo>
                  <a:lnTo>
                    <a:pt x="7439025" y="830681"/>
                  </a:lnTo>
                  <a:lnTo>
                    <a:pt x="7439025" y="828040"/>
                  </a:lnTo>
                  <a:close/>
                </a:path>
                <a:path w="10629900" h="2895600">
                  <a:moveTo>
                    <a:pt x="7439025" y="415747"/>
                  </a:moveTo>
                  <a:lnTo>
                    <a:pt x="7438568" y="414629"/>
                  </a:lnTo>
                  <a:lnTo>
                    <a:pt x="7436701" y="412762"/>
                  </a:lnTo>
                  <a:lnTo>
                    <a:pt x="7435583" y="412305"/>
                  </a:lnTo>
                  <a:lnTo>
                    <a:pt x="7432954" y="412305"/>
                  </a:lnTo>
                  <a:lnTo>
                    <a:pt x="7431824" y="412762"/>
                  </a:lnTo>
                  <a:lnTo>
                    <a:pt x="7429970" y="414629"/>
                  </a:lnTo>
                  <a:lnTo>
                    <a:pt x="7429500" y="415747"/>
                  </a:lnTo>
                  <a:lnTo>
                    <a:pt x="7429500" y="418376"/>
                  </a:lnTo>
                  <a:lnTo>
                    <a:pt x="7429970" y="419506"/>
                  </a:lnTo>
                  <a:lnTo>
                    <a:pt x="7431824" y="421360"/>
                  </a:lnTo>
                  <a:lnTo>
                    <a:pt x="7432954" y="421830"/>
                  </a:lnTo>
                  <a:lnTo>
                    <a:pt x="7435583" y="421830"/>
                  </a:lnTo>
                  <a:lnTo>
                    <a:pt x="7436701" y="421360"/>
                  </a:lnTo>
                  <a:lnTo>
                    <a:pt x="7438568" y="419506"/>
                  </a:lnTo>
                  <a:lnTo>
                    <a:pt x="7439025" y="418376"/>
                  </a:lnTo>
                  <a:lnTo>
                    <a:pt x="7439025" y="415747"/>
                  </a:lnTo>
                  <a:close/>
                </a:path>
                <a:path w="10629900" h="2895600">
                  <a:moveTo>
                    <a:pt x="7439025" y="3454"/>
                  </a:moveTo>
                  <a:lnTo>
                    <a:pt x="7438568" y="2336"/>
                  </a:lnTo>
                  <a:lnTo>
                    <a:pt x="7436701" y="469"/>
                  </a:lnTo>
                  <a:lnTo>
                    <a:pt x="7435583" y="0"/>
                  </a:lnTo>
                  <a:lnTo>
                    <a:pt x="7432954" y="0"/>
                  </a:lnTo>
                  <a:lnTo>
                    <a:pt x="7431824" y="469"/>
                  </a:lnTo>
                  <a:lnTo>
                    <a:pt x="7429970" y="2336"/>
                  </a:lnTo>
                  <a:lnTo>
                    <a:pt x="7429500" y="3454"/>
                  </a:lnTo>
                  <a:lnTo>
                    <a:pt x="7429500" y="6083"/>
                  </a:lnTo>
                  <a:lnTo>
                    <a:pt x="7429970" y="7200"/>
                  </a:lnTo>
                  <a:lnTo>
                    <a:pt x="7431824" y="9067"/>
                  </a:lnTo>
                  <a:lnTo>
                    <a:pt x="7432954" y="9525"/>
                  </a:lnTo>
                  <a:lnTo>
                    <a:pt x="7435583" y="9525"/>
                  </a:lnTo>
                  <a:lnTo>
                    <a:pt x="7436701" y="9067"/>
                  </a:lnTo>
                  <a:lnTo>
                    <a:pt x="7438568" y="7200"/>
                  </a:lnTo>
                  <a:lnTo>
                    <a:pt x="7439025" y="6083"/>
                  </a:lnTo>
                  <a:lnTo>
                    <a:pt x="7439025" y="3454"/>
                  </a:lnTo>
                  <a:close/>
                </a:path>
                <a:path w="10629900" h="2895600">
                  <a:moveTo>
                    <a:pt x="7486650" y="2889529"/>
                  </a:moveTo>
                  <a:lnTo>
                    <a:pt x="7486193" y="2888411"/>
                  </a:lnTo>
                  <a:lnTo>
                    <a:pt x="7484326" y="2886545"/>
                  </a:lnTo>
                  <a:lnTo>
                    <a:pt x="7483208" y="2886075"/>
                  </a:lnTo>
                  <a:lnTo>
                    <a:pt x="7480579" y="2886075"/>
                  </a:lnTo>
                  <a:lnTo>
                    <a:pt x="7479462" y="2886545"/>
                  </a:lnTo>
                  <a:lnTo>
                    <a:pt x="7477595" y="2888411"/>
                  </a:lnTo>
                  <a:lnTo>
                    <a:pt x="7477125" y="2889529"/>
                  </a:lnTo>
                  <a:lnTo>
                    <a:pt x="7477125" y="2892158"/>
                  </a:lnTo>
                  <a:lnTo>
                    <a:pt x="7477595" y="2893276"/>
                  </a:lnTo>
                  <a:lnTo>
                    <a:pt x="7479462" y="2895142"/>
                  </a:lnTo>
                  <a:lnTo>
                    <a:pt x="7480579" y="2895600"/>
                  </a:lnTo>
                  <a:lnTo>
                    <a:pt x="7483208" y="2895600"/>
                  </a:lnTo>
                  <a:lnTo>
                    <a:pt x="7484326" y="2895142"/>
                  </a:lnTo>
                  <a:lnTo>
                    <a:pt x="7486193" y="2893276"/>
                  </a:lnTo>
                  <a:lnTo>
                    <a:pt x="7486650" y="2892158"/>
                  </a:lnTo>
                  <a:lnTo>
                    <a:pt x="7486650" y="2889529"/>
                  </a:lnTo>
                  <a:close/>
                </a:path>
                <a:path w="10629900" h="2895600">
                  <a:moveTo>
                    <a:pt x="7486650" y="2477236"/>
                  </a:moveTo>
                  <a:lnTo>
                    <a:pt x="7486193" y="2476106"/>
                  </a:lnTo>
                  <a:lnTo>
                    <a:pt x="7484326" y="2474252"/>
                  </a:lnTo>
                  <a:lnTo>
                    <a:pt x="7483208" y="2473782"/>
                  </a:lnTo>
                  <a:lnTo>
                    <a:pt x="7480579" y="2473782"/>
                  </a:lnTo>
                  <a:lnTo>
                    <a:pt x="7479462" y="2474252"/>
                  </a:lnTo>
                  <a:lnTo>
                    <a:pt x="7477595" y="2476106"/>
                  </a:lnTo>
                  <a:lnTo>
                    <a:pt x="7477125" y="2477236"/>
                  </a:lnTo>
                  <a:lnTo>
                    <a:pt x="7477125" y="2479865"/>
                  </a:lnTo>
                  <a:lnTo>
                    <a:pt x="7477595" y="2480983"/>
                  </a:lnTo>
                  <a:lnTo>
                    <a:pt x="7479462" y="2482850"/>
                  </a:lnTo>
                  <a:lnTo>
                    <a:pt x="7480579" y="2483307"/>
                  </a:lnTo>
                  <a:lnTo>
                    <a:pt x="7483208" y="2483307"/>
                  </a:lnTo>
                  <a:lnTo>
                    <a:pt x="7484326" y="2482850"/>
                  </a:lnTo>
                  <a:lnTo>
                    <a:pt x="7486193" y="2480983"/>
                  </a:lnTo>
                  <a:lnTo>
                    <a:pt x="7486650" y="2479865"/>
                  </a:lnTo>
                  <a:lnTo>
                    <a:pt x="7486650" y="2477236"/>
                  </a:lnTo>
                  <a:close/>
                </a:path>
                <a:path w="10629900" h="2895600">
                  <a:moveTo>
                    <a:pt x="7486650" y="2064931"/>
                  </a:moveTo>
                  <a:lnTo>
                    <a:pt x="7486193" y="2063813"/>
                  </a:lnTo>
                  <a:lnTo>
                    <a:pt x="7484326" y="2061959"/>
                  </a:lnTo>
                  <a:lnTo>
                    <a:pt x="7483208" y="2061489"/>
                  </a:lnTo>
                  <a:lnTo>
                    <a:pt x="7480579" y="2061489"/>
                  </a:lnTo>
                  <a:lnTo>
                    <a:pt x="7479462" y="2061959"/>
                  </a:lnTo>
                  <a:lnTo>
                    <a:pt x="7477595" y="2063813"/>
                  </a:lnTo>
                  <a:lnTo>
                    <a:pt x="7477125" y="2064931"/>
                  </a:lnTo>
                  <a:lnTo>
                    <a:pt x="7477125" y="2067560"/>
                  </a:lnTo>
                  <a:lnTo>
                    <a:pt x="7477595" y="2068690"/>
                  </a:lnTo>
                  <a:lnTo>
                    <a:pt x="7479462" y="2070544"/>
                  </a:lnTo>
                  <a:lnTo>
                    <a:pt x="7480579" y="2071014"/>
                  </a:lnTo>
                  <a:lnTo>
                    <a:pt x="7483208" y="2071014"/>
                  </a:lnTo>
                  <a:lnTo>
                    <a:pt x="7484326" y="2070544"/>
                  </a:lnTo>
                  <a:lnTo>
                    <a:pt x="7486193" y="2068690"/>
                  </a:lnTo>
                  <a:lnTo>
                    <a:pt x="7486650" y="2067560"/>
                  </a:lnTo>
                  <a:lnTo>
                    <a:pt x="7486650" y="2064931"/>
                  </a:lnTo>
                  <a:close/>
                </a:path>
                <a:path w="10629900" h="2895600">
                  <a:moveTo>
                    <a:pt x="7486650" y="1652638"/>
                  </a:moveTo>
                  <a:lnTo>
                    <a:pt x="7486193" y="1651520"/>
                  </a:lnTo>
                  <a:lnTo>
                    <a:pt x="7484326" y="1649653"/>
                  </a:lnTo>
                  <a:lnTo>
                    <a:pt x="7483208" y="1649196"/>
                  </a:lnTo>
                  <a:lnTo>
                    <a:pt x="7480579" y="1649196"/>
                  </a:lnTo>
                  <a:lnTo>
                    <a:pt x="7479462" y="1649653"/>
                  </a:lnTo>
                  <a:lnTo>
                    <a:pt x="7477595" y="1651520"/>
                  </a:lnTo>
                  <a:lnTo>
                    <a:pt x="7477125" y="1652638"/>
                  </a:lnTo>
                  <a:lnTo>
                    <a:pt x="7477125" y="1655267"/>
                  </a:lnTo>
                  <a:lnTo>
                    <a:pt x="7477595" y="1656397"/>
                  </a:lnTo>
                  <a:lnTo>
                    <a:pt x="7479462" y="1658251"/>
                  </a:lnTo>
                  <a:lnTo>
                    <a:pt x="7480579" y="1658721"/>
                  </a:lnTo>
                  <a:lnTo>
                    <a:pt x="7483208" y="1658721"/>
                  </a:lnTo>
                  <a:lnTo>
                    <a:pt x="7484326" y="1658251"/>
                  </a:lnTo>
                  <a:lnTo>
                    <a:pt x="7486193" y="1656397"/>
                  </a:lnTo>
                  <a:lnTo>
                    <a:pt x="7486650" y="1655267"/>
                  </a:lnTo>
                  <a:lnTo>
                    <a:pt x="7486650" y="1652638"/>
                  </a:lnTo>
                  <a:close/>
                </a:path>
                <a:path w="10629900" h="2895600">
                  <a:moveTo>
                    <a:pt x="7486650" y="1240345"/>
                  </a:moveTo>
                  <a:lnTo>
                    <a:pt x="7486193" y="1239215"/>
                  </a:lnTo>
                  <a:lnTo>
                    <a:pt x="7484326" y="1237361"/>
                  </a:lnTo>
                  <a:lnTo>
                    <a:pt x="7483208" y="1236891"/>
                  </a:lnTo>
                  <a:lnTo>
                    <a:pt x="7480579" y="1236891"/>
                  </a:lnTo>
                  <a:lnTo>
                    <a:pt x="7479462" y="1237361"/>
                  </a:lnTo>
                  <a:lnTo>
                    <a:pt x="7477595" y="1239215"/>
                  </a:lnTo>
                  <a:lnTo>
                    <a:pt x="7477125" y="1240345"/>
                  </a:lnTo>
                  <a:lnTo>
                    <a:pt x="7477125" y="1242974"/>
                  </a:lnTo>
                  <a:lnTo>
                    <a:pt x="7477595" y="1244092"/>
                  </a:lnTo>
                  <a:lnTo>
                    <a:pt x="7479462" y="1245958"/>
                  </a:lnTo>
                  <a:lnTo>
                    <a:pt x="7480579" y="1246416"/>
                  </a:lnTo>
                  <a:lnTo>
                    <a:pt x="7483208" y="1246416"/>
                  </a:lnTo>
                  <a:lnTo>
                    <a:pt x="7484326" y="1245958"/>
                  </a:lnTo>
                  <a:lnTo>
                    <a:pt x="7486193" y="1244092"/>
                  </a:lnTo>
                  <a:lnTo>
                    <a:pt x="7486650" y="1242974"/>
                  </a:lnTo>
                  <a:lnTo>
                    <a:pt x="7486650" y="1240345"/>
                  </a:lnTo>
                  <a:close/>
                </a:path>
                <a:path w="10629900" h="2895600">
                  <a:moveTo>
                    <a:pt x="7486650" y="828040"/>
                  </a:moveTo>
                  <a:lnTo>
                    <a:pt x="7486193" y="826922"/>
                  </a:lnTo>
                  <a:lnTo>
                    <a:pt x="7484326" y="825068"/>
                  </a:lnTo>
                  <a:lnTo>
                    <a:pt x="7483208" y="824598"/>
                  </a:lnTo>
                  <a:lnTo>
                    <a:pt x="7480579" y="824598"/>
                  </a:lnTo>
                  <a:lnTo>
                    <a:pt x="7479462" y="825068"/>
                  </a:lnTo>
                  <a:lnTo>
                    <a:pt x="7477595" y="826922"/>
                  </a:lnTo>
                  <a:lnTo>
                    <a:pt x="7477125" y="828040"/>
                  </a:lnTo>
                  <a:lnTo>
                    <a:pt x="7477125" y="830681"/>
                  </a:lnTo>
                  <a:lnTo>
                    <a:pt x="7477595" y="831799"/>
                  </a:lnTo>
                  <a:lnTo>
                    <a:pt x="7479462" y="833653"/>
                  </a:lnTo>
                  <a:lnTo>
                    <a:pt x="7480579" y="834123"/>
                  </a:lnTo>
                  <a:lnTo>
                    <a:pt x="7483208" y="834123"/>
                  </a:lnTo>
                  <a:lnTo>
                    <a:pt x="7484326" y="833653"/>
                  </a:lnTo>
                  <a:lnTo>
                    <a:pt x="7486193" y="831799"/>
                  </a:lnTo>
                  <a:lnTo>
                    <a:pt x="7486650" y="830681"/>
                  </a:lnTo>
                  <a:lnTo>
                    <a:pt x="7486650" y="828040"/>
                  </a:lnTo>
                  <a:close/>
                </a:path>
                <a:path w="10629900" h="2895600">
                  <a:moveTo>
                    <a:pt x="7486650" y="415747"/>
                  </a:moveTo>
                  <a:lnTo>
                    <a:pt x="7486193" y="414629"/>
                  </a:lnTo>
                  <a:lnTo>
                    <a:pt x="7484326" y="412762"/>
                  </a:lnTo>
                  <a:lnTo>
                    <a:pt x="7483208" y="412305"/>
                  </a:lnTo>
                  <a:lnTo>
                    <a:pt x="7480579" y="412305"/>
                  </a:lnTo>
                  <a:lnTo>
                    <a:pt x="7479462" y="412762"/>
                  </a:lnTo>
                  <a:lnTo>
                    <a:pt x="7477595" y="414629"/>
                  </a:lnTo>
                  <a:lnTo>
                    <a:pt x="7477125" y="415747"/>
                  </a:lnTo>
                  <a:lnTo>
                    <a:pt x="7477125" y="418376"/>
                  </a:lnTo>
                  <a:lnTo>
                    <a:pt x="7477595" y="419506"/>
                  </a:lnTo>
                  <a:lnTo>
                    <a:pt x="7479462" y="421360"/>
                  </a:lnTo>
                  <a:lnTo>
                    <a:pt x="7480579" y="421830"/>
                  </a:lnTo>
                  <a:lnTo>
                    <a:pt x="7483208" y="421830"/>
                  </a:lnTo>
                  <a:lnTo>
                    <a:pt x="7484326" y="421360"/>
                  </a:lnTo>
                  <a:lnTo>
                    <a:pt x="7486193" y="419506"/>
                  </a:lnTo>
                  <a:lnTo>
                    <a:pt x="7486650" y="418376"/>
                  </a:lnTo>
                  <a:lnTo>
                    <a:pt x="7486650" y="415747"/>
                  </a:lnTo>
                  <a:close/>
                </a:path>
                <a:path w="10629900" h="2895600">
                  <a:moveTo>
                    <a:pt x="7486650" y="3454"/>
                  </a:moveTo>
                  <a:lnTo>
                    <a:pt x="7486193" y="2336"/>
                  </a:lnTo>
                  <a:lnTo>
                    <a:pt x="7484326" y="469"/>
                  </a:lnTo>
                  <a:lnTo>
                    <a:pt x="7483208" y="0"/>
                  </a:lnTo>
                  <a:lnTo>
                    <a:pt x="7480579" y="0"/>
                  </a:lnTo>
                  <a:lnTo>
                    <a:pt x="7479462" y="469"/>
                  </a:lnTo>
                  <a:lnTo>
                    <a:pt x="7477595" y="2336"/>
                  </a:lnTo>
                  <a:lnTo>
                    <a:pt x="7477125" y="3454"/>
                  </a:lnTo>
                  <a:lnTo>
                    <a:pt x="7477125" y="6083"/>
                  </a:lnTo>
                  <a:lnTo>
                    <a:pt x="7477595" y="7200"/>
                  </a:lnTo>
                  <a:lnTo>
                    <a:pt x="7479462" y="9067"/>
                  </a:lnTo>
                  <a:lnTo>
                    <a:pt x="7480579" y="9525"/>
                  </a:lnTo>
                  <a:lnTo>
                    <a:pt x="7483208" y="9525"/>
                  </a:lnTo>
                  <a:lnTo>
                    <a:pt x="7484326" y="9067"/>
                  </a:lnTo>
                  <a:lnTo>
                    <a:pt x="7486193" y="7200"/>
                  </a:lnTo>
                  <a:lnTo>
                    <a:pt x="7486650" y="6083"/>
                  </a:lnTo>
                  <a:lnTo>
                    <a:pt x="7486650" y="3454"/>
                  </a:lnTo>
                  <a:close/>
                </a:path>
                <a:path w="10629900" h="2895600">
                  <a:moveTo>
                    <a:pt x="7534275" y="2889529"/>
                  </a:moveTo>
                  <a:lnTo>
                    <a:pt x="7533818" y="2888411"/>
                  </a:lnTo>
                  <a:lnTo>
                    <a:pt x="7531951" y="2886545"/>
                  </a:lnTo>
                  <a:lnTo>
                    <a:pt x="7530833" y="2886075"/>
                  </a:lnTo>
                  <a:lnTo>
                    <a:pt x="7528204" y="2886075"/>
                  </a:lnTo>
                  <a:lnTo>
                    <a:pt x="7527074" y="2886545"/>
                  </a:lnTo>
                  <a:lnTo>
                    <a:pt x="7525220" y="2888411"/>
                  </a:lnTo>
                  <a:lnTo>
                    <a:pt x="7524750" y="2889529"/>
                  </a:lnTo>
                  <a:lnTo>
                    <a:pt x="7524750" y="2892158"/>
                  </a:lnTo>
                  <a:lnTo>
                    <a:pt x="7525220" y="2893276"/>
                  </a:lnTo>
                  <a:lnTo>
                    <a:pt x="7527074" y="2895142"/>
                  </a:lnTo>
                  <a:lnTo>
                    <a:pt x="7528204" y="2895600"/>
                  </a:lnTo>
                  <a:lnTo>
                    <a:pt x="7530833" y="2895600"/>
                  </a:lnTo>
                  <a:lnTo>
                    <a:pt x="7531951" y="2895142"/>
                  </a:lnTo>
                  <a:lnTo>
                    <a:pt x="7533818" y="2893276"/>
                  </a:lnTo>
                  <a:lnTo>
                    <a:pt x="7534275" y="2892158"/>
                  </a:lnTo>
                  <a:lnTo>
                    <a:pt x="7534275" y="2889529"/>
                  </a:lnTo>
                  <a:close/>
                </a:path>
                <a:path w="10629900" h="2895600">
                  <a:moveTo>
                    <a:pt x="7534275" y="2477236"/>
                  </a:moveTo>
                  <a:lnTo>
                    <a:pt x="7533818" y="2476106"/>
                  </a:lnTo>
                  <a:lnTo>
                    <a:pt x="7531951" y="2474252"/>
                  </a:lnTo>
                  <a:lnTo>
                    <a:pt x="7530833" y="2473782"/>
                  </a:lnTo>
                  <a:lnTo>
                    <a:pt x="7528204" y="2473782"/>
                  </a:lnTo>
                  <a:lnTo>
                    <a:pt x="7527074" y="2474252"/>
                  </a:lnTo>
                  <a:lnTo>
                    <a:pt x="7525220" y="2476106"/>
                  </a:lnTo>
                  <a:lnTo>
                    <a:pt x="7524750" y="2477236"/>
                  </a:lnTo>
                  <a:lnTo>
                    <a:pt x="7524750" y="2479865"/>
                  </a:lnTo>
                  <a:lnTo>
                    <a:pt x="7525220" y="2480983"/>
                  </a:lnTo>
                  <a:lnTo>
                    <a:pt x="7527074" y="2482850"/>
                  </a:lnTo>
                  <a:lnTo>
                    <a:pt x="7528204" y="2483307"/>
                  </a:lnTo>
                  <a:lnTo>
                    <a:pt x="7530833" y="2483307"/>
                  </a:lnTo>
                  <a:lnTo>
                    <a:pt x="7531951" y="2482850"/>
                  </a:lnTo>
                  <a:lnTo>
                    <a:pt x="7533818" y="2480983"/>
                  </a:lnTo>
                  <a:lnTo>
                    <a:pt x="7534275" y="2479865"/>
                  </a:lnTo>
                  <a:lnTo>
                    <a:pt x="7534275" y="2477236"/>
                  </a:lnTo>
                  <a:close/>
                </a:path>
                <a:path w="10629900" h="2895600">
                  <a:moveTo>
                    <a:pt x="7534275" y="2064931"/>
                  </a:moveTo>
                  <a:lnTo>
                    <a:pt x="7533818" y="2063813"/>
                  </a:lnTo>
                  <a:lnTo>
                    <a:pt x="7531951" y="2061959"/>
                  </a:lnTo>
                  <a:lnTo>
                    <a:pt x="7530833" y="2061489"/>
                  </a:lnTo>
                  <a:lnTo>
                    <a:pt x="7528204" y="2061489"/>
                  </a:lnTo>
                  <a:lnTo>
                    <a:pt x="7527074" y="2061959"/>
                  </a:lnTo>
                  <a:lnTo>
                    <a:pt x="7525220" y="2063813"/>
                  </a:lnTo>
                  <a:lnTo>
                    <a:pt x="7524750" y="2064931"/>
                  </a:lnTo>
                  <a:lnTo>
                    <a:pt x="7524750" y="2067560"/>
                  </a:lnTo>
                  <a:lnTo>
                    <a:pt x="7525220" y="2068690"/>
                  </a:lnTo>
                  <a:lnTo>
                    <a:pt x="7527074" y="2070544"/>
                  </a:lnTo>
                  <a:lnTo>
                    <a:pt x="7528204" y="2071014"/>
                  </a:lnTo>
                  <a:lnTo>
                    <a:pt x="7530833" y="2071014"/>
                  </a:lnTo>
                  <a:lnTo>
                    <a:pt x="7531951" y="2070544"/>
                  </a:lnTo>
                  <a:lnTo>
                    <a:pt x="7533818" y="2068690"/>
                  </a:lnTo>
                  <a:lnTo>
                    <a:pt x="7534275" y="2067560"/>
                  </a:lnTo>
                  <a:lnTo>
                    <a:pt x="7534275" y="2064931"/>
                  </a:lnTo>
                  <a:close/>
                </a:path>
                <a:path w="10629900" h="2895600">
                  <a:moveTo>
                    <a:pt x="7534275" y="1652638"/>
                  </a:moveTo>
                  <a:lnTo>
                    <a:pt x="7533818" y="1651520"/>
                  </a:lnTo>
                  <a:lnTo>
                    <a:pt x="7531951" y="1649653"/>
                  </a:lnTo>
                  <a:lnTo>
                    <a:pt x="7530833" y="1649196"/>
                  </a:lnTo>
                  <a:lnTo>
                    <a:pt x="7528204" y="1649196"/>
                  </a:lnTo>
                  <a:lnTo>
                    <a:pt x="7527074" y="1649653"/>
                  </a:lnTo>
                  <a:lnTo>
                    <a:pt x="7525220" y="1651520"/>
                  </a:lnTo>
                  <a:lnTo>
                    <a:pt x="7524750" y="1652638"/>
                  </a:lnTo>
                  <a:lnTo>
                    <a:pt x="7524750" y="1655267"/>
                  </a:lnTo>
                  <a:lnTo>
                    <a:pt x="7525220" y="1656397"/>
                  </a:lnTo>
                  <a:lnTo>
                    <a:pt x="7527074" y="1658251"/>
                  </a:lnTo>
                  <a:lnTo>
                    <a:pt x="7528204" y="1658721"/>
                  </a:lnTo>
                  <a:lnTo>
                    <a:pt x="7530833" y="1658721"/>
                  </a:lnTo>
                  <a:lnTo>
                    <a:pt x="7531951" y="1658251"/>
                  </a:lnTo>
                  <a:lnTo>
                    <a:pt x="7533818" y="1656397"/>
                  </a:lnTo>
                  <a:lnTo>
                    <a:pt x="7534275" y="1655267"/>
                  </a:lnTo>
                  <a:lnTo>
                    <a:pt x="7534275" y="1652638"/>
                  </a:lnTo>
                  <a:close/>
                </a:path>
                <a:path w="10629900" h="2895600">
                  <a:moveTo>
                    <a:pt x="7534275" y="1240345"/>
                  </a:moveTo>
                  <a:lnTo>
                    <a:pt x="7533818" y="1239215"/>
                  </a:lnTo>
                  <a:lnTo>
                    <a:pt x="7531951" y="1237361"/>
                  </a:lnTo>
                  <a:lnTo>
                    <a:pt x="7530833" y="1236891"/>
                  </a:lnTo>
                  <a:lnTo>
                    <a:pt x="7528204" y="1236891"/>
                  </a:lnTo>
                  <a:lnTo>
                    <a:pt x="7527074" y="1237361"/>
                  </a:lnTo>
                  <a:lnTo>
                    <a:pt x="7525220" y="1239215"/>
                  </a:lnTo>
                  <a:lnTo>
                    <a:pt x="7524750" y="1240345"/>
                  </a:lnTo>
                  <a:lnTo>
                    <a:pt x="7524750" y="1242974"/>
                  </a:lnTo>
                  <a:lnTo>
                    <a:pt x="7525220" y="1244092"/>
                  </a:lnTo>
                  <a:lnTo>
                    <a:pt x="7527074" y="1245958"/>
                  </a:lnTo>
                  <a:lnTo>
                    <a:pt x="7528204" y="1246416"/>
                  </a:lnTo>
                  <a:lnTo>
                    <a:pt x="7530833" y="1246416"/>
                  </a:lnTo>
                  <a:lnTo>
                    <a:pt x="7531951" y="1245958"/>
                  </a:lnTo>
                  <a:lnTo>
                    <a:pt x="7533818" y="1244092"/>
                  </a:lnTo>
                  <a:lnTo>
                    <a:pt x="7534275" y="1242974"/>
                  </a:lnTo>
                  <a:lnTo>
                    <a:pt x="7534275" y="1240345"/>
                  </a:lnTo>
                  <a:close/>
                </a:path>
                <a:path w="10629900" h="2895600">
                  <a:moveTo>
                    <a:pt x="7534275" y="828040"/>
                  </a:moveTo>
                  <a:lnTo>
                    <a:pt x="7533818" y="826922"/>
                  </a:lnTo>
                  <a:lnTo>
                    <a:pt x="7531951" y="825068"/>
                  </a:lnTo>
                  <a:lnTo>
                    <a:pt x="7530833" y="824598"/>
                  </a:lnTo>
                  <a:lnTo>
                    <a:pt x="7528204" y="824598"/>
                  </a:lnTo>
                  <a:lnTo>
                    <a:pt x="7527074" y="825068"/>
                  </a:lnTo>
                  <a:lnTo>
                    <a:pt x="7525220" y="826922"/>
                  </a:lnTo>
                  <a:lnTo>
                    <a:pt x="7524750" y="828040"/>
                  </a:lnTo>
                  <a:lnTo>
                    <a:pt x="7524750" y="830681"/>
                  </a:lnTo>
                  <a:lnTo>
                    <a:pt x="7525220" y="831799"/>
                  </a:lnTo>
                  <a:lnTo>
                    <a:pt x="7527074" y="833653"/>
                  </a:lnTo>
                  <a:lnTo>
                    <a:pt x="7528204" y="834123"/>
                  </a:lnTo>
                  <a:lnTo>
                    <a:pt x="7530833" y="834123"/>
                  </a:lnTo>
                  <a:lnTo>
                    <a:pt x="7531951" y="833653"/>
                  </a:lnTo>
                  <a:lnTo>
                    <a:pt x="7533818" y="831799"/>
                  </a:lnTo>
                  <a:lnTo>
                    <a:pt x="7534275" y="830681"/>
                  </a:lnTo>
                  <a:lnTo>
                    <a:pt x="7534275" y="828040"/>
                  </a:lnTo>
                  <a:close/>
                </a:path>
                <a:path w="10629900" h="2895600">
                  <a:moveTo>
                    <a:pt x="7534275" y="415747"/>
                  </a:moveTo>
                  <a:lnTo>
                    <a:pt x="7533818" y="414629"/>
                  </a:lnTo>
                  <a:lnTo>
                    <a:pt x="7531951" y="412762"/>
                  </a:lnTo>
                  <a:lnTo>
                    <a:pt x="7530833" y="412305"/>
                  </a:lnTo>
                  <a:lnTo>
                    <a:pt x="7528204" y="412305"/>
                  </a:lnTo>
                  <a:lnTo>
                    <a:pt x="7527074" y="412762"/>
                  </a:lnTo>
                  <a:lnTo>
                    <a:pt x="7525220" y="414629"/>
                  </a:lnTo>
                  <a:lnTo>
                    <a:pt x="7524750" y="415747"/>
                  </a:lnTo>
                  <a:lnTo>
                    <a:pt x="7524750" y="418376"/>
                  </a:lnTo>
                  <a:lnTo>
                    <a:pt x="7525220" y="419506"/>
                  </a:lnTo>
                  <a:lnTo>
                    <a:pt x="7527074" y="421360"/>
                  </a:lnTo>
                  <a:lnTo>
                    <a:pt x="7528204" y="421830"/>
                  </a:lnTo>
                  <a:lnTo>
                    <a:pt x="7530833" y="421830"/>
                  </a:lnTo>
                  <a:lnTo>
                    <a:pt x="7531951" y="421360"/>
                  </a:lnTo>
                  <a:lnTo>
                    <a:pt x="7533818" y="419506"/>
                  </a:lnTo>
                  <a:lnTo>
                    <a:pt x="7534275" y="418376"/>
                  </a:lnTo>
                  <a:lnTo>
                    <a:pt x="7534275" y="415747"/>
                  </a:lnTo>
                  <a:close/>
                </a:path>
                <a:path w="10629900" h="2895600">
                  <a:moveTo>
                    <a:pt x="7534275" y="3454"/>
                  </a:moveTo>
                  <a:lnTo>
                    <a:pt x="7533818" y="2336"/>
                  </a:lnTo>
                  <a:lnTo>
                    <a:pt x="7531951" y="469"/>
                  </a:lnTo>
                  <a:lnTo>
                    <a:pt x="7530833" y="0"/>
                  </a:lnTo>
                  <a:lnTo>
                    <a:pt x="7528204" y="0"/>
                  </a:lnTo>
                  <a:lnTo>
                    <a:pt x="7527074" y="469"/>
                  </a:lnTo>
                  <a:lnTo>
                    <a:pt x="7525220" y="2336"/>
                  </a:lnTo>
                  <a:lnTo>
                    <a:pt x="7524750" y="3454"/>
                  </a:lnTo>
                  <a:lnTo>
                    <a:pt x="7524750" y="6083"/>
                  </a:lnTo>
                  <a:lnTo>
                    <a:pt x="7525220" y="7200"/>
                  </a:lnTo>
                  <a:lnTo>
                    <a:pt x="7527074" y="9067"/>
                  </a:lnTo>
                  <a:lnTo>
                    <a:pt x="7528204" y="9525"/>
                  </a:lnTo>
                  <a:lnTo>
                    <a:pt x="7530833" y="9525"/>
                  </a:lnTo>
                  <a:lnTo>
                    <a:pt x="7531951" y="9067"/>
                  </a:lnTo>
                  <a:lnTo>
                    <a:pt x="7533818" y="7200"/>
                  </a:lnTo>
                  <a:lnTo>
                    <a:pt x="7534275" y="6083"/>
                  </a:lnTo>
                  <a:lnTo>
                    <a:pt x="7534275" y="3454"/>
                  </a:lnTo>
                  <a:close/>
                </a:path>
                <a:path w="10629900" h="2895600">
                  <a:moveTo>
                    <a:pt x="7581900" y="2889529"/>
                  </a:moveTo>
                  <a:lnTo>
                    <a:pt x="7581443" y="2888411"/>
                  </a:lnTo>
                  <a:lnTo>
                    <a:pt x="7579576" y="2886545"/>
                  </a:lnTo>
                  <a:lnTo>
                    <a:pt x="7578458" y="2886075"/>
                  </a:lnTo>
                  <a:lnTo>
                    <a:pt x="7575829" y="2886075"/>
                  </a:lnTo>
                  <a:lnTo>
                    <a:pt x="7574699" y="2886545"/>
                  </a:lnTo>
                  <a:lnTo>
                    <a:pt x="7572845" y="2888411"/>
                  </a:lnTo>
                  <a:lnTo>
                    <a:pt x="7572375" y="2889529"/>
                  </a:lnTo>
                  <a:lnTo>
                    <a:pt x="7572375" y="2892158"/>
                  </a:lnTo>
                  <a:lnTo>
                    <a:pt x="7572845" y="2893276"/>
                  </a:lnTo>
                  <a:lnTo>
                    <a:pt x="7574699" y="2895142"/>
                  </a:lnTo>
                  <a:lnTo>
                    <a:pt x="7575829" y="2895600"/>
                  </a:lnTo>
                  <a:lnTo>
                    <a:pt x="7578458" y="2895600"/>
                  </a:lnTo>
                  <a:lnTo>
                    <a:pt x="7579576" y="2895142"/>
                  </a:lnTo>
                  <a:lnTo>
                    <a:pt x="7581443" y="2893276"/>
                  </a:lnTo>
                  <a:lnTo>
                    <a:pt x="7581900" y="2892158"/>
                  </a:lnTo>
                  <a:lnTo>
                    <a:pt x="7581900" y="2889529"/>
                  </a:lnTo>
                  <a:close/>
                </a:path>
                <a:path w="10629900" h="2895600">
                  <a:moveTo>
                    <a:pt x="7581900" y="2477236"/>
                  </a:moveTo>
                  <a:lnTo>
                    <a:pt x="7581443" y="2476106"/>
                  </a:lnTo>
                  <a:lnTo>
                    <a:pt x="7579576" y="2474252"/>
                  </a:lnTo>
                  <a:lnTo>
                    <a:pt x="7578458" y="2473782"/>
                  </a:lnTo>
                  <a:lnTo>
                    <a:pt x="7575829" y="2473782"/>
                  </a:lnTo>
                  <a:lnTo>
                    <a:pt x="7574699" y="2474252"/>
                  </a:lnTo>
                  <a:lnTo>
                    <a:pt x="7572845" y="2476106"/>
                  </a:lnTo>
                  <a:lnTo>
                    <a:pt x="7572375" y="2477236"/>
                  </a:lnTo>
                  <a:lnTo>
                    <a:pt x="7572375" y="2479865"/>
                  </a:lnTo>
                  <a:lnTo>
                    <a:pt x="7572845" y="2480983"/>
                  </a:lnTo>
                  <a:lnTo>
                    <a:pt x="7574699" y="2482850"/>
                  </a:lnTo>
                  <a:lnTo>
                    <a:pt x="7575829" y="2483307"/>
                  </a:lnTo>
                  <a:lnTo>
                    <a:pt x="7578458" y="2483307"/>
                  </a:lnTo>
                  <a:lnTo>
                    <a:pt x="7579576" y="2482850"/>
                  </a:lnTo>
                  <a:lnTo>
                    <a:pt x="7581443" y="2480983"/>
                  </a:lnTo>
                  <a:lnTo>
                    <a:pt x="7581900" y="2479865"/>
                  </a:lnTo>
                  <a:lnTo>
                    <a:pt x="7581900" y="2477236"/>
                  </a:lnTo>
                  <a:close/>
                </a:path>
                <a:path w="10629900" h="2895600">
                  <a:moveTo>
                    <a:pt x="7581900" y="2064931"/>
                  </a:moveTo>
                  <a:lnTo>
                    <a:pt x="7581443" y="2063813"/>
                  </a:lnTo>
                  <a:lnTo>
                    <a:pt x="7579576" y="2061959"/>
                  </a:lnTo>
                  <a:lnTo>
                    <a:pt x="7578458" y="2061489"/>
                  </a:lnTo>
                  <a:lnTo>
                    <a:pt x="7575829" y="2061489"/>
                  </a:lnTo>
                  <a:lnTo>
                    <a:pt x="7574699" y="2061959"/>
                  </a:lnTo>
                  <a:lnTo>
                    <a:pt x="7572845" y="2063813"/>
                  </a:lnTo>
                  <a:lnTo>
                    <a:pt x="7572375" y="2064931"/>
                  </a:lnTo>
                  <a:lnTo>
                    <a:pt x="7572375" y="2067560"/>
                  </a:lnTo>
                  <a:lnTo>
                    <a:pt x="7572845" y="2068690"/>
                  </a:lnTo>
                  <a:lnTo>
                    <a:pt x="7574699" y="2070544"/>
                  </a:lnTo>
                  <a:lnTo>
                    <a:pt x="7575829" y="2071014"/>
                  </a:lnTo>
                  <a:lnTo>
                    <a:pt x="7578458" y="2071014"/>
                  </a:lnTo>
                  <a:lnTo>
                    <a:pt x="7579576" y="2070544"/>
                  </a:lnTo>
                  <a:lnTo>
                    <a:pt x="7581443" y="2068690"/>
                  </a:lnTo>
                  <a:lnTo>
                    <a:pt x="7581900" y="2067560"/>
                  </a:lnTo>
                  <a:lnTo>
                    <a:pt x="7581900" y="2064931"/>
                  </a:lnTo>
                  <a:close/>
                </a:path>
                <a:path w="10629900" h="2895600">
                  <a:moveTo>
                    <a:pt x="7581900" y="1652638"/>
                  </a:moveTo>
                  <a:lnTo>
                    <a:pt x="7581443" y="1651520"/>
                  </a:lnTo>
                  <a:lnTo>
                    <a:pt x="7579576" y="1649653"/>
                  </a:lnTo>
                  <a:lnTo>
                    <a:pt x="7578458" y="1649196"/>
                  </a:lnTo>
                  <a:lnTo>
                    <a:pt x="7575829" y="1649196"/>
                  </a:lnTo>
                  <a:lnTo>
                    <a:pt x="7574699" y="1649653"/>
                  </a:lnTo>
                  <a:lnTo>
                    <a:pt x="7572845" y="1651520"/>
                  </a:lnTo>
                  <a:lnTo>
                    <a:pt x="7572375" y="1652638"/>
                  </a:lnTo>
                  <a:lnTo>
                    <a:pt x="7572375" y="1655267"/>
                  </a:lnTo>
                  <a:lnTo>
                    <a:pt x="7572845" y="1656397"/>
                  </a:lnTo>
                  <a:lnTo>
                    <a:pt x="7574699" y="1658251"/>
                  </a:lnTo>
                  <a:lnTo>
                    <a:pt x="7575829" y="1658721"/>
                  </a:lnTo>
                  <a:lnTo>
                    <a:pt x="7578458" y="1658721"/>
                  </a:lnTo>
                  <a:lnTo>
                    <a:pt x="7579576" y="1658251"/>
                  </a:lnTo>
                  <a:lnTo>
                    <a:pt x="7581443" y="1656397"/>
                  </a:lnTo>
                  <a:lnTo>
                    <a:pt x="7581900" y="1655267"/>
                  </a:lnTo>
                  <a:lnTo>
                    <a:pt x="7581900" y="1652638"/>
                  </a:lnTo>
                  <a:close/>
                </a:path>
                <a:path w="10629900" h="2895600">
                  <a:moveTo>
                    <a:pt x="7581900" y="1240345"/>
                  </a:moveTo>
                  <a:lnTo>
                    <a:pt x="7581443" y="1239215"/>
                  </a:lnTo>
                  <a:lnTo>
                    <a:pt x="7579576" y="1237361"/>
                  </a:lnTo>
                  <a:lnTo>
                    <a:pt x="7578458" y="1236891"/>
                  </a:lnTo>
                  <a:lnTo>
                    <a:pt x="7575829" y="1236891"/>
                  </a:lnTo>
                  <a:lnTo>
                    <a:pt x="7574699" y="1237361"/>
                  </a:lnTo>
                  <a:lnTo>
                    <a:pt x="7572845" y="1239215"/>
                  </a:lnTo>
                  <a:lnTo>
                    <a:pt x="7572375" y="1240345"/>
                  </a:lnTo>
                  <a:lnTo>
                    <a:pt x="7572375" y="1242974"/>
                  </a:lnTo>
                  <a:lnTo>
                    <a:pt x="7572845" y="1244092"/>
                  </a:lnTo>
                  <a:lnTo>
                    <a:pt x="7574699" y="1245958"/>
                  </a:lnTo>
                  <a:lnTo>
                    <a:pt x="7575829" y="1246416"/>
                  </a:lnTo>
                  <a:lnTo>
                    <a:pt x="7578458" y="1246416"/>
                  </a:lnTo>
                  <a:lnTo>
                    <a:pt x="7579576" y="1245958"/>
                  </a:lnTo>
                  <a:lnTo>
                    <a:pt x="7581443" y="1244092"/>
                  </a:lnTo>
                  <a:lnTo>
                    <a:pt x="7581900" y="1242974"/>
                  </a:lnTo>
                  <a:lnTo>
                    <a:pt x="7581900" y="1240345"/>
                  </a:lnTo>
                  <a:close/>
                </a:path>
                <a:path w="10629900" h="2895600">
                  <a:moveTo>
                    <a:pt x="7581900" y="828040"/>
                  </a:moveTo>
                  <a:lnTo>
                    <a:pt x="7581443" y="826922"/>
                  </a:lnTo>
                  <a:lnTo>
                    <a:pt x="7579576" y="825068"/>
                  </a:lnTo>
                  <a:lnTo>
                    <a:pt x="7578458" y="824598"/>
                  </a:lnTo>
                  <a:lnTo>
                    <a:pt x="7575829" y="824598"/>
                  </a:lnTo>
                  <a:lnTo>
                    <a:pt x="7574699" y="825068"/>
                  </a:lnTo>
                  <a:lnTo>
                    <a:pt x="7572845" y="826922"/>
                  </a:lnTo>
                  <a:lnTo>
                    <a:pt x="7572375" y="828040"/>
                  </a:lnTo>
                  <a:lnTo>
                    <a:pt x="7572375" y="830681"/>
                  </a:lnTo>
                  <a:lnTo>
                    <a:pt x="7572845" y="831799"/>
                  </a:lnTo>
                  <a:lnTo>
                    <a:pt x="7574699" y="833653"/>
                  </a:lnTo>
                  <a:lnTo>
                    <a:pt x="7575829" y="834123"/>
                  </a:lnTo>
                  <a:lnTo>
                    <a:pt x="7578458" y="834123"/>
                  </a:lnTo>
                  <a:lnTo>
                    <a:pt x="7579576" y="833653"/>
                  </a:lnTo>
                  <a:lnTo>
                    <a:pt x="7581443" y="831799"/>
                  </a:lnTo>
                  <a:lnTo>
                    <a:pt x="7581900" y="830681"/>
                  </a:lnTo>
                  <a:lnTo>
                    <a:pt x="7581900" y="828040"/>
                  </a:lnTo>
                  <a:close/>
                </a:path>
                <a:path w="10629900" h="2895600">
                  <a:moveTo>
                    <a:pt x="7581900" y="415747"/>
                  </a:moveTo>
                  <a:lnTo>
                    <a:pt x="7581443" y="414629"/>
                  </a:lnTo>
                  <a:lnTo>
                    <a:pt x="7579576" y="412762"/>
                  </a:lnTo>
                  <a:lnTo>
                    <a:pt x="7578458" y="412305"/>
                  </a:lnTo>
                  <a:lnTo>
                    <a:pt x="7575829" y="412305"/>
                  </a:lnTo>
                  <a:lnTo>
                    <a:pt x="7574699" y="412762"/>
                  </a:lnTo>
                  <a:lnTo>
                    <a:pt x="7572845" y="414629"/>
                  </a:lnTo>
                  <a:lnTo>
                    <a:pt x="7572375" y="415747"/>
                  </a:lnTo>
                  <a:lnTo>
                    <a:pt x="7572375" y="418376"/>
                  </a:lnTo>
                  <a:lnTo>
                    <a:pt x="7572845" y="419506"/>
                  </a:lnTo>
                  <a:lnTo>
                    <a:pt x="7574699" y="421360"/>
                  </a:lnTo>
                  <a:lnTo>
                    <a:pt x="7575829" y="421830"/>
                  </a:lnTo>
                  <a:lnTo>
                    <a:pt x="7578458" y="421830"/>
                  </a:lnTo>
                  <a:lnTo>
                    <a:pt x="7579576" y="421360"/>
                  </a:lnTo>
                  <a:lnTo>
                    <a:pt x="7581443" y="419506"/>
                  </a:lnTo>
                  <a:lnTo>
                    <a:pt x="7581900" y="418376"/>
                  </a:lnTo>
                  <a:lnTo>
                    <a:pt x="7581900" y="415747"/>
                  </a:lnTo>
                  <a:close/>
                </a:path>
                <a:path w="10629900" h="2895600">
                  <a:moveTo>
                    <a:pt x="7581900" y="3454"/>
                  </a:moveTo>
                  <a:lnTo>
                    <a:pt x="7581443" y="2336"/>
                  </a:lnTo>
                  <a:lnTo>
                    <a:pt x="7579576" y="469"/>
                  </a:lnTo>
                  <a:lnTo>
                    <a:pt x="7578458" y="0"/>
                  </a:lnTo>
                  <a:lnTo>
                    <a:pt x="7575829" y="0"/>
                  </a:lnTo>
                  <a:lnTo>
                    <a:pt x="7574699" y="469"/>
                  </a:lnTo>
                  <a:lnTo>
                    <a:pt x="7572845" y="2336"/>
                  </a:lnTo>
                  <a:lnTo>
                    <a:pt x="7572375" y="3454"/>
                  </a:lnTo>
                  <a:lnTo>
                    <a:pt x="7572375" y="6083"/>
                  </a:lnTo>
                  <a:lnTo>
                    <a:pt x="7572845" y="7200"/>
                  </a:lnTo>
                  <a:lnTo>
                    <a:pt x="7574699" y="9067"/>
                  </a:lnTo>
                  <a:lnTo>
                    <a:pt x="7575829" y="9525"/>
                  </a:lnTo>
                  <a:lnTo>
                    <a:pt x="7578458" y="9525"/>
                  </a:lnTo>
                  <a:lnTo>
                    <a:pt x="7579576" y="9067"/>
                  </a:lnTo>
                  <a:lnTo>
                    <a:pt x="7581443" y="7200"/>
                  </a:lnTo>
                  <a:lnTo>
                    <a:pt x="7581900" y="6083"/>
                  </a:lnTo>
                  <a:lnTo>
                    <a:pt x="7581900" y="3454"/>
                  </a:lnTo>
                  <a:close/>
                </a:path>
                <a:path w="10629900" h="2895600">
                  <a:moveTo>
                    <a:pt x="7629525" y="2889529"/>
                  </a:moveTo>
                  <a:lnTo>
                    <a:pt x="7629068" y="2888411"/>
                  </a:lnTo>
                  <a:lnTo>
                    <a:pt x="7627201" y="2886545"/>
                  </a:lnTo>
                  <a:lnTo>
                    <a:pt x="7626083" y="2886075"/>
                  </a:lnTo>
                  <a:lnTo>
                    <a:pt x="7623454" y="2886075"/>
                  </a:lnTo>
                  <a:lnTo>
                    <a:pt x="7622324" y="2886545"/>
                  </a:lnTo>
                  <a:lnTo>
                    <a:pt x="7620470" y="2888411"/>
                  </a:lnTo>
                  <a:lnTo>
                    <a:pt x="7620000" y="2889529"/>
                  </a:lnTo>
                  <a:lnTo>
                    <a:pt x="7620000" y="2892158"/>
                  </a:lnTo>
                  <a:lnTo>
                    <a:pt x="7620470" y="2893276"/>
                  </a:lnTo>
                  <a:lnTo>
                    <a:pt x="7622324" y="2895142"/>
                  </a:lnTo>
                  <a:lnTo>
                    <a:pt x="7623454" y="2895600"/>
                  </a:lnTo>
                  <a:lnTo>
                    <a:pt x="7626083" y="2895600"/>
                  </a:lnTo>
                  <a:lnTo>
                    <a:pt x="7627201" y="2895142"/>
                  </a:lnTo>
                  <a:lnTo>
                    <a:pt x="7629068" y="2893276"/>
                  </a:lnTo>
                  <a:lnTo>
                    <a:pt x="7629525" y="2892158"/>
                  </a:lnTo>
                  <a:lnTo>
                    <a:pt x="7629525" y="2889529"/>
                  </a:lnTo>
                  <a:close/>
                </a:path>
                <a:path w="10629900" h="2895600">
                  <a:moveTo>
                    <a:pt x="7629525" y="2477236"/>
                  </a:moveTo>
                  <a:lnTo>
                    <a:pt x="7629068" y="2476106"/>
                  </a:lnTo>
                  <a:lnTo>
                    <a:pt x="7627201" y="2474252"/>
                  </a:lnTo>
                  <a:lnTo>
                    <a:pt x="7626083" y="2473782"/>
                  </a:lnTo>
                  <a:lnTo>
                    <a:pt x="7623454" y="2473782"/>
                  </a:lnTo>
                  <a:lnTo>
                    <a:pt x="7622324" y="2474252"/>
                  </a:lnTo>
                  <a:lnTo>
                    <a:pt x="7620470" y="2476106"/>
                  </a:lnTo>
                  <a:lnTo>
                    <a:pt x="7620000" y="2477236"/>
                  </a:lnTo>
                  <a:lnTo>
                    <a:pt x="7620000" y="2479865"/>
                  </a:lnTo>
                  <a:lnTo>
                    <a:pt x="7620470" y="2480983"/>
                  </a:lnTo>
                  <a:lnTo>
                    <a:pt x="7622324" y="2482850"/>
                  </a:lnTo>
                  <a:lnTo>
                    <a:pt x="7623454" y="2483307"/>
                  </a:lnTo>
                  <a:lnTo>
                    <a:pt x="7626083" y="2483307"/>
                  </a:lnTo>
                  <a:lnTo>
                    <a:pt x="7627201" y="2482850"/>
                  </a:lnTo>
                  <a:lnTo>
                    <a:pt x="7629068" y="2480983"/>
                  </a:lnTo>
                  <a:lnTo>
                    <a:pt x="7629525" y="2479865"/>
                  </a:lnTo>
                  <a:lnTo>
                    <a:pt x="7629525" y="2477236"/>
                  </a:lnTo>
                  <a:close/>
                </a:path>
                <a:path w="10629900" h="2895600">
                  <a:moveTo>
                    <a:pt x="7629525" y="2064931"/>
                  </a:moveTo>
                  <a:lnTo>
                    <a:pt x="7629068" y="2063813"/>
                  </a:lnTo>
                  <a:lnTo>
                    <a:pt x="7627201" y="2061959"/>
                  </a:lnTo>
                  <a:lnTo>
                    <a:pt x="7626083" y="2061489"/>
                  </a:lnTo>
                  <a:lnTo>
                    <a:pt x="7623454" y="2061489"/>
                  </a:lnTo>
                  <a:lnTo>
                    <a:pt x="7622324" y="2061959"/>
                  </a:lnTo>
                  <a:lnTo>
                    <a:pt x="7620470" y="2063813"/>
                  </a:lnTo>
                  <a:lnTo>
                    <a:pt x="7620000" y="2064931"/>
                  </a:lnTo>
                  <a:lnTo>
                    <a:pt x="7620000" y="2067560"/>
                  </a:lnTo>
                  <a:lnTo>
                    <a:pt x="7620470" y="2068690"/>
                  </a:lnTo>
                  <a:lnTo>
                    <a:pt x="7622324" y="2070544"/>
                  </a:lnTo>
                  <a:lnTo>
                    <a:pt x="7623454" y="2071014"/>
                  </a:lnTo>
                  <a:lnTo>
                    <a:pt x="7626083" y="2071014"/>
                  </a:lnTo>
                  <a:lnTo>
                    <a:pt x="7627201" y="2070544"/>
                  </a:lnTo>
                  <a:lnTo>
                    <a:pt x="7629068" y="2068690"/>
                  </a:lnTo>
                  <a:lnTo>
                    <a:pt x="7629525" y="2067560"/>
                  </a:lnTo>
                  <a:lnTo>
                    <a:pt x="7629525" y="2064931"/>
                  </a:lnTo>
                  <a:close/>
                </a:path>
                <a:path w="10629900" h="2895600">
                  <a:moveTo>
                    <a:pt x="7629525" y="1652638"/>
                  </a:moveTo>
                  <a:lnTo>
                    <a:pt x="7629068" y="1651520"/>
                  </a:lnTo>
                  <a:lnTo>
                    <a:pt x="7627201" y="1649653"/>
                  </a:lnTo>
                  <a:lnTo>
                    <a:pt x="7626083" y="1649196"/>
                  </a:lnTo>
                  <a:lnTo>
                    <a:pt x="7623454" y="1649196"/>
                  </a:lnTo>
                  <a:lnTo>
                    <a:pt x="7622324" y="1649653"/>
                  </a:lnTo>
                  <a:lnTo>
                    <a:pt x="7620470" y="1651520"/>
                  </a:lnTo>
                  <a:lnTo>
                    <a:pt x="7620000" y="1652638"/>
                  </a:lnTo>
                  <a:lnTo>
                    <a:pt x="7620000" y="1655267"/>
                  </a:lnTo>
                  <a:lnTo>
                    <a:pt x="7620470" y="1656397"/>
                  </a:lnTo>
                  <a:lnTo>
                    <a:pt x="7622324" y="1658251"/>
                  </a:lnTo>
                  <a:lnTo>
                    <a:pt x="7623454" y="1658721"/>
                  </a:lnTo>
                  <a:lnTo>
                    <a:pt x="7626083" y="1658721"/>
                  </a:lnTo>
                  <a:lnTo>
                    <a:pt x="7627201" y="1658251"/>
                  </a:lnTo>
                  <a:lnTo>
                    <a:pt x="7629068" y="1656397"/>
                  </a:lnTo>
                  <a:lnTo>
                    <a:pt x="7629525" y="1655267"/>
                  </a:lnTo>
                  <a:lnTo>
                    <a:pt x="7629525" y="1652638"/>
                  </a:lnTo>
                  <a:close/>
                </a:path>
                <a:path w="10629900" h="2895600">
                  <a:moveTo>
                    <a:pt x="7629525" y="1240345"/>
                  </a:moveTo>
                  <a:lnTo>
                    <a:pt x="7629068" y="1239215"/>
                  </a:lnTo>
                  <a:lnTo>
                    <a:pt x="7627201" y="1237361"/>
                  </a:lnTo>
                  <a:lnTo>
                    <a:pt x="7626083" y="1236891"/>
                  </a:lnTo>
                  <a:lnTo>
                    <a:pt x="7623454" y="1236891"/>
                  </a:lnTo>
                  <a:lnTo>
                    <a:pt x="7622324" y="1237361"/>
                  </a:lnTo>
                  <a:lnTo>
                    <a:pt x="7620470" y="1239215"/>
                  </a:lnTo>
                  <a:lnTo>
                    <a:pt x="7620000" y="1240345"/>
                  </a:lnTo>
                  <a:lnTo>
                    <a:pt x="7620000" y="1242974"/>
                  </a:lnTo>
                  <a:lnTo>
                    <a:pt x="7620470" y="1244092"/>
                  </a:lnTo>
                  <a:lnTo>
                    <a:pt x="7622324" y="1245958"/>
                  </a:lnTo>
                  <a:lnTo>
                    <a:pt x="7623454" y="1246416"/>
                  </a:lnTo>
                  <a:lnTo>
                    <a:pt x="7626083" y="1246416"/>
                  </a:lnTo>
                  <a:lnTo>
                    <a:pt x="7627201" y="1245958"/>
                  </a:lnTo>
                  <a:lnTo>
                    <a:pt x="7629068" y="1244092"/>
                  </a:lnTo>
                  <a:lnTo>
                    <a:pt x="7629525" y="1242974"/>
                  </a:lnTo>
                  <a:lnTo>
                    <a:pt x="7629525" y="1240345"/>
                  </a:lnTo>
                  <a:close/>
                </a:path>
                <a:path w="10629900" h="2895600">
                  <a:moveTo>
                    <a:pt x="7629525" y="828040"/>
                  </a:moveTo>
                  <a:lnTo>
                    <a:pt x="7629068" y="826922"/>
                  </a:lnTo>
                  <a:lnTo>
                    <a:pt x="7627201" y="825068"/>
                  </a:lnTo>
                  <a:lnTo>
                    <a:pt x="7626083" y="824598"/>
                  </a:lnTo>
                  <a:lnTo>
                    <a:pt x="7623454" y="824598"/>
                  </a:lnTo>
                  <a:lnTo>
                    <a:pt x="7622324" y="825068"/>
                  </a:lnTo>
                  <a:lnTo>
                    <a:pt x="7620470" y="826922"/>
                  </a:lnTo>
                  <a:lnTo>
                    <a:pt x="7620000" y="828040"/>
                  </a:lnTo>
                  <a:lnTo>
                    <a:pt x="7620000" y="830681"/>
                  </a:lnTo>
                  <a:lnTo>
                    <a:pt x="7620470" y="831799"/>
                  </a:lnTo>
                  <a:lnTo>
                    <a:pt x="7622324" y="833653"/>
                  </a:lnTo>
                  <a:lnTo>
                    <a:pt x="7623454" y="834123"/>
                  </a:lnTo>
                  <a:lnTo>
                    <a:pt x="7626083" y="834123"/>
                  </a:lnTo>
                  <a:lnTo>
                    <a:pt x="7627201" y="833653"/>
                  </a:lnTo>
                  <a:lnTo>
                    <a:pt x="7629068" y="831799"/>
                  </a:lnTo>
                  <a:lnTo>
                    <a:pt x="7629525" y="830681"/>
                  </a:lnTo>
                  <a:lnTo>
                    <a:pt x="7629525" y="828040"/>
                  </a:lnTo>
                  <a:close/>
                </a:path>
                <a:path w="10629900" h="2895600">
                  <a:moveTo>
                    <a:pt x="7629525" y="415747"/>
                  </a:moveTo>
                  <a:lnTo>
                    <a:pt x="7629068" y="414629"/>
                  </a:lnTo>
                  <a:lnTo>
                    <a:pt x="7627201" y="412762"/>
                  </a:lnTo>
                  <a:lnTo>
                    <a:pt x="7626083" y="412305"/>
                  </a:lnTo>
                  <a:lnTo>
                    <a:pt x="7623454" y="412305"/>
                  </a:lnTo>
                  <a:lnTo>
                    <a:pt x="7622324" y="412762"/>
                  </a:lnTo>
                  <a:lnTo>
                    <a:pt x="7620470" y="414629"/>
                  </a:lnTo>
                  <a:lnTo>
                    <a:pt x="7620000" y="415747"/>
                  </a:lnTo>
                  <a:lnTo>
                    <a:pt x="7620000" y="418376"/>
                  </a:lnTo>
                  <a:lnTo>
                    <a:pt x="7620470" y="419506"/>
                  </a:lnTo>
                  <a:lnTo>
                    <a:pt x="7622324" y="421360"/>
                  </a:lnTo>
                  <a:lnTo>
                    <a:pt x="7623454" y="421830"/>
                  </a:lnTo>
                  <a:lnTo>
                    <a:pt x="7626083" y="421830"/>
                  </a:lnTo>
                  <a:lnTo>
                    <a:pt x="7627201" y="421360"/>
                  </a:lnTo>
                  <a:lnTo>
                    <a:pt x="7629068" y="419506"/>
                  </a:lnTo>
                  <a:lnTo>
                    <a:pt x="7629525" y="418376"/>
                  </a:lnTo>
                  <a:lnTo>
                    <a:pt x="7629525" y="415747"/>
                  </a:lnTo>
                  <a:close/>
                </a:path>
                <a:path w="10629900" h="2895600">
                  <a:moveTo>
                    <a:pt x="7629525" y="3454"/>
                  </a:moveTo>
                  <a:lnTo>
                    <a:pt x="7629068" y="2336"/>
                  </a:lnTo>
                  <a:lnTo>
                    <a:pt x="7627201" y="469"/>
                  </a:lnTo>
                  <a:lnTo>
                    <a:pt x="7626083" y="0"/>
                  </a:lnTo>
                  <a:lnTo>
                    <a:pt x="7623454" y="0"/>
                  </a:lnTo>
                  <a:lnTo>
                    <a:pt x="7622324" y="469"/>
                  </a:lnTo>
                  <a:lnTo>
                    <a:pt x="7620470" y="2336"/>
                  </a:lnTo>
                  <a:lnTo>
                    <a:pt x="7620000" y="3454"/>
                  </a:lnTo>
                  <a:lnTo>
                    <a:pt x="7620000" y="6083"/>
                  </a:lnTo>
                  <a:lnTo>
                    <a:pt x="7620470" y="7200"/>
                  </a:lnTo>
                  <a:lnTo>
                    <a:pt x="7622324" y="9067"/>
                  </a:lnTo>
                  <a:lnTo>
                    <a:pt x="7623454" y="9525"/>
                  </a:lnTo>
                  <a:lnTo>
                    <a:pt x="7626083" y="9525"/>
                  </a:lnTo>
                  <a:lnTo>
                    <a:pt x="7627201" y="9067"/>
                  </a:lnTo>
                  <a:lnTo>
                    <a:pt x="7629068" y="7200"/>
                  </a:lnTo>
                  <a:lnTo>
                    <a:pt x="7629525" y="6083"/>
                  </a:lnTo>
                  <a:lnTo>
                    <a:pt x="7629525" y="3454"/>
                  </a:lnTo>
                  <a:close/>
                </a:path>
                <a:path w="10629900" h="2895600">
                  <a:moveTo>
                    <a:pt x="7677150" y="2889529"/>
                  </a:moveTo>
                  <a:lnTo>
                    <a:pt x="7676693" y="2888411"/>
                  </a:lnTo>
                  <a:lnTo>
                    <a:pt x="7674826" y="2886545"/>
                  </a:lnTo>
                  <a:lnTo>
                    <a:pt x="7673708" y="2886075"/>
                  </a:lnTo>
                  <a:lnTo>
                    <a:pt x="7671079" y="2886075"/>
                  </a:lnTo>
                  <a:lnTo>
                    <a:pt x="7669949" y="2886545"/>
                  </a:lnTo>
                  <a:lnTo>
                    <a:pt x="7668095" y="2888411"/>
                  </a:lnTo>
                  <a:lnTo>
                    <a:pt x="7667625" y="2889529"/>
                  </a:lnTo>
                  <a:lnTo>
                    <a:pt x="7667625" y="2892158"/>
                  </a:lnTo>
                  <a:lnTo>
                    <a:pt x="7668095" y="2893276"/>
                  </a:lnTo>
                  <a:lnTo>
                    <a:pt x="7669949" y="2895142"/>
                  </a:lnTo>
                  <a:lnTo>
                    <a:pt x="7671079" y="2895600"/>
                  </a:lnTo>
                  <a:lnTo>
                    <a:pt x="7673708" y="2895600"/>
                  </a:lnTo>
                  <a:lnTo>
                    <a:pt x="7674826" y="2895142"/>
                  </a:lnTo>
                  <a:lnTo>
                    <a:pt x="7676693" y="2893276"/>
                  </a:lnTo>
                  <a:lnTo>
                    <a:pt x="7677150" y="2892158"/>
                  </a:lnTo>
                  <a:lnTo>
                    <a:pt x="7677150" y="2889529"/>
                  </a:lnTo>
                  <a:close/>
                </a:path>
                <a:path w="10629900" h="2895600">
                  <a:moveTo>
                    <a:pt x="7677150" y="2477236"/>
                  </a:moveTo>
                  <a:lnTo>
                    <a:pt x="7676693" y="2476106"/>
                  </a:lnTo>
                  <a:lnTo>
                    <a:pt x="7674826" y="2474252"/>
                  </a:lnTo>
                  <a:lnTo>
                    <a:pt x="7673708" y="2473782"/>
                  </a:lnTo>
                  <a:lnTo>
                    <a:pt x="7671079" y="2473782"/>
                  </a:lnTo>
                  <a:lnTo>
                    <a:pt x="7669949" y="2474252"/>
                  </a:lnTo>
                  <a:lnTo>
                    <a:pt x="7668095" y="2476106"/>
                  </a:lnTo>
                  <a:lnTo>
                    <a:pt x="7667625" y="2477236"/>
                  </a:lnTo>
                  <a:lnTo>
                    <a:pt x="7667625" y="2479865"/>
                  </a:lnTo>
                  <a:lnTo>
                    <a:pt x="7668095" y="2480983"/>
                  </a:lnTo>
                  <a:lnTo>
                    <a:pt x="7669949" y="2482850"/>
                  </a:lnTo>
                  <a:lnTo>
                    <a:pt x="7671079" y="2483307"/>
                  </a:lnTo>
                  <a:lnTo>
                    <a:pt x="7673708" y="2483307"/>
                  </a:lnTo>
                  <a:lnTo>
                    <a:pt x="7674826" y="2482850"/>
                  </a:lnTo>
                  <a:lnTo>
                    <a:pt x="7676693" y="2480983"/>
                  </a:lnTo>
                  <a:lnTo>
                    <a:pt x="7677150" y="2479865"/>
                  </a:lnTo>
                  <a:lnTo>
                    <a:pt x="7677150" y="2477236"/>
                  </a:lnTo>
                  <a:close/>
                </a:path>
                <a:path w="10629900" h="2895600">
                  <a:moveTo>
                    <a:pt x="7677150" y="2064931"/>
                  </a:moveTo>
                  <a:lnTo>
                    <a:pt x="7676693" y="2063813"/>
                  </a:lnTo>
                  <a:lnTo>
                    <a:pt x="7674826" y="2061959"/>
                  </a:lnTo>
                  <a:lnTo>
                    <a:pt x="7673708" y="2061489"/>
                  </a:lnTo>
                  <a:lnTo>
                    <a:pt x="7671079" y="2061489"/>
                  </a:lnTo>
                  <a:lnTo>
                    <a:pt x="7669949" y="2061959"/>
                  </a:lnTo>
                  <a:lnTo>
                    <a:pt x="7668095" y="2063813"/>
                  </a:lnTo>
                  <a:lnTo>
                    <a:pt x="7667625" y="2064931"/>
                  </a:lnTo>
                  <a:lnTo>
                    <a:pt x="7667625" y="2067560"/>
                  </a:lnTo>
                  <a:lnTo>
                    <a:pt x="7668095" y="2068690"/>
                  </a:lnTo>
                  <a:lnTo>
                    <a:pt x="7669949" y="2070544"/>
                  </a:lnTo>
                  <a:lnTo>
                    <a:pt x="7671079" y="2071014"/>
                  </a:lnTo>
                  <a:lnTo>
                    <a:pt x="7673708" y="2071014"/>
                  </a:lnTo>
                  <a:lnTo>
                    <a:pt x="7674826" y="2070544"/>
                  </a:lnTo>
                  <a:lnTo>
                    <a:pt x="7676693" y="2068690"/>
                  </a:lnTo>
                  <a:lnTo>
                    <a:pt x="7677150" y="2067560"/>
                  </a:lnTo>
                  <a:lnTo>
                    <a:pt x="7677150" y="2064931"/>
                  </a:lnTo>
                  <a:close/>
                </a:path>
                <a:path w="10629900" h="2895600">
                  <a:moveTo>
                    <a:pt x="7677150" y="1652638"/>
                  </a:moveTo>
                  <a:lnTo>
                    <a:pt x="7676693" y="1651520"/>
                  </a:lnTo>
                  <a:lnTo>
                    <a:pt x="7674826" y="1649653"/>
                  </a:lnTo>
                  <a:lnTo>
                    <a:pt x="7673708" y="1649196"/>
                  </a:lnTo>
                  <a:lnTo>
                    <a:pt x="7671079" y="1649196"/>
                  </a:lnTo>
                  <a:lnTo>
                    <a:pt x="7669949" y="1649653"/>
                  </a:lnTo>
                  <a:lnTo>
                    <a:pt x="7668095" y="1651520"/>
                  </a:lnTo>
                  <a:lnTo>
                    <a:pt x="7667625" y="1652638"/>
                  </a:lnTo>
                  <a:lnTo>
                    <a:pt x="7667625" y="1655267"/>
                  </a:lnTo>
                  <a:lnTo>
                    <a:pt x="7668095" y="1656397"/>
                  </a:lnTo>
                  <a:lnTo>
                    <a:pt x="7669949" y="1658251"/>
                  </a:lnTo>
                  <a:lnTo>
                    <a:pt x="7671079" y="1658721"/>
                  </a:lnTo>
                  <a:lnTo>
                    <a:pt x="7673708" y="1658721"/>
                  </a:lnTo>
                  <a:lnTo>
                    <a:pt x="7674826" y="1658251"/>
                  </a:lnTo>
                  <a:lnTo>
                    <a:pt x="7676693" y="1656397"/>
                  </a:lnTo>
                  <a:lnTo>
                    <a:pt x="7677150" y="1655267"/>
                  </a:lnTo>
                  <a:lnTo>
                    <a:pt x="7677150" y="1652638"/>
                  </a:lnTo>
                  <a:close/>
                </a:path>
                <a:path w="10629900" h="2895600">
                  <a:moveTo>
                    <a:pt x="7677150" y="1240345"/>
                  </a:moveTo>
                  <a:lnTo>
                    <a:pt x="7676693" y="1239215"/>
                  </a:lnTo>
                  <a:lnTo>
                    <a:pt x="7674826" y="1237361"/>
                  </a:lnTo>
                  <a:lnTo>
                    <a:pt x="7673708" y="1236891"/>
                  </a:lnTo>
                  <a:lnTo>
                    <a:pt x="7671079" y="1236891"/>
                  </a:lnTo>
                  <a:lnTo>
                    <a:pt x="7669949" y="1237361"/>
                  </a:lnTo>
                  <a:lnTo>
                    <a:pt x="7668095" y="1239215"/>
                  </a:lnTo>
                  <a:lnTo>
                    <a:pt x="7667625" y="1240345"/>
                  </a:lnTo>
                  <a:lnTo>
                    <a:pt x="7667625" y="1242974"/>
                  </a:lnTo>
                  <a:lnTo>
                    <a:pt x="7668095" y="1244092"/>
                  </a:lnTo>
                  <a:lnTo>
                    <a:pt x="7669949" y="1245958"/>
                  </a:lnTo>
                  <a:lnTo>
                    <a:pt x="7671079" y="1246416"/>
                  </a:lnTo>
                  <a:lnTo>
                    <a:pt x="7673708" y="1246416"/>
                  </a:lnTo>
                  <a:lnTo>
                    <a:pt x="7674826" y="1245958"/>
                  </a:lnTo>
                  <a:lnTo>
                    <a:pt x="7676693" y="1244092"/>
                  </a:lnTo>
                  <a:lnTo>
                    <a:pt x="7677150" y="1242974"/>
                  </a:lnTo>
                  <a:lnTo>
                    <a:pt x="7677150" y="1240345"/>
                  </a:lnTo>
                  <a:close/>
                </a:path>
                <a:path w="10629900" h="2895600">
                  <a:moveTo>
                    <a:pt x="7677150" y="828040"/>
                  </a:moveTo>
                  <a:lnTo>
                    <a:pt x="7676693" y="826922"/>
                  </a:lnTo>
                  <a:lnTo>
                    <a:pt x="7674826" y="825068"/>
                  </a:lnTo>
                  <a:lnTo>
                    <a:pt x="7673708" y="824598"/>
                  </a:lnTo>
                  <a:lnTo>
                    <a:pt x="7671079" y="824598"/>
                  </a:lnTo>
                  <a:lnTo>
                    <a:pt x="7669949" y="825068"/>
                  </a:lnTo>
                  <a:lnTo>
                    <a:pt x="7668095" y="826922"/>
                  </a:lnTo>
                  <a:lnTo>
                    <a:pt x="7667625" y="828040"/>
                  </a:lnTo>
                  <a:lnTo>
                    <a:pt x="7667625" y="830681"/>
                  </a:lnTo>
                  <a:lnTo>
                    <a:pt x="7668095" y="831799"/>
                  </a:lnTo>
                  <a:lnTo>
                    <a:pt x="7669949" y="833653"/>
                  </a:lnTo>
                  <a:lnTo>
                    <a:pt x="7671079" y="834123"/>
                  </a:lnTo>
                  <a:lnTo>
                    <a:pt x="7673708" y="834123"/>
                  </a:lnTo>
                  <a:lnTo>
                    <a:pt x="7674826" y="833653"/>
                  </a:lnTo>
                  <a:lnTo>
                    <a:pt x="7676693" y="831799"/>
                  </a:lnTo>
                  <a:lnTo>
                    <a:pt x="7677150" y="830681"/>
                  </a:lnTo>
                  <a:lnTo>
                    <a:pt x="7677150" y="828040"/>
                  </a:lnTo>
                  <a:close/>
                </a:path>
                <a:path w="10629900" h="2895600">
                  <a:moveTo>
                    <a:pt x="7677150" y="415747"/>
                  </a:moveTo>
                  <a:lnTo>
                    <a:pt x="7676693" y="414629"/>
                  </a:lnTo>
                  <a:lnTo>
                    <a:pt x="7674826" y="412762"/>
                  </a:lnTo>
                  <a:lnTo>
                    <a:pt x="7673708" y="412305"/>
                  </a:lnTo>
                  <a:lnTo>
                    <a:pt x="7671079" y="412305"/>
                  </a:lnTo>
                  <a:lnTo>
                    <a:pt x="7669949" y="412762"/>
                  </a:lnTo>
                  <a:lnTo>
                    <a:pt x="7668095" y="414629"/>
                  </a:lnTo>
                  <a:lnTo>
                    <a:pt x="7667625" y="415747"/>
                  </a:lnTo>
                  <a:lnTo>
                    <a:pt x="7667625" y="418376"/>
                  </a:lnTo>
                  <a:lnTo>
                    <a:pt x="7668095" y="419506"/>
                  </a:lnTo>
                  <a:lnTo>
                    <a:pt x="7669949" y="421360"/>
                  </a:lnTo>
                  <a:lnTo>
                    <a:pt x="7671079" y="421830"/>
                  </a:lnTo>
                  <a:lnTo>
                    <a:pt x="7673708" y="421830"/>
                  </a:lnTo>
                  <a:lnTo>
                    <a:pt x="7674826" y="421360"/>
                  </a:lnTo>
                  <a:lnTo>
                    <a:pt x="7676693" y="419506"/>
                  </a:lnTo>
                  <a:lnTo>
                    <a:pt x="7677150" y="418376"/>
                  </a:lnTo>
                  <a:lnTo>
                    <a:pt x="7677150" y="415747"/>
                  </a:lnTo>
                  <a:close/>
                </a:path>
                <a:path w="10629900" h="2895600">
                  <a:moveTo>
                    <a:pt x="7677150" y="3454"/>
                  </a:moveTo>
                  <a:lnTo>
                    <a:pt x="7676693" y="2336"/>
                  </a:lnTo>
                  <a:lnTo>
                    <a:pt x="7674826" y="469"/>
                  </a:lnTo>
                  <a:lnTo>
                    <a:pt x="7673708" y="0"/>
                  </a:lnTo>
                  <a:lnTo>
                    <a:pt x="7671079" y="0"/>
                  </a:lnTo>
                  <a:lnTo>
                    <a:pt x="7669949" y="469"/>
                  </a:lnTo>
                  <a:lnTo>
                    <a:pt x="7668095" y="2336"/>
                  </a:lnTo>
                  <a:lnTo>
                    <a:pt x="7667625" y="3454"/>
                  </a:lnTo>
                  <a:lnTo>
                    <a:pt x="7667625" y="6083"/>
                  </a:lnTo>
                  <a:lnTo>
                    <a:pt x="7668095" y="7200"/>
                  </a:lnTo>
                  <a:lnTo>
                    <a:pt x="7669949" y="9067"/>
                  </a:lnTo>
                  <a:lnTo>
                    <a:pt x="7671079" y="9525"/>
                  </a:lnTo>
                  <a:lnTo>
                    <a:pt x="7673708" y="9525"/>
                  </a:lnTo>
                  <a:lnTo>
                    <a:pt x="7674826" y="9067"/>
                  </a:lnTo>
                  <a:lnTo>
                    <a:pt x="7676693" y="7200"/>
                  </a:lnTo>
                  <a:lnTo>
                    <a:pt x="7677150" y="6083"/>
                  </a:lnTo>
                  <a:lnTo>
                    <a:pt x="7677150" y="3454"/>
                  </a:lnTo>
                  <a:close/>
                </a:path>
                <a:path w="10629900" h="2895600">
                  <a:moveTo>
                    <a:pt x="7724775" y="2889529"/>
                  </a:moveTo>
                  <a:lnTo>
                    <a:pt x="7724318" y="2888411"/>
                  </a:lnTo>
                  <a:lnTo>
                    <a:pt x="7722451" y="2886545"/>
                  </a:lnTo>
                  <a:lnTo>
                    <a:pt x="7721333" y="2886075"/>
                  </a:lnTo>
                  <a:lnTo>
                    <a:pt x="7718704" y="2886075"/>
                  </a:lnTo>
                  <a:lnTo>
                    <a:pt x="7717574" y="2886545"/>
                  </a:lnTo>
                  <a:lnTo>
                    <a:pt x="7715720" y="2888411"/>
                  </a:lnTo>
                  <a:lnTo>
                    <a:pt x="7715250" y="2889529"/>
                  </a:lnTo>
                  <a:lnTo>
                    <a:pt x="7715250" y="2892158"/>
                  </a:lnTo>
                  <a:lnTo>
                    <a:pt x="7715720" y="2893276"/>
                  </a:lnTo>
                  <a:lnTo>
                    <a:pt x="7717574" y="2895142"/>
                  </a:lnTo>
                  <a:lnTo>
                    <a:pt x="7718704" y="2895600"/>
                  </a:lnTo>
                  <a:lnTo>
                    <a:pt x="7721333" y="2895600"/>
                  </a:lnTo>
                  <a:lnTo>
                    <a:pt x="7722451" y="2895142"/>
                  </a:lnTo>
                  <a:lnTo>
                    <a:pt x="7724318" y="2893276"/>
                  </a:lnTo>
                  <a:lnTo>
                    <a:pt x="7724775" y="2892158"/>
                  </a:lnTo>
                  <a:lnTo>
                    <a:pt x="7724775" y="2889529"/>
                  </a:lnTo>
                  <a:close/>
                </a:path>
                <a:path w="10629900" h="2895600">
                  <a:moveTo>
                    <a:pt x="7724775" y="2477236"/>
                  </a:moveTo>
                  <a:lnTo>
                    <a:pt x="7724318" y="2476106"/>
                  </a:lnTo>
                  <a:lnTo>
                    <a:pt x="7722451" y="2474252"/>
                  </a:lnTo>
                  <a:lnTo>
                    <a:pt x="7721333" y="2473782"/>
                  </a:lnTo>
                  <a:lnTo>
                    <a:pt x="7718704" y="2473782"/>
                  </a:lnTo>
                  <a:lnTo>
                    <a:pt x="7717574" y="2474252"/>
                  </a:lnTo>
                  <a:lnTo>
                    <a:pt x="7715720" y="2476106"/>
                  </a:lnTo>
                  <a:lnTo>
                    <a:pt x="7715250" y="2477236"/>
                  </a:lnTo>
                  <a:lnTo>
                    <a:pt x="7715250" y="2479865"/>
                  </a:lnTo>
                  <a:lnTo>
                    <a:pt x="7715720" y="2480983"/>
                  </a:lnTo>
                  <a:lnTo>
                    <a:pt x="7717574" y="2482850"/>
                  </a:lnTo>
                  <a:lnTo>
                    <a:pt x="7718704" y="2483307"/>
                  </a:lnTo>
                  <a:lnTo>
                    <a:pt x="7721333" y="2483307"/>
                  </a:lnTo>
                  <a:lnTo>
                    <a:pt x="7722451" y="2482850"/>
                  </a:lnTo>
                  <a:lnTo>
                    <a:pt x="7724318" y="2480983"/>
                  </a:lnTo>
                  <a:lnTo>
                    <a:pt x="7724775" y="2479865"/>
                  </a:lnTo>
                  <a:lnTo>
                    <a:pt x="7724775" y="2477236"/>
                  </a:lnTo>
                  <a:close/>
                </a:path>
                <a:path w="10629900" h="2895600">
                  <a:moveTo>
                    <a:pt x="7724775" y="2064931"/>
                  </a:moveTo>
                  <a:lnTo>
                    <a:pt x="7724318" y="2063813"/>
                  </a:lnTo>
                  <a:lnTo>
                    <a:pt x="7722451" y="2061959"/>
                  </a:lnTo>
                  <a:lnTo>
                    <a:pt x="7721333" y="2061489"/>
                  </a:lnTo>
                  <a:lnTo>
                    <a:pt x="7718704" y="2061489"/>
                  </a:lnTo>
                  <a:lnTo>
                    <a:pt x="7717574" y="2061959"/>
                  </a:lnTo>
                  <a:lnTo>
                    <a:pt x="7715720" y="2063813"/>
                  </a:lnTo>
                  <a:lnTo>
                    <a:pt x="7715250" y="2064931"/>
                  </a:lnTo>
                  <a:lnTo>
                    <a:pt x="7715250" y="2067560"/>
                  </a:lnTo>
                  <a:lnTo>
                    <a:pt x="7715720" y="2068690"/>
                  </a:lnTo>
                  <a:lnTo>
                    <a:pt x="7717574" y="2070544"/>
                  </a:lnTo>
                  <a:lnTo>
                    <a:pt x="7718704" y="2071014"/>
                  </a:lnTo>
                  <a:lnTo>
                    <a:pt x="7721333" y="2071014"/>
                  </a:lnTo>
                  <a:lnTo>
                    <a:pt x="7722451" y="2070544"/>
                  </a:lnTo>
                  <a:lnTo>
                    <a:pt x="7724318" y="2068690"/>
                  </a:lnTo>
                  <a:lnTo>
                    <a:pt x="7724775" y="2067560"/>
                  </a:lnTo>
                  <a:lnTo>
                    <a:pt x="7724775" y="2064931"/>
                  </a:lnTo>
                  <a:close/>
                </a:path>
                <a:path w="10629900" h="2895600">
                  <a:moveTo>
                    <a:pt x="7724775" y="1652638"/>
                  </a:moveTo>
                  <a:lnTo>
                    <a:pt x="7724318" y="1651520"/>
                  </a:lnTo>
                  <a:lnTo>
                    <a:pt x="7722451" y="1649653"/>
                  </a:lnTo>
                  <a:lnTo>
                    <a:pt x="7721333" y="1649196"/>
                  </a:lnTo>
                  <a:lnTo>
                    <a:pt x="7718704" y="1649196"/>
                  </a:lnTo>
                  <a:lnTo>
                    <a:pt x="7717574" y="1649653"/>
                  </a:lnTo>
                  <a:lnTo>
                    <a:pt x="7715720" y="1651520"/>
                  </a:lnTo>
                  <a:lnTo>
                    <a:pt x="7715250" y="1652638"/>
                  </a:lnTo>
                  <a:lnTo>
                    <a:pt x="7715250" y="1655267"/>
                  </a:lnTo>
                  <a:lnTo>
                    <a:pt x="7715720" y="1656397"/>
                  </a:lnTo>
                  <a:lnTo>
                    <a:pt x="7717574" y="1658251"/>
                  </a:lnTo>
                  <a:lnTo>
                    <a:pt x="7718704" y="1658721"/>
                  </a:lnTo>
                  <a:lnTo>
                    <a:pt x="7721333" y="1658721"/>
                  </a:lnTo>
                  <a:lnTo>
                    <a:pt x="7722451" y="1658251"/>
                  </a:lnTo>
                  <a:lnTo>
                    <a:pt x="7724318" y="1656397"/>
                  </a:lnTo>
                  <a:lnTo>
                    <a:pt x="7724775" y="1655267"/>
                  </a:lnTo>
                  <a:lnTo>
                    <a:pt x="7724775" y="1652638"/>
                  </a:lnTo>
                  <a:close/>
                </a:path>
                <a:path w="10629900" h="2895600">
                  <a:moveTo>
                    <a:pt x="7724775" y="1240345"/>
                  </a:moveTo>
                  <a:lnTo>
                    <a:pt x="7724318" y="1239215"/>
                  </a:lnTo>
                  <a:lnTo>
                    <a:pt x="7722451" y="1237361"/>
                  </a:lnTo>
                  <a:lnTo>
                    <a:pt x="7721333" y="1236891"/>
                  </a:lnTo>
                  <a:lnTo>
                    <a:pt x="7718704" y="1236891"/>
                  </a:lnTo>
                  <a:lnTo>
                    <a:pt x="7717574" y="1237361"/>
                  </a:lnTo>
                  <a:lnTo>
                    <a:pt x="7715720" y="1239215"/>
                  </a:lnTo>
                  <a:lnTo>
                    <a:pt x="7715250" y="1240345"/>
                  </a:lnTo>
                  <a:lnTo>
                    <a:pt x="7715250" y="1242974"/>
                  </a:lnTo>
                  <a:lnTo>
                    <a:pt x="7715720" y="1244092"/>
                  </a:lnTo>
                  <a:lnTo>
                    <a:pt x="7717574" y="1245958"/>
                  </a:lnTo>
                  <a:lnTo>
                    <a:pt x="7718704" y="1246416"/>
                  </a:lnTo>
                  <a:lnTo>
                    <a:pt x="7721333" y="1246416"/>
                  </a:lnTo>
                  <a:lnTo>
                    <a:pt x="7722451" y="1245958"/>
                  </a:lnTo>
                  <a:lnTo>
                    <a:pt x="7724318" y="1244092"/>
                  </a:lnTo>
                  <a:lnTo>
                    <a:pt x="7724775" y="1242974"/>
                  </a:lnTo>
                  <a:lnTo>
                    <a:pt x="7724775" y="1240345"/>
                  </a:lnTo>
                  <a:close/>
                </a:path>
                <a:path w="10629900" h="2895600">
                  <a:moveTo>
                    <a:pt x="7724775" y="828040"/>
                  </a:moveTo>
                  <a:lnTo>
                    <a:pt x="7724318" y="826922"/>
                  </a:lnTo>
                  <a:lnTo>
                    <a:pt x="7722451" y="825068"/>
                  </a:lnTo>
                  <a:lnTo>
                    <a:pt x="7721333" y="824598"/>
                  </a:lnTo>
                  <a:lnTo>
                    <a:pt x="7718704" y="824598"/>
                  </a:lnTo>
                  <a:lnTo>
                    <a:pt x="7717574" y="825068"/>
                  </a:lnTo>
                  <a:lnTo>
                    <a:pt x="7715720" y="826922"/>
                  </a:lnTo>
                  <a:lnTo>
                    <a:pt x="7715250" y="828040"/>
                  </a:lnTo>
                  <a:lnTo>
                    <a:pt x="7715250" y="830681"/>
                  </a:lnTo>
                  <a:lnTo>
                    <a:pt x="7715720" y="831799"/>
                  </a:lnTo>
                  <a:lnTo>
                    <a:pt x="7717574" y="833653"/>
                  </a:lnTo>
                  <a:lnTo>
                    <a:pt x="7718704" y="834123"/>
                  </a:lnTo>
                  <a:lnTo>
                    <a:pt x="7721333" y="834123"/>
                  </a:lnTo>
                  <a:lnTo>
                    <a:pt x="7722451" y="833653"/>
                  </a:lnTo>
                  <a:lnTo>
                    <a:pt x="7724318" y="831799"/>
                  </a:lnTo>
                  <a:lnTo>
                    <a:pt x="7724775" y="830681"/>
                  </a:lnTo>
                  <a:lnTo>
                    <a:pt x="7724775" y="828040"/>
                  </a:lnTo>
                  <a:close/>
                </a:path>
                <a:path w="10629900" h="2895600">
                  <a:moveTo>
                    <a:pt x="7724775" y="415747"/>
                  </a:moveTo>
                  <a:lnTo>
                    <a:pt x="7724318" y="414629"/>
                  </a:lnTo>
                  <a:lnTo>
                    <a:pt x="7722451" y="412762"/>
                  </a:lnTo>
                  <a:lnTo>
                    <a:pt x="7721333" y="412305"/>
                  </a:lnTo>
                  <a:lnTo>
                    <a:pt x="7718704" y="412305"/>
                  </a:lnTo>
                  <a:lnTo>
                    <a:pt x="7717574" y="412762"/>
                  </a:lnTo>
                  <a:lnTo>
                    <a:pt x="7715720" y="414629"/>
                  </a:lnTo>
                  <a:lnTo>
                    <a:pt x="7715250" y="415747"/>
                  </a:lnTo>
                  <a:lnTo>
                    <a:pt x="7715250" y="418376"/>
                  </a:lnTo>
                  <a:lnTo>
                    <a:pt x="7715720" y="419506"/>
                  </a:lnTo>
                  <a:lnTo>
                    <a:pt x="7717574" y="421360"/>
                  </a:lnTo>
                  <a:lnTo>
                    <a:pt x="7718704" y="421830"/>
                  </a:lnTo>
                  <a:lnTo>
                    <a:pt x="7721333" y="421830"/>
                  </a:lnTo>
                  <a:lnTo>
                    <a:pt x="7722451" y="421360"/>
                  </a:lnTo>
                  <a:lnTo>
                    <a:pt x="7724318" y="419506"/>
                  </a:lnTo>
                  <a:lnTo>
                    <a:pt x="7724775" y="418376"/>
                  </a:lnTo>
                  <a:lnTo>
                    <a:pt x="7724775" y="415747"/>
                  </a:lnTo>
                  <a:close/>
                </a:path>
                <a:path w="10629900" h="2895600">
                  <a:moveTo>
                    <a:pt x="7724775" y="3454"/>
                  </a:moveTo>
                  <a:lnTo>
                    <a:pt x="7724318" y="2336"/>
                  </a:lnTo>
                  <a:lnTo>
                    <a:pt x="7722451" y="469"/>
                  </a:lnTo>
                  <a:lnTo>
                    <a:pt x="7721333" y="0"/>
                  </a:lnTo>
                  <a:lnTo>
                    <a:pt x="7718704" y="0"/>
                  </a:lnTo>
                  <a:lnTo>
                    <a:pt x="7717574" y="469"/>
                  </a:lnTo>
                  <a:lnTo>
                    <a:pt x="7715720" y="2336"/>
                  </a:lnTo>
                  <a:lnTo>
                    <a:pt x="7715250" y="3454"/>
                  </a:lnTo>
                  <a:lnTo>
                    <a:pt x="7715250" y="6083"/>
                  </a:lnTo>
                  <a:lnTo>
                    <a:pt x="7715720" y="7200"/>
                  </a:lnTo>
                  <a:lnTo>
                    <a:pt x="7717574" y="9067"/>
                  </a:lnTo>
                  <a:lnTo>
                    <a:pt x="7718704" y="9525"/>
                  </a:lnTo>
                  <a:lnTo>
                    <a:pt x="7721333" y="9525"/>
                  </a:lnTo>
                  <a:lnTo>
                    <a:pt x="7722451" y="9067"/>
                  </a:lnTo>
                  <a:lnTo>
                    <a:pt x="7724318" y="7200"/>
                  </a:lnTo>
                  <a:lnTo>
                    <a:pt x="7724775" y="6083"/>
                  </a:lnTo>
                  <a:lnTo>
                    <a:pt x="7724775" y="3454"/>
                  </a:lnTo>
                  <a:close/>
                </a:path>
                <a:path w="10629900" h="2895600">
                  <a:moveTo>
                    <a:pt x="7772400" y="2889529"/>
                  </a:moveTo>
                  <a:lnTo>
                    <a:pt x="7771943" y="2888411"/>
                  </a:lnTo>
                  <a:lnTo>
                    <a:pt x="7770076" y="2886545"/>
                  </a:lnTo>
                  <a:lnTo>
                    <a:pt x="7768958" y="2886075"/>
                  </a:lnTo>
                  <a:lnTo>
                    <a:pt x="7766329" y="2886075"/>
                  </a:lnTo>
                  <a:lnTo>
                    <a:pt x="7765199" y="2886545"/>
                  </a:lnTo>
                  <a:lnTo>
                    <a:pt x="7763345" y="2888411"/>
                  </a:lnTo>
                  <a:lnTo>
                    <a:pt x="7762875" y="2889529"/>
                  </a:lnTo>
                  <a:lnTo>
                    <a:pt x="7762875" y="2892158"/>
                  </a:lnTo>
                  <a:lnTo>
                    <a:pt x="7763345" y="2893276"/>
                  </a:lnTo>
                  <a:lnTo>
                    <a:pt x="7765199" y="2895142"/>
                  </a:lnTo>
                  <a:lnTo>
                    <a:pt x="7766329" y="2895600"/>
                  </a:lnTo>
                  <a:lnTo>
                    <a:pt x="7768958" y="2895600"/>
                  </a:lnTo>
                  <a:lnTo>
                    <a:pt x="7770076" y="2895142"/>
                  </a:lnTo>
                  <a:lnTo>
                    <a:pt x="7771943" y="2893276"/>
                  </a:lnTo>
                  <a:lnTo>
                    <a:pt x="7772400" y="2892158"/>
                  </a:lnTo>
                  <a:lnTo>
                    <a:pt x="7772400" y="2889529"/>
                  </a:lnTo>
                  <a:close/>
                </a:path>
                <a:path w="10629900" h="2895600">
                  <a:moveTo>
                    <a:pt x="7772400" y="2477236"/>
                  </a:moveTo>
                  <a:lnTo>
                    <a:pt x="7771943" y="2476106"/>
                  </a:lnTo>
                  <a:lnTo>
                    <a:pt x="7770076" y="2474252"/>
                  </a:lnTo>
                  <a:lnTo>
                    <a:pt x="7768958" y="2473782"/>
                  </a:lnTo>
                  <a:lnTo>
                    <a:pt x="7766329" y="2473782"/>
                  </a:lnTo>
                  <a:lnTo>
                    <a:pt x="7765199" y="2474252"/>
                  </a:lnTo>
                  <a:lnTo>
                    <a:pt x="7763345" y="2476106"/>
                  </a:lnTo>
                  <a:lnTo>
                    <a:pt x="7762875" y="2477236"/>
                  </a:lnTo>
                  <a:lnTo>
                    <a:pt x="7762875" y="2479865"/>
                  </a:lnTo>
                  <a:lnTo>
                    <a:pt x="7763345" y="2480983"/>
                  </a:lnTo>
                  <a:lnTo>
                    <a:pt x="7765199" y="2482850"/>
                  </a:lnTo>
                  <a:lnTo>
                    <a:pt x="7766329" y="2483307"/>
                  </a:lnTo>
                  <a:lnTo>
                    <a:pt x="7768958" y="2483307"/>
                  </a:lnTo>
                  <a:lnTo>
                    <a:pt x="7770076" y="2482850"/>
                  </a:lnTo>
                  <a:lnTo>
                    <a:pt x="7771943" y="2480983"/>
                  </a:lnTo>
                  <a:lnTo>
                    <a:pt x="7772400" y="2479865"/>
                  </a:lnTo>
                  <a:lnTo>
                    <a:pt x="7772400" y="2477236"/>
                  </a:lnTo>
                  <a:close/>
                </a:path>
                <a:path w="10629900" h="2895600">
                  <a:moveTo>
                    <a:pt x="7772400" y="2064931"/>
                  </a:moveTo>
                  <a:lnTo>
                    <a:pt x="7771943" y="2063813"/>
                  </a:lnTo>
                  <a:lnTo>
                    <a:pt x="7770076" y="2061959"/>
                  </a:lnTo>
                  <a:lnTo>
                    <a:pt x="7768958" y="2061489"/>
                  </a:lnTo>
                  <a:lnTo>
                    <a:pt x="7766329" y="2061489"/>
                  </a:lnTo>
                  <a:lnTo>
                    <a:pt x="7765199" y="2061959"/>
                  </a:lnTo>
                  <a:lnTo>
                    <a:pt x="7763345" y="2063813"/>
                  </a:lnTo>
                  <a:lnTo>
                    <a:pt x="7762875" y="2064931"/>
                  </a:lnTo>
                  <a:lnTo>
                    <a:pt x="7762875" y="2067560"/>
                  </a:lnTo>
                  <a:lnTo>
                    <a:pt x="7763345" y="2068690"/>
                  </a:lnTo>
                  <a:lnTo>
                    <a:pt x="7765199" y="2070544"/>
                  </a:lnTo>
                  <a:lnTo>
                    <a:pt x="7766329" y="2071014"/>
                  </a:lnTo>
                  <a:lnTo>
                    <a:pt x="7768958" y="2071014"/>
                  </a:lnTo>
                  <a:lnTo>
                    <a:pt x="7770076" y="2070544"/>
                  </a:lnTo>
                  <a:lnTo>
                    <a:pt x="7771943" y="2068690"/>
                  </a:lnTo>
                  <a:lnTo>
                    <a:pt x="7772400" y="2067560"/>
                  </a:lnTo>
                  <a:lnTo>
                    <a:pt x="7772400" y="2064931"/>
                  </a:lnTo>
                  <a:close/>
                </a:path>
                <a:path w="10629900" h="2895600">
                  <a:moveTo>
                    <a:pt x="7772400" y="1652638"/>
                  </a:moveTo>
                  <a:lnTo>
                    <a:pt x="7771943" y="1651520"/>
                  </a:lnTo>
                  <a:lnTo>
                    <a:pt x="7770076" y="1649653"/>
                  </a:lnTo>
                  <a:lnTo>
                    <a:pt x="7768958" y="1649196"/>
                  </a:lnTo>
                  <a:lnTo>
                    <a:pt x="7766329" y="1649196"/>
                  </a:lnTo>
                  <a:lnTo>
                    <a:pt x="7765199" y="1649653"/>
                  </a:lnTo>
                  <a:lnTo>
                    <a:pt x="7763345" y="1651520"/>
                  </a:lnTo>
                  <a:lnTo>
                    <a:pt x="7762875" y="1652638"/>
                  </a:lnTo>
                  <a:lnTo>
                    <a:pt x="7762875" y="1655267"/>
                  </a:lnTo>
                  <a:lnTo>
                    <a:pt x="7763345" y="1656397"/>
                  </a:lnTo>
                  <a:lnTo>
                    <a:pt x="7765199" y="1658251"/>
                  </a:lnTo>
                  <a:lnTo>
                    <a:pt x="7766329" y="1658721"/>
                  </a:lnTo>
                  <a:lnTo>
                    <a:pt x="7768958" y="1658721"/>
                  </a:lnTo>
                  <a:lnTo>
                    <a:pt x="7770076" y="1658251"/>
                  </a:lnTo>
                  <a:lnTo>
                    <a:pt x="7771943" y="1656397"/>
                  </a:lnTo>
                  <a:lnTo>
                    <a:pt x="7772400" y="1655267"/>
                  </a:lnTo>
                  <a:lnTo>
                    <a:pt x="7772400" y="1652638"/>
                  </a:lnTo>
                  <a:close/>
                </a:path>
                <a:path w="10629900" h="2895600">
                  <a:moveTo>
                    <a:pt x="7772400" y="1240345"/>
                  </a:moveTo>
                  <a:lnTo>
                    <a:pt x="7771943" y="1239215"/>
                  </a:lnTo>
                  <a:lnTo>
                    <a:pt x="7770076" y="1237361"/>
                  </a:lnTo>
                  <a:lnTo>
                    <a:pt x="7768958" y="1236891"/>
                  </a:lnTo>
                  <a:lnTo>
                    <a:pt x="7766329" y="1236891"/>
                  </a:lnTo>
                  <a:lnTo>
                    <a:pt x="7765199" y="1237361"/>
                  </a:lnTo>
                  <a:lnTo>
                    <a:pt x="7763345" y="1239215"/>
                  </a:lnTo>
                  <a:lnTo>
                    <a:pt x="7762875" y="1240345"/>
                  </a:lnTo>
                  <a:lnTo>
                    <a:pt x="7762875" y="1242974"/>
                  </a:lnTo>
                  <a:lnTo>
                    <a:pt x="7763345" y="1244092"/>
                  </a:lnTo>
                  <a:lnTo>
                    <a:pt x="7765199" y="1245958"/>
                  </a:lnTo>
                  <a:lnTo>
                    <a:pt x="7766329" y="1246416"/>
                  </a:lnTo>
                  <a:lnTo>
                    <a:pt x="7768958" y="1246416"/>
                  </a:lnTo>
                  <a:lnTo>
                    <a:pt x="7770076" y="1245958"/>
                  </a:lnTo>
                  <a:lnTo>
                    <a:pt x="7771943" y="1244092"/>
                  </a:lnTo>
                  <a:lnTo>
                    <a:pt x="7772400" y="1242974"/>
                  </a:lnTo>
                  <a:lnTo>
                    <a:pt x="7772400" y="1240345"/>
                  </a:lnTo>
                  <a:close/>
                </a:path>
                <a:path w="10629900" h="2895600">
                  <a:moveTo>
                    <a:pt x="7772400" y="828040"/>
                  </a:moveTo>
                  <a:lnTo>
                    <a:pt x="7771943" y="826922"/>
                  </a:lnTo>
                  <a:lnTo>
                    <a:pt x="7770076" y="825068"/>
                  </a:lnTo>
                  <a:lnTo>
                    <a:pt x="7768958" y="824598"/>
                  </a:lnTo>
                  <a:lnTo>
                    <a:pt x="7766329" y="824598"/>
                  </a:lnTo>
                  <a:lnTo>
                    <a:pt x="7765199" y="825068"/>
                  </a:lnTo>
                  <a:lnTo>
                    <a:pt x="7763345" y="826922"/>
                  </a:lnTo>
                  <a:lnTo>
                    <a:pt x="7762875" y="828040"/>
                  </a:lnTo>
                  <a:lnTo>
                    <a:pt x="7762875" y="830681"/>
                  </a:lnTo>
                  <a:lnTo>
                    <a:pt x="7763345" y="831799"/>
                  </a:lnTo>
                  <a:lnTo>
                    <a:pt x="7765199" y="833653"/>
                  </a:lnTo>
                  <a:lnTo>
                    <a:pt x="7766329" y="834123"/>
                  </a:lnTo>
                  <a:lnTo>
                    <a:pt x="7768958" y="834123"/>
                  </a:lnTo>
                  <a:lnTo>
                    <a:pt x="7770076" y="833653"/>
                  </a:lnTo>
                  <a:lnTo>
                    <a:pt x="7771943" y="831799"/>
                  </a:lnTo>
                  <a:lnTo>
                    <a:pt x="7772400" y="830681"/>
                  </a:lnTo>
                  <a:lnTo>
                    <a:pt x="7772400" y="828040"/>
                  </a:lnTo>
                  <a:close/>
                </a:path>
                <a:path w="10629900" h="2895600">
                  <a:moveTo>
                    <a:pt x="7772400" y="415747"/>
                  </a:moveTo>
                  <a:lnTo>
                    <a:pt x="7771943" y="414629"/>
                  </a:lnTo>
                  <a:lnTo>
                    <a:pt x="7770076" y="412762"/>
                  </a:lnTo>
                  <a:lnTo>
                    <a:pt x="7768958" y="412305"/>
                  </a:lnTo>
                  <a:lnTo>
                    <a:pt x="7766329" y="412305"/>
                  </a:lnTo>
                  <a:lnTo>
                    <a:pt x="7765199" y="412762"/>
                  </a:lnTo>
                  <a:lnTo>
                    <a:pt x="7763345" y="414629"/>
                  </a:lnTo>
                  <a:lnTo>
                    <a:pt x="7762875" y="415747"/>
                  </a:lnTo>
                  <a:lnTo>
                    <a:pt x="7762875" y="418376"/>
                  </a:lnTo>
                  <a:lnTo>
                    <a:pt x="7763345" y="419506"/>
                  </a:lnTo>
                  <a:lnTo>
                    <a:pt x="7765199" y="421360"/>
                  </a:lnTo>
                  <a:lnTo>
                    <a:pt x="7766329" y="421830"/>
                  </a:lnTo>
                  <a:lnTo>
                    <a:pt x="7768958" y="421830"/>
                  </a:lnTo>
                  <a:lnTo>
                    <a:pt x="7770076" y="421360"/>
                  </a:lnTo>
                  <a:lnTo>
                    <a:pt x="7771943" y="419506"/>
                  </a:lnTo>
                  <a:lnTo>
                    <a:pt x="7772400" y="418376"/>
                  </a:lnTo>
                  <a:lnTo>
                    <a:pt x="7772400" y="415747"/>
                  </a:lnTo>
                  <a:close/>
                </a:path>
                <a:path w="10629900" h="2895600">
                  <a:moveTo>
                    <a:pt x="7772400" y="3454"/>
                  </a:moveTo>
                  <a:lnTo>
                    <a:pt x="7771943" y="2336"/>
                  </a:lnTo>
                  <a:lnTo>
                    <a:pt x="7770076" y="469"/>
                  </a:lnTo>
                  <a:lnTo>
                    <a:pt x="7768958" y="0"/>
                  </a:lnTo>
                  <a:lnTo>
                    <a:pt x="7766329" y="0"/>
                  </a:lnTo>
                  <a:lnTo>
                    <a:pt x="7765199" y="469"/>
                  </a:lnTo>
                  <a:lnTo>
                    <a:pt x="7763345" y="2336"/>
                  </a:lnTo>
                  <a:lnTo>
                    <a:pt x="7762875" y="3454"/>
                  </a:lnTo>
                  <a:lnTo>
                    <a:pt x="7762875" y="6083"/>
                  </a:lnTo>
                  <a:lnTo>
                    <a:pt x="7763345" y="7200"/>
                  </a:lnTo>
                  <a:lnTo>
                    <a:pt x="7765199" y="9067"/>
                  </a:lnTo>
                  <a:lnTo>
                    <a:pt x="7766329" y="9525"/>
                  </a:lnTo>
                  <a:lnTo>
                    <a:pt x="7768958" y="9525"/>
                  </a:lnTo>
                  <a:lnTo>
                    <a:pt x="7770076" y="9067"/>
                  </a:lnTo>
                  <a:lnTo>
                    <a:pt x="7771943" y="7200"/>
                  </a:lnTo>
                  <a:lnTo>
                    <a:pt x="7772400" y="6083"/>
                  </a:lnTo>
                  <a:lnTo>
                    <a:pt x="7772400" y="3454"/>
                  </a:lnTo>
                  <a:close/>
                </a:path>
                <a:path w="10629900" h="2895600">
                  <a:moveTo>
                    <a:pt x="7820025" y="2889529"/>
                  </a:moveTo>
                  <a:lnTo>
                    <a:pt x="7819568" y="2888411"/>
                  </a:lnTo>
                  <a:lnTo>
                    <a:pt x="7817701" y="2886545"/>
                  </a:lnTo>
                  <a:lnTo>
                    <a:pt x="7816583" y="2886075"/>
                  </a:lnTo>
                  <a:lnTo>
                    <a:pt x="7813954" y="2886075"/>
                  </a:lnTo>
                  <a:lnTo>
                    <a:pt x="7812824" y="2886545"/>
                  </a:lnTo>
                  <a:lnTo>
                    <a:pt x="7810970" y="2888411"/>
                  </a:lnTo>
                  <a:lnTo>
                    <a:pt x="7810500" y="2889529"/>
                  </a:lnTo>
                  <a:lnTo>
                    <a:pt x="7810500" y="2892158"/>
                  </a:lnTo>
                  <a:lnTo>
                    <a:pt x="7810970" y="2893276"/>
                  </a:lnTo>
                  <a:lnTo>
                    <a:pt x="7812824" y="2895142"/>
                  </a:lnTo>
                  <a:lnTo>
                    <a:pt x="7813954" y="2895600"/>
                  </a:lnTo>
                  <a:lnTo>
                    <a:pt x="7816583" y="2895600"/>
                  </a:lnTo>
                  <a:lnTo>
                    <a:pt x="7817701" y="2895142"/>
                  </a:lnTo>
                  <a:lnTo>
                    <a:pt x="7819568" y="2893276"/>
                  </a:lnTo>
                  <a:lnTo>
                    <a:pt x="7820025" y="2892158"/>
                  </a:lnTo>
                  <a:lnTo>
                    <a:pt x="7820025" y="2889529"/>
                  </a:lnTo>
                  <a:close/>
                </a:path>
                <a:path w="10629900" h="2895600">
                  <a:moveTo>
                    <a:pt x="7820025" y="2477236"/>
                  </a:moveTo>
                  <a:lnTo>
                    <a:pt x="7819568" y="2476106"/>
                  </a:lnTo>
                  <a:lnTo>
                    <a:pt x="7817701" y="2474252"/>
                  </a:lnTo>
                  <a:lnTo>
                    <a:pt x="7816583" y="2473782"/>
                  </a:lnTo>
                  <a:lnTo>
                    <a:pt x="7813954" y="2473782"/>
                  </a:lnTo>
                  <a:lnTo>
                    <a:pt x="7812824" y="2474252"/>
                  </a:lnTo>
                  <a:lnTo>
                    <a:pt x="7810970" y="2476106"/>
                  </a:lnTo>
                  <a:lnTo>
                    <a:pt x="7810500" y="2477236"/>
                  </a:lnTo>
                  <a:lnTo>
                    <a:pt x="7810500" y="2479865"/>
                  </a:lnTo>
                  <a:lnTo>
                    <a:pt x="7810970" y="2480983"/>
                  </a:lnTo>
                  <a:lnTo>
                    <a:pt x="7812824" y="2482850"/>
                  </a:lnTo>
                  <a:lnTo>
                    <a:pt x="7813954" y="2483307"/>
                  </a:lnTo>
                  <a:lnTo>
                    <a:pt x="7816583" y="2483307"/>
                  </a:lnTo>
                  <a:lnTo>
                    <a:pt x="7817701" y="2482850"/>
                  </a:lnTo>
                  <a:lnTo>
                    <a:pt x="7819568" y="2480983"/>
                  </a:lnTo>
                  <a:lnTo>
                    <a:pt x="7820025" y="2479865"/>
                  </a:lnTo>
                  <a:lnTo>
                    <a:pt x="7820025" y="2477236"/>
                  </a:lnTo>
                  <a:close/>
                </a:path>
                <a:path w="10629900" h="2895600">
                  <a:moveTo>
                    <a:pt x="7820025" y="2064931"/>
                  </a:moveTo>
                  <a:lnTo>
                    <a:pt x="7819568" y="2063813"/>
                  </a:lnTo>
                  <a:lnTo>
                    <a:pt x="7817701" y="2061959"/>
                  </a:lnTo>
                  <a:lnTo>
                    <a:pt x="7816583" y="2061489"/>
                  </a:lnTo>
                  <a:lnTo>
                    <a:pt x="7813954" y="2061489"/>
                  </a:lnTo>
                  <a:lnTo>
                    <a:pt x="7812824" y="2061959"/>
                  </a:lnTo>
                  <a:lnTo>
                    <a:pt x="7810970" y="2063813"/>
                  </a:lnTo>
                  <a:lnTo>
                    <a:pt x="7810500" y="2064931"/>
                  </a:lnTo>
                  <a:lnTo>
                    <a:pt x="7810500" y="2067560"/>
                  </a:lnTo>
                  <a:lnTo>
                    <a:pt x="7810970" y="2068690"/>
                  </a:lnTo>
                  <a:lnTo>
                    <a:pt x="7812824" y="2070544"/>
                  </a:lnTo>
                  <a:lnTo>
                    <a:pt x="7813954" y="2071014"/>
                  </a:lnTo>
                  <a:lnTo>
                    <a:pt x="7816583" y="2071014"/>
                  </a:lnTo>
                  <a:lnTo>
                    <a:pt x="7817701" y="2070544"/>
                  </a:lnTo>
                  <a:lnTo>
                    <a:pt x="7819568" y="2068690"/>
                  </a:lnTo>
                  <a:lnTo>
                    <a:pt x="7820025" y="2067560"/>
                  </a:lnTo>
                  <a:lnTo>
                    <a:pt x="7820025" y="2064931"/>
                  </a:lnTo>
                  <a:close/>
                </a:path>
                <a:path w="10629900" h="2895600">
                  <a:moveTo>
                    <a:pt x="7820025" y="1652638"/>
                  </a:moveTo>
                  <a:lnTo>
                    <a:pt x="7819568" y="1651520"/>
                  </a:lnTo>
                  <a:lnTo>
                    <a:pt x="7817701" y="1649653"/>
                  </a:lnTo>
                  <a:lnTo>
                    <a:pt x="7816583" y="1649196"/>
                  </a:lnTo>
                  <a:lnTo>
                    <a:pt x="7813954" y="1649196"/>
                  </a:lnTo>
                  <a:lnTo>
                    <a:pt x="7812824" y="1649653"/>
                  </a:lnTo>
                  <a:lnTo>
                    <a:pt x="7810970" y="1651520"/>
                  </a:lnTo>
                  <a:lnTo>
                    <a:pt x="7810500" y="1652638"/>
                  </a:lnTo>
                  <a:lnTo>
                    <a:pt x="7810500" y="1655267"/>
                  </a:lnTo>
                  <a:lnTo>
                    <a:pt x="7810970" y="1656397"/>
                  </a:lnTo>
                  <a:lnTo>
                    <a:pt x="7812824" y="1658251"/>
                  </a:lnTo>
                  <a:lnTo>
                    <a:pt x="7813954" y="1658721"/>
                  </a:lnTo>
                  <a:lnTo>
                    <a:pt x="7816583" y="1658721"/>
                  </a:lnTo>
                  <a:lnTo>
                    <a:pt x="7817701" y="1658251"/>
                  </a:lnTo>
                  <a:lnTo>
                    <a:pt x="7819568" y="1656397"/>
                  </a:lnTo>
                  <a:lnTo>
                    <a:pt x="7820025" y="1655267"/>
                  </a:lnTo>
                  <a:lnTo>
                    <a:pt x="7820025" y="1652638"/>
                  </a:lnTo>
                  <a:close/>
                </a:path>
                <a:path w="10629900" h="2895600">
                  <a:moveTo>
                    <a:pt x="7820025" y="1240345"/>
                  </a:moveTo>
                  <a:lnTo>
                    <a:pt x="7819568" y="1239215"/>
                  </a:lnTo>
                  <a:lnTo>
                    <a:pt x="7817701" y="1237361"/>
                  </a:lnTo>
                  <a:lnTo>
                    <a:pt x="7816583" y="1236891"/>
                  </a:lnTo>
                  <a:lnTo>
                    <a:pt x="7813954" y="1236891"/>
                  </a:lnTo>
                  <a:lnTo>
                    <a:pt x="7812824" y="1237361"/>
                  </a:lnTo>
                  <a:lnTo>
                    <a:pt x="7810970" y="1239215"/>
                  </a:lnTo>
                  <a:lnTo>
                    <a:pt x="7810500" y="1240345"/>
                  </a:lnTo>
                  <a:lnTo>
                    <a:pt x="7810500" y="1242974"/>
                  </a:lnTo>
                  <a:lnTo>
                    <a:pt x="7810970" y="1244092"/>
                  </a:lnTo>
                  <a:lnTo>
                    <a:pt x="7812824" y="1245958"/>
                  </a:lnTo>
                  <a:lnTo>
                    <a:pt x="7813954" y="1246416"/>
                  </a:lnTo>
                  <a:lnTo>
                    <a:pt x="7816583" y="1246416"/>
                  </a:lnTo>
                  <a:lnTo>
                    <a:pt x="7817701" y="1245958"/>
                  </a:lnTo>
                  <a:lnTo>
                    <a:pt x="7819568" y="1244092"/>
                  </a:lnTo>
                  <a:lnTo>
                    <a:pt x="7820025" y="1242974"/>
                  </a:lnTo>
                  <a:lnTo>
                    <a:pt x="7820025" y="1240345"/>
                  </a:lnTo>
                  <a:close/>
                </a:path>
                <a:path w="10629900" h="2895600">
                  <a:moveTo>
                    <a:pt x="7820025" y="828040"/>
                  </a:moveTo>
                  <a:lnTo>
                    <a:pt x="7819568" y="826922"/>
                  </a:lnTo>
                  <a:lnTo>
                    <a:pt x="7817701" y="825068"/>
                  </a:lnTo>
                  <a:lnTo>
                    <a:pt x="7816583" y="824598"/>
                  </a:lnTo>
                  <a:lnTo>
                    <a:pt x="7813954" y="824598"/>
                  </a:lnTo>
                  <a:lnTo>
                    <a:pt x="7812824" y="825068"/>
                  </a:lnTo>
                  <a:lnTo>
                    <a:pt x="7810970" y="826922"/>
                  </a:lnTo>
                  <a:lnTo>
                    <a:pt x="7810500" y="828040"/>
                  </a:lnTo>
                  <a:lnTo>
                    <a:pt x="7810500" y="830681"/>
                  </a:lnTo>
                  <a:lnTo>
                    <a:pt x="7810970" y="831799"/>
                  </a:lnTo>
                  <a:lnTo>
                    <a:pt x="7812824" y="833653"/>
                  </a:lnTo>
                  <a:lnTo>
                    <a:pt x="7813954" y="834123"/>
                  </a:lnTo>
                  <a:lnTo>
                    <a:pt x="7816583" y="834123"/>
                  </a:lnTo>
                  <a:lnTo>
                    <a:pt x="7817701" y="833653"/>
                  </a:lnTo>
                  <a:lnTo>
                    <a:pt x="7819568" y="831799"/>
                  </a:lnTo>
                  <a:lnTo>
                    <a:pt x="7820025" y="830681"/>
                  </a:lnTo>
                  <a:lnTo>
                    <a:pt x="7820025" y="828040"/>
                  </a:lnTo>
                  <a:close/>
                </a:path>
                <a:path w="10629900" h="2895600">
                  <a:moveTo>
                    <a:pt x="7820025" y="415747"/>
                  </a:moveTo>
                  <a:lnTo>
                    <a:pt x="7819568" y="414629"/>
                  </a:lnTo>
                  <a:lnTo>
                    <a:pt x="7817701" y="412762"/>
                  </a:lnTo>
                  <a:lnTo>
                    <a:pt x="7816583" y="412305"/>
                  </a:lnTo>
                  <a:lnTo>
                    <a:pt x="7813954" y="412305"/>
                  </a:lnTo>
                  <a:lnTo>
                    <a:pt x="7812824" y="412762"/>
                  </a:lnTo>
                  <a:lnTo>
                    <a:pt x="7810970" y="414629"/>
                  </a:lnTo>
                  <a:lnTo>
                    <a:pt x="7810500" y="415747"/>
                  </a:lnTo>
                  <a:lnTo>
                    <a:pt x="7810500" y="418376"/>
                  </a:lnTo>
                  <a:lnTo>
                    <a:pt x="7810970" y="419506"/>
                  </a:lnTo>
                  <a:lnTo>
                    <a:pt x="7812824" y="421360"/>
                  </a:lnTo>
                  <a:lnTo>
                    <a:pt x="7813954" y="421830"/>
                  </a:lnTo>
                  <a:lnTo>
                    <a:pt x="7816583" y="421830"/>
                  </a:lnTo>
                  <a:lnTo>
                    <a:pt x="7817701" y="421360"/>
                  </a:lnTo>
                  <a:lnTo>
                    <a:pt x="7819568" y="419506"/>
                  </a:lnTo>
                  <a:lnTo>
                    <a:pt x="7820025" y="418376"/>
                  </a:lnTo>
                  <a:lnTo>
                    <a:pt x="7820025" y="415747"/>
                  </a:lnTo>
                  <a:close/>
                </a:path>
                <a:path w="10629900" h="2895600">
                  <a:moveTo>
                    <a:pt x="7820025" y="3454"/>
                  </a:moveTo>
                  <a:lnTo>
                    <a:pt x="7819568" y="2336"/>
                  </a:lnTo>
                  <a:lnTo>
                    <a:pt x="7817701" y="469"/>
                  </a:lnTo>
                  <a:lnTo>
                    <a:pt x="7816583" y="0"/>
                  </a:lnTo>
                  <a:lnTo>
                    <a:pt x="7813954" y="0"/>
                  </a:lnTo>
                  <a:lnTo>
                    <a:pt x="7812824" y="469"/>
                  </a:lnTo>
                  <a:lnTo>
                    <a:pt x="7810970" y="2336"/>
                  </a:lnTo>
                  <a:lnTo>
                    <a:pt x="7810500" y="3454"/>
                  </a:lnTo>
                  <a:lnTo>
                    <a:pt x="7810500" y="6083"/>
                  </a:lnTo>
                  <a:lnTo>
                    <a:pt x="7810970" y="7200"/>
                  </a:lnTo>
                  <a:lnTo>
                    <a:pt x="7812824" y="9067"/>
                  </a:lnTo>
                  <a:lnTo>
                    <a:pt x="7813954" y="9525"/>
                  </a:lnTo>
                  <a:lnTo>
                    <a:pt x="7816583" y="9525"/>
                  </a:lnTo>
                  <a:lnTo>
                    <a:pt x="7817701" y="9067"/>
                  </a:lnTo>
                  <a:lnTo>
                    <a:pt x="7819568" y="7200"/>
                  </a:lnTo>
                  <a:lnTo>
                    <a:pt x="7820025" y="6083"/>
                  </a:lnTo>
                  <a:lnTo>
                    <a:pt x="7820025" y="3454"/>
                  </a:lnTo>
                  <a:close/>
                </a:path>
                <a:path w="10629900" h="2895600">
                  <a:moveTo>
                    <a:pt x="7867650" y="2889529"/>
                  </a:moveTo>
                  <a:lnTo>
                    <a:pt x="7867193" y="2888411"/>
                  </a:lnTo>
                  <a:lnTo>
                    <a:pt x="7865326" y="2886545"/>
                  </a:lnTo>
                  <a:lnTo>
                    <a:pt x="7864208" y="2886075"/>
                  </a:lnTo>
                  <a:lnTo>
                    <a:pt x="7861579" y="2886075"/>
                  </a:lnTo>
                  <a:lnTo>
                    <a:pt x="7860449" y="2886545"/>
                  </a:lnTo>
                  <a:lnTo>
                    <a:pt x="7858595" y="2888411"/>
                  </a:lnTo>
                  <a:lnTo>
                    <a:pt x="7858125" y="2889529"/>
                  </a:lnTo>
                  <a:lnTo>
                    <a:pt x="7858125" y="2892158"/>
                  </a:lnTo>
                  <a:lnTo>
                    <a:pt x="7858595" y="2893276"/>
                  </a:lnTo>
                  <a:lnTo>
                    <a:pt x="7860449" y="2895142"/>
                  </a:lnTo>
                  <a:lnTo>
                    <a:pt x="7861579" y="2895600"/>
                  </a:lnTo>
                  <a:lnTo>
                    <a:pt x="7864208" y="2895600"/>
                  </a:lnTo>
                  <a:lnTo>
                    <a:pt x="7865326" y="2895142"/>
                  </a:lnTo>
                  <a:lnTo>
                    <a:pt x="7867193" y="2893276"/>
                  </a:lnTo>
                  <a:lnTo>
                    <a:pt x="7867650" y="2892158"/>
                  </a:lnTo>
                  <a:lnTo>
                    <a:pt x="7867650" y="2889529"/>
                  </a:lnTo>
                  <a:close/>
                </a:path>
                <a:path w="10629900" h="2895600">
                  <a:moveTo>
                    <a:pt x="7867650" y="2477236"/>
                  </a:moveTo>
                  <a:lnTo>
                    <a:pt x="7867193" y="2476106"/>
                  </a:lnTo>
                  <a:lnTo>
                    <a:pt x="7865326" y="2474252"/>
                  </a:lnTo>
                  <a:lnTo>
                    <a:pt x="7864208" y="2473782"/>
                  </a:lnTo>
                  <a:lnTo>
                    <a:pt x="7861579" y="2473782"/>
                  </a:lnTo>
                  <a:lnTo>
                    <a:pt x="7860449" y="2474252"/>
                  </a:lnTo>
                  <a:lnTo>
                    <a:pt x="7858595" y="2476106"/>
                  </a:lnTo>
                  <a:lnTo>
                    <a:pt x="7858125" y="2477236"/>
                  </a:lnTo>
                  <a:lnTo>
                    <a:pt x="7858125" y="2479865"/>
                  </a:lnTo>
                  <a:lnTo>
                    <a:pt x="7858595" y="2480983"/>
                  </a:lnTo>
                  <a:lnTo>
                    <a:pt x="7860449" y="2482850"/>
                  </a:lnTo>
                  <a:lnTo>
                    <a:pt x="7861579" y="2483307"/>
                  </a:lnTo>
                  <a:lnTo>
                    <a:pt x="7864208" y="2483307"/>
                  </a:lnTo>
                  <a:lnTo>
                    <a:pt x="7865326" y="2482850"/>
                  </a:lnTo>
                  <a:lnTo>
                    <a:pt x="7867193" y="2480983"/>
                  </a:lnTo>
                  <a:lnTo>
                    <a:pt x="7867650" y="2479865"/>
                  </a:lnTo>
                  <a:lnTo>
                    <a:pt x="7867650" y="2477236"/>
                  </a:lnTo>
                  <a:close/>
                </a:path>
                <a:path w="10629900" h="2895600">
                  <a:moveTo>
                    <a:pt x="7867650" y="2064931"/>
                  </a:moveTo>
                  <a:lnTo>
                    <a:pt x="7867193" y="2063813"/>
                  </a:lnTo>
                  <a:lnTo>
                    <a:pt x="7865326" y="2061959"/>
                  </a:lnTo>
                  <a:lnTo>
                    <a:pt x="7864208" y="2061489"/>
                  </a:lnTo>
                  <a:lnTo>
                    <a:pt x="7861579" y="2061489"/>
                  </a:lnTo>
                  <a:lnTo>
                    <a:pt x="7860449" y="2061959"/>
                  </a:lnTo>
                  <a:lnTo>
                    <a:pt x="7858595" y="2063813"/>
                  </a:lnTo>
                  <a:lnTo>
                    <a:pt x="7858125" y="2064931"/>
                  </a:lnTo>
                  <a:lnTo>
                    <a:pt x="7858125" y="2067560"/>
                  </a:lnTo>
                  <a:lnTo>
                    <a:pt x="7858595" y="2068690"/>
                  </a:lnTo>
                  <a:lnTo>
                    <a:pt x="7860449" y="2070544"/>
                  </a:lnTo>
                  <a:lnTo>
                    <a:pt x="7861579" y="2071014"/>
                  </a:lnTo>
                  <a:lnTo>
                    <a:pt x="7864208" y="2071014"/>
                  </a:lnTo>
                  <a:lnTo>
                    <a:pt x="7865326" y="2070544"/>
                  </a:lnTo>
                  <a:lnTo>
                    <a:pt x="7867193" y="2068690"/>
                  </a:lnTo>
                  <a:lnTo>
                    <a:pt x="7867650" y="2067560"/>
                  </a:lnTo>
                  <a:lnTo>
                    <a:pt x="7867650" y="2064931"/>
                  </a:lnTo>
                  <a:close/>
                </a:path>
                <a:path w="10629900" h="2895600">
                  <a:moveTo>
                    <a:pt x="7867650" y="1652638"/>
                  </a:moveTo>
                  <a:lnTo>
                    <a:pt x="7867193" y="1651520"/>
                  </a:lnTo>
                  <a:lnTo>
                    <a:pt x="7865326" y="1649653"/>
                  </a:lnTo>
                  <a:lnTo>
                    <a:pt x="7864208" y="1649196"/>
                  </a:lnTo>
                  <a:lnTo>
                    <a:pt x="7861579" y="1649196"/>
                  </a:lnTo>
                  <a:lnTo>
                    <a:pt x="7860449" y="1649653"/>
                  </a:lnTo>
                  <a:lnTo>
                    <a:pt x="7858595" y="1651520"/>
                  </a:lnTo>
                  <a:lnTo>
                    <a:pt x="7858125" y="1652638"/>
                  </a:lnTo>
                  <a:lnTo>
                    <a:pt x="7858125" y="1655267"/>
                  </a:lnTo>
                  <a:lnTo>
                    <a:pt x="7858595" y="1656397"/>
                  </a:lnTo>
                  <a:lnTo>
                    <a:pt x="7860449" y="1658251"/>
                  </a:lnTo>
                  <a:lnTo>
                    <a:pt x="7861579" y="1658721"/>
                  </a:lnTo>
                  <a:lnTo>
                    <a:pt x="7864208" y="1658721"/>
                  </a:lnTo>
                  <a:lnTo>
                    <a:pt x="7865326" y="1658251"/>
                  </a:lnTo>
                  <a:lnTo>
                    <a:pt x="7867193" y="1656397"/>
                  </a:lnTo>
                  <a:lnTo>
                    <a:pt x="7867650" y="1655267"/>
                  </a:lnTo>
                  <a:lnTo>
                    <a:pt x="7867650" y="1652638"/>
                  </a:lnTo>
                  <a:close/>
                </a:path>
                <a:path w="10629900" h="2895600">
                  <a:moveTo>
                    <a:pt x="7867650" y="1240345"/>
                  </a:moveTo>
                  <a:lnTo>
                    <a:pt x="7867193" y="1239215"/>
                  </a:lnTo>
                  <a:lnTo>
                    <a:pt x="7865326" y="1237361"/>
                  </a:lnTo>
                  <a:lnTo>
                    <a:pt x="7864208" y="1236891"/>
                  </a:lnTo>
                  <a:lnTo>
                    <a:pt x="7861579" y="1236891"/>
                  </a:lnTo>
                  <a:lnTo>
                    <a:pt x="7860449" y="1237361"/>
                  </a:lnTo>
                  <a:lnTo>
                    <a:pt x="7858595" y="1239215"/>
                  </a:lnTo>
                  <a:lnTo>
                    <a:pt x="7858125" y="1240345"/>
                  </a:lnTo>
                  <a:lnTo>
                    <a:pt x="7858125" y="1242974"/>
                  </a:lnTo>
                  <a:lnTo>
                    <a:pt x="7858595" y="1244092"/>
                  </a:lnTo>
                  <a:lnTo>
                    <a:pt x="7860449" y="1245958"/>
                  </a:lnTo>
                  <a:lnTo>
                    <a:pt x="7861579" y="1246416"/>
                  </a:lnTo>
                  <a:lnTo>
                    <a:pt x="7864208" y="1246416"/>
                  </a:lnTo>
                  <a:lnTo>
                    <a:pt x="7865326" y="1245958"/>
                  </a:lnTo>
                  <a:lnTo>
                    <a:pt x="7867193" y="1244092"/>
                  </a:lnTo>
                  <a:lnTo>
                    <a:pt x="7867650" y="1242974"/>
                  </a:lnTo>
                  <a:lnTo>
                    <a:pt x="7867650" y="1240345"/>
                  </a:lnTo>
                  <a:close/>
                </a:path>
                <a:path w="10629900" h="2895600">
                  <a:moveTo>
                    <a:pt x="7867650" y="828040"/>
                  </a:moveTo>
                  <a:lnTo>
                    <a:pt x="7867193" y="826922"/>
                  </a:lnTo>
                  <a:lnTo>
                    <a:pt x="7865326" y="825068"/>
                  </a:lnTo>
                  <a:lnTo>
                    <a:pt x="7864208" y="824598"/>
                  </a:lnTo>
                  <a:lnTo>
                    <a:pt x="7861579" y="824598"/>
                  </a:lnTo>
                  <a:lnTo>
                    <a:pt x="7860449" y="825068"/>
                  </a:lnTo>
                  <a:lnTo>
                    <a:pt x="7858595" y="826922"/>
                  </a:lnTo>
                  <a:lnTo>
                    <a:pt x="7858125" y="828040"/>
                  </a:lnTo>
                  <a:lnTo>
                    <a:pt x="7858125" y="830681"/>
                  </a:lnTo>
                  <a:lnTo>
                    <a:pt x="7858595" y="831799"/>
                  </a:lnTo>
                  <a:lnTo>
                    <a:pt x="7860449" y="833653"/>
                  </a:lnTo>
                  <a:lnTo>
                    <a:pt x="7861579" y="834123"/>
                  </a:lnTo>
                  <a:lnTo>
                    <a:pt x="7864208" y="834123"/>
                  </a:lnTo>
                  <a:lnTo>
                    <a:pt x="7865326" y="833653"/>
                  </a:lnTo>
                  <a:lnTo>
                    <a:pt x="7867193" y="831799"/>
                  </a:lnTo>
                  <a:lnTo>
                    <a:pt x="7867650" y="830681"/>
                  </a:lnTo>
                  <a:lnTo>
                    <a:pt x="7867650" y="828040"/>
                  </a:lnTo>
                  <a:close/>
                </a:path>
                <a:path w="10629900" h="2895600">
                  <a:moveTo>
                    <a:pt x="7867650" y="415747"/>
                  </a:moveTo>
                  <a:lnTo>
                    <a:pt x="7867193" y="414629"/>
                  </a:lnTo>
                  <a:lnTo>
                    <a:pt x="7865326" y="412762"/>
                  </a:lnTo>
                  <a:lnTo>
                    <a:pt x="7864208" y="412305"/>
                  </a:lnTo>
                  <a:lnTo>
                    <a:pt x="7861579" y="412305"/>
                  </a:lnTo>
                  <a:lnTo>
                    <a:pt x="7860449" y="412762"/>
                  </a:lnTo>
                  <a:lnTo>
                    <a:pt x="7858595" y="414629"/>
                  </a:lnTo>
                  <a:lnTo>
                    <a:pt x="7858125" y="415747"/>
                  </a:lnTo>
                  <a:lnTo>
                    <a:pt x="7858125" y="418376"/>
                  </a:lnTo>
                  <a:lnTo>
                    <a:pt x="7858595" y="419506"/>
                  </a:lnTo>
                  <a:lnTo>
                    <a:pt x="7860449" y="421360"/>
                  </a:lnTo>
                  <a:lnTo>
                    <a:pt x="7861579" y="421830"/>
                  </a:lnTo>
                  <a:lnTo>
                    <a:pt x="7864208" y="421830"/>
                  </a:lnTo>
                  <a:lnTo>
                    <a:pt x="7865326" y="421360"/>
                  </a:lnTo>
                  <a:lnTo>
                    <a:pt x="7867193" y="419506"/>
                  </a:lnTo>
                  <a:lnTo>
                    <a:pt x="7867650" y="418376"/>
                  </a:lnTo>
                  <a:lnTo>
                    <a:pt x="7867650" y="415747"/>
                  </a:lnTo>
                  <a:close/>
                </a:path>
                <a:path w="10629900" h="2895600">
                  <a:moveTo>
                    <a:pt x="7867650" y="3454"/>
                  </a:moveTo>
                  <a:lnTo>
                    <a:pt x="7867193" y="2336"/>
                  </a:lnTo>
                  <a:lnTo>
                    <a:pt x="7865326" y="469"/>
                  </a:lnTo>
                  <a:lnTo>
                    <a:pt x="7864208" y="0"/>
                  </a:lnTo>
                  <a:lnTo>
                    <a:pt x="7861579" y="0"/>
                  </a:lnTo>
                  <a:lnTo>
                    <a:pt x="7860449" y="469"/>
                  </a:lnTo>
                  <a:lnTo>
                    <a:pt x="7858595" y="2336"/>
                  </a:lnTo>
                  <a:lnTo>
                    <a:pt x="7858125" y="3454"/>
                  </a:lnTo>
                  <a:lnTo>
                    <a:pt x="7858125" y="6083"/>
                  </a:lnTo>
                  <a:lnTo>
                    <a:pt x="7858595" y="7200"/>
                  </a:lnTo>
                  <a:lnTo>
                    <a:pt x="7860449" y="9067"/>
                  </a:lnTo>
                  <a:lnTo>
                    <a:pt x="7861579" y="9525"/>
                  </a:lnTo>
                  <a:lnTo>
                    <a:pt x="7864208" y="9525"/>
                  </a:lnTo>
                  <a:lnTo>
                    <a:pt x="7865326" y="9067"/>
                  </a:lnTo>
                  <a:lnTo>
                    <a:pt x="7867193" y="7200"/>
                  </a:lnTo>
                  <a:lnTo>
                    <a:pt x="7867650" y="6083"/>
                  </a:lnTo>
                  <a:lnTo>
                    <a:pt x="7867650" y="3454"/>
                  </a:lnTo>
                  <a:close/>
                </a:path>
                <a:path w="10629900" h="2895600">
                  <a:moveTo>
                    <a:pt x="7915275" y="2889529"/>
                  </a:moveTo>
                  <a:lnTo>
                    <a:pt x="7914818" y="2888411"/>
                  </a:lnTo>
                  <a:lnTo>
                    <a:pt x="7912951" y="2886545"/>
                  </a:lnTo>
                  <a:lnTo>
                    <a:pt x="7911833" y="2886075"/>
                  </a:lnTo>
                  <a:lnTo>
                    <a:pt x="7909204" y="2886075"/>
                  </a:lnTo>
                  <a:lnTo>
                    <a:pt x="7908074" y="2886545"/>
                  </a:lnTo>
                  <a:lnTo>
                    <a:pt x="7906220" y="2888411"/>
                  </a:lnTo>
                  <a:lnTo>
                    <a:pt x="7905750" y="2889529"/>
                  </a:lnTo>
                  <a:lnTo>
                    <a:pt x="7905750" y="2892158"/>
                  </a:lnTo>
                  <a:lnTo>
                    <a:pt x="7906220" y="2893276"/>
                  </a:lnTo>
                  <a:lnTo>
                    <a:pt x="7908074" y="2895142"/>
                  </a:lnTo>
                  <a:lnTo>
                    <a:pt x="7909204" y="2895600"/>
                  </a:lnTo>
                  <a:lnTo>
                    <a:pt x="7911833" y="2895600"/>
                  </a:lnTo>
                  <a:lnTo>
                    <a:pt x="7912951" y="2895142"/>
                  </a:lnTo>
                  <a:lnTo>
                    <a:pt x="7914818" y="2893276"/>
                  </a:lnTo>
                  <a:lnTo>
                    <a:pt x="7915275" y="2892158"/>
                  </a:lnTo>
                  <a:lnTo>
                    <a:pt x="7915275" y="2889529"/>
                  </a:lnTo>
                  <a:close/>
                </a:path>
                <a:path w="10629900" h="2895600">
                  <a:moveTo>
                    <a:pt x="7915275" y="2477236"/>
                  </a:moveTo>
                  <a:lnTo>
                    <a:pt x="7914818" y="2476106"/>
                  </a:lnTo>
                  <a:lnTo>
                    <a:pt x="7912951" y="2474252"/>
                  </a:lnTo>
                  <a:lnTo>
                    <a:pt x="7911833" y="2473782"/>
                  </a:lnTo>
                  <a:lnTo>
                    <a:pt x="7909204" y="2473782"/>
                  </a:lnTo>
                  <a:lnTo>
                    <a:pt x="7908074" y="2474252"/>
                  </a:lnTo>
                  <a:lnTo>
                    <a:pt x="7906220" y="2476106"/>
                  </a:lnTo>
                  <a:lnTo>
                    <a:pt x="7905750" y="2477236"/>
                  </a:lnTo>
                  <a:lnTo>
                    <a:pt x="7905750" y="2479865"/>
                  </a:lnTo>
                  <a:lnTo>
                    <a:pt x="7906220" y="2480983"/>
                  </a:lnTo>
                  <a:lnTo>
                    <a:pt x="7908074" y="2482850"/>
                  </a:lnTo>
                  <a:lnTo>
                    <a:pt x="7909204" y="2483307"/>
                  </a:lnTo>
                  <a:lnTo>
                    <a:pt x="7911833" y="2483307"/>
                  </a:lnTo>
                  <a:lnTo>
                    <a:pt x="7912951" y="2482850"/>
                  </a:lnTo>
                  <a:lnTo>
                    <a:pt x="7914818" y="2480983"/>
                  </a:lnTo>
                  <a:lnTo>
                    <a:pt x="7915275" y="2479865"/>
                  </a:lnTo>
                  <a:lnTo>
                    <a:pt x="7915275" y="2477236"/>
                  </a:lnTo>
                  <a:close/>
                </a:path>
                <a:path w="10629900" h="2895600">
                  <a:moveTo>
                    <a:pt x="7915275" y="2064931"/>
                  </a:moveTo>
                  <a:lnTo>
                    <a:pt x="7914818" y="2063813"/>
                  </a:lnTo>
                  <a:lnTo>
                    <a:pt x="7912951" y="2061959"/>
                  </a:lnTo>
                  <a:lnTo>
                    <a:pt x="7911833" y="2061489"/>
                  </a:lnTo>
                  <a:lnTo>
                    <a:pt x="7909204" y="2061489"/>
                  </a:lnTo>
                  <a:lnTo>
                    <a:pt x="7908074" y="2061959"/>
                  </a:lnTo>
                  <a:lnTo>
                    <a:pt x="7906220" y="2063813"/>
                  </a:lnTo>
                  <a:lnTo>
                    <a:pt x="7905750" y="2064931"/>
                  </a:lnTo>
                  <a:lnTo>
                    <a:pt x="7905750" y="2067560"/>
                  </a:lnTo>
                  <a:lnTo>
                    <a:pt x="7906220" y="2068690"/>
                  </a:lnTo>
                  <a:lnTo>
                    <a:pt x="7908074" y="2070544"/>
                  </a:lnTo>
                  <a:lnTo>
                    <a:pt x="7909204" y="2071014"/>
                  </a:lnTo>
                  <a:lnTo>
                    <a:pt x="7911833" y="2071014"/>
                  </a:lnTo>
                  <a:lnTo>
                    <a:pt x="7912951" y="2070544"/>
                  </a:lnTo>
                  <a:lnTo>
                    <a:pt x="7914818" y="2068690"/>
                  </a:lnTo>
                  <a:lnTo>
                    <a:pt x="7915275" y="2067560"/>
                  </a:lnTo>
                  <a:lnTo>
                    <a:pt x="7915275" y="2064931"/>
                  </a:lnTo>
                  <a:close/>
                </a:path>
                <a:path w="10629900" h="2895600">
                  <a:moveTo>
                    <a:pt x="7915275" y="1652638"/>
                  </a:moveTo>
                  <a:lnTo>
                    <a:pt x="7914818" y="1651520"/>
                  </a:lnTo>
                  <a:lnTo>
                    <a:pt x="7912951" y="1649653"/>
                  </a:lnTo>
                  <a:lnTo>
                    <a:pt x="7911833" y="1649196"/>
                  </a:lnTo>
                  <a:lnTo>
                    <a:pt x="7909204" y="1649196"/>
                  </a:lnTo>
                  <a:lnTo>
                    <a:pt x="7908074" y="1649653"/>
                  </a:lnTo>
                  <a:lnTo>
                    <a:pt x="7906220" y="1651520"/>
                  </a:lnTo>
                  <a:lnTo>
                    <a:pt x="7905750" y="1652638"/>
                  </a:lnTo>
                  <a:lnTo>
                    <a:pt x="7905750" y="1655267"/>
                  </a:lnTo>
                  <a:lnTo>
                    <a:pt x="7906220" y="1656397"/>
                  </a:lnTo>
                  <a:lnTo>
                    <a:pt x="7908074" y="1658251"/>
                  </a:lnTo>
                  <a:lnTo>
                    <a:pt x="7909204" y="1658721"/>
                  </a:lnTo>
                  <a:lnTo>
                    <a:pt x="7911833" y="1658721"/>
                  </a:lnTo>
                  <a:lnTo>
                    <a:pt x="7912951" y="1658251"/>
                  </a:lnTo>
                  <a:lnTo>
                    <a:pt x="7914818" y="1656397"/>
                  </a:lnTo>
                  <a:lnTo>
                    <a:pt x="7915275" y="1655267"/>
                  </a:lnTo>
                  <a:lnTo>
                    <a:pt x="7915275" y="1652638"/>
                  </a:lnTo>
                  <a:close/>
                </a:path>
                <a:path w="10629900" h="2895600">
                  <a:moveTo>
                    <a:pt x="7915275" y="1240345"/>
                  </a:moveTo>
                  <a:lnTo>
                    <a:pt x="7914818" y="1239215"/>
                  </a:lnTo>
                  <a:lnTo>
                    <a:pt x="7912951" y="1237361"/>
                  </a:lnTo>
                  <a:lnTo>
                    <a:pt x="7911833" y="1236891"/>
                  </a:lnTo>
                  <a:lnTo>
                    <a:pt x="7909204" y="1236891"/>
                  </a:lnTo>
                  <a:lnTo>
                    <a:pt x="7908074" y="1237361"/>
                  </a:lnTo>
                  <a:lnTo>
                    <a:pt x="7906220" y="1239215"/>
                  </a:lnTo>
                  <a:lnTo>
                    <a:pt x="7905750" y="1240345"/>
                  </a:lnTo>
                  <a:lnTo>
                    <a:pt x="7905750" y="1242974"/>
                  </a:lnTo>
                  <a:lnTo>
                    <a:pt x="7906220" y="1244092"/>
                  </a:lnTo>
                  <a:lnTo>
                    <a:pt x="7908074" y="1245958"/>
                  </a:lnTo>
                  <a:lnTo>
                    <a:pt x="7909204" y="1246416"/>
                  </a:lnTo>
                  <a:lnTo>
                    <a:pt x="7911833" y="1246416"/>
                  </a:lnTo>
                  <a:lnTo>
                    <a:pt x="7912951" y="1245958"/>
                  </a:lnTo>
                  <a:lnTo>
                    <a:pt x="7914818" y="1244092"/>
                  </a:lnTo>
                  <a:lnTo>
                    <a:pt x="7915275" y="1242974"/>
                  </a:lnTo>
                  <a:lnTo>
                    <a:pt x="7915275" y="1240345"/>
                  </a:lnTo>
                  <a:close/>
                </a:path>
                <a:path w="10629900" h="2895600">
                  <a:moveTo>
                    <a:pt x="7915275" y="828040"/>
                  </a:moveTo>
                  <a:lnTo>
                    <a:pt x="7914818" y="826922"/>
                  </a:lnTo>
                  <a:lnTo>
                    <a:pt x="7912951" y="825068"/>
                  </a:lnTo>
                  <a:lnTo>
                    <a:pt x="7911833" y="824598"/>
                  </a:lnTo>
                  <a:lnTo>
                    <a:pt x="7909204" y="824598"/>
                  </a:lnTo>
                  <a:lnTo>
                    <a:pt x="7908074" y="825068"/>
                  </a:lnTo>
                  <a:lnTo>
                    <a:pt x="7906220" y="826922"/>
                  </a:lnTo>
                  <a:lnTo>
                    <a:pt x="7905750" y="828040"/>
                  </a:lnTo>
                  <a:lnTo>
                    <a:pt x="7905750" y="830681"/>
                  </a:lnTo>
                  <a:lnTo>
                    <a:pt x="7906220" y="831799"/>
                  </a:lnTo>
                  <a:lnTo>
                    <a:pt x="7908074" y="833653"/>
                  </a:lnTo>
                  <a:lnTo>
                    <a:pt x="7909204" y="834123"/>
                  </a:lnTo>
                  <a:lnTo>
                    <a:pt x="7911833" y="834123"/>
                  </a:lnTo>
                  <a:lnTo>
                    <a:pt x="7912951" y="833653"/>
                  </a:lnTo>
                  <a:lnTo>
                    <a:pt x="7914818" y="831799"/>
                  </a:lnTo>
                  <a:lnTo>
                    <a:pt x="7915275" y="830681"/>
                  </a:lnTo>
                  <a:lnTo>
                    <a:pt x="7915275" y="828040"/>
                  </a:lnTo>
                  <a:close/>
                </a:path>
                <a:path w="10629900" h="2895600">
                  <a:moveTo>
                    <a:pt x="7915275" y="415747"/>
                  </a:moveTo>
                  <a:lnTo>
                    <a:pt x="7914818" y="414629"/>
                  </a:lnTo>
                  <a:lnTo>
                    <a:pt x="7912951" y="412762"/>
                  </a:lnTo>
                  <a:lnTo>
                    <a:pt x="7911833" y="412305"/>
                  </a:lnTo>
                  <a:lnTo>
                    <a:pt x="7909204" y="412305"/>
                  </a:lnTo>
                  <a:lnTo>
                    <a:pt x="7908074" y="412762"/>
                  </a:lnTo>
                  <a:lnTo>
                    <a:pt x="7906220" y="414629"/>
                  </a:lnTo>
                  <a:lnTo>
                    <a:pt x="7905750" y="415747"/>
                  </a:lnTo>
                  <a:lnTo>
                    <a:pt x="7905750" y="418376"/>
                  </a:lnTo>
                  <a:lnTo>
                    <a:pt x="7906220" y="419506"/>
                  </a:lnTo>
                  <a:lnTo>
                    <a:pt x="7908074" y="421360"/>
                  </a:lnTo>
                  <a:lnTo>
                    <a:pt x="7909204" y="421830"/>
                  </a:lnTo>
                  <a:lnTo>
                    <a:pt x="7911833" y="421830"/>
                  </a:lnTo>
                  <a:lnTo>
                    <a:pt x="7912951" y="421360"/>
                  </a:lnTo>
                  <a:lnTo>
                    <a:pt x="7914818" y="419506"/>
                  </a:lnTo>
                  <a:lnTo>
                    <a:pt x="7915275" y="418376"/>
                  </a:lnTo>
                  <a:lnTo>
                    <a:pt x="7915275" y="415747"/>
                  </a:lnTo>
                  <a:close/>
                </a:path>
                <a:path w="10629900" h="2895600">
                  <a:moveTo>
                    <a:pt x="7915275" y="3454"/>
                  </a:moveTo>
                  <a:lnTo>
                    <a:pt x="7914818" y="2336"/>
                  </a:lnTo>
                  <a:lnTo>
                    <a:pt x="7912951" y="469"/>
                  </a:lnTo>
                  <a:lnTo>
                    <a:pt x="7911833" y="0"/>
                  </a:lnTo>
                  <a:lnTo>
                    <a:pt x="7909204" y="0"/>
                  </a:lnTo>
                  <a:lnTo>
                    <a:pt x="7908074" y="469"/>
                  </a:lnTo>
                  <a:lnTo>
                    <a:pt x="7906220" y="2336"/>
                  </a:lnTo>
                  <a:lnTo>
                    <a:pt x="7905750" y="3454"/>
                  </a:lnTo>
                  <a:lnTo>
                    <a:pt x="7905750" y="6083"/>
                  </a:lnTo>
                  <a:lnTo>
                    <a:pt x="7906220" y="7200"/>
                  </a:lnTo>
                  <a:lnTo>
                    <a:pt x="7908074" y="9067"/>
                  </a:lnTo>
                  <a:lnTo>
                    <a:pt x="7909204" y="9525"/>
                  </a:lnTo>
                  <a:lnTo>
                    <a:pt x="7911833" y="9525"/>
                  </a:lnTo>
                  <a:lnTo>
                    <a:pt x="7912951" y="9067"/>
                  </a:lnTo>
                  <a:lnTo>
                    <a:pt x="7914818" y="7200"/>
                  </a:lnTo>
                  <a:lnTo>
                    <a:pt x="7915275" y="6083"/>
                  </a:lnTo>
                  <a:lnTo>
                    <a:pt x="7915275" y="3454"/>
                  </a:lnTo>
                  <a:close/>
                </a:path>
                <a:path w="10629900" h="2895600">
                  <a:moveTo>
                    <a:pt x="7962900" y="2889529"/>
                  </a:moveTo>
                  <a:lnTo>
                    <a:pt x="7962443" y="2888411"/>
                  </a:lnTo>
                  <a:lnTo>
                    <a:pt x="7960576" y="2886545"/>
                  </a:lnTo>
                  <a:lnTo>
                    <a:pt x="7959458" y="2886075"/>
                  </a:lnTo>
                  <a:lnTo>
                    <a:pt x="7956829" y="2886075"/>
                  </a:lnTo>
                  <a:lnTo>
                    <a:pt x="7955699" y="2886545"/>
                  </a:lnTo>
                  <a:lnTo>
                    <a:pt x="7953845" y="2888411"/>
                  </a:lnTo>
                  <a:lnTo>
                    <a:pt x="7953375" y="2889529"/>
                  </a:lnTo>
                  <a:lnTo>
                    <a:pt x="7953375" y="2892158"/>
                  </a:lnTo>
                  <a:lnTo>
                    <a:pt x="7953845" y="2893276"/>
                  </a:lnTo>
                  <a:lnTo>
                    <a:pt x="7955699" y="2895142"/>
                  </a:lnTo>
                  <a:lnTo>
                    <a:pt x="7956829" y="2895600"/>
                  </a:lnTo>
                  <a:lnTo>
                    <a:pt x="7959458" y="2895600"/>
                  </a:lnTo>
                  <a:lnTo>
                    <a:pt x="7960576" y="2895142"/>
                  </a:lnTo>
                  <a:lnTo>
                    <a:pt x="7962443" y="2893276"/>
                  </a:lnTo>
                  <a:lnTo>
                    <a:pt x="7962900" y="2892158"/>
                  </a:lnTo>
                  <a:lnTo>
                    <a:pt x="7962900" y="2889529"/>
                  </a:lnTo>
                  <a:close/>
                </a:path>
                <a:path w="10629900" h="2895600">
                  <a:moveTo>
                    <a:pt x="7962900" y="2477236"/>
                  </a:moveTo>
                  <a:lnTo>
                    <a:pt x="7962443" y="2476106"/>
                  </a:lnTo>
                  <a:lnTo>
                    <a:pt x="7960576" y="2474252"/>
                  </a:lnTo>
                  <a:lnTo>
                    <a:pt x="7959458" y="2473782"/>
                  </a:lnTo>
                  <a:lnTo>
                    <a:pt x="7956829" y="2473782"/>
                  </a:lnTo>
                  <a:lnTo>
                    <a:pt x="7955699" y="2474252"/>
                  </a:lnTo>
                  <a:lnTo>
                    <a:pt x="7953845" y="2476106"/>
                  </a:lnTo>
                  <a:lnTo>
                    <a:pt x="7953375" y="2477236"/>
                  </a:lnTo>
                  <a:lnTo>
                    <a:pt x="7953375" y="2479865"/>
                  </a:lnTo>
                  <a:lnTo>
                    <a:pt x="7953845" y="2480983"/>
                  </a:lnTo>
                  <a:lnTo>
                    <a:pt x="7955699" y="2482850"/>
                  </a:lnTo>
                  <a:lnTo>
                    <a:pt x="7956829" y="2483307"/>
                  </a:lnTo>
                  <a:lnTo>
                    <a:pt x="7959458" y="2483307"/>
                  </a:lnTo>
                  <a:lnTo>
                    <a:pt x="7960576" y="2482850"/>
                  </a:lnTo>
                  <a:lnTo>
                    <a:pt x="7962443" y="2480983"/>
                  </a:lnTo>
                  <a:lnTo>
                    <a:pt x="7962900" y="2479865"/>
                  </a:lnTo>
                  <a:lnTo>
                    <a:pt x="7962900" y="2477236"/>
                  </a:lnTo>
                  <a:close/>
                </a:path>
                <a:path w="10629900" h="2895600">
                  <a:moveTo>
                    <a:pt x="7962900" y="2064931"/>
                  </a:moveTo>
                  <a:lnTo>
                    <a:pt x="7962443" y="2063813"/>
                  </a:lnTo>
                  <a:lnTo>
                    <a:pt x="7960576" y="2061959"/>
                  </a:lnTo>
                  <a:lnTo>
                    <a:pt x="7959458" y="2061489"/>
                  </a:lnTo>
                  <a:lnTo>
                    <a:pt x="7956829" y="2061489"/>
                  </a:lnTo>
                  <a:lnTo>
                    <a:pt x="7955699" y="2061959"/>
                  </a:lnTo>
                  <a:lnTo>
                    <a:pt x="7953845" y="2063813"/>
                  </a:lnTo>
                  <a:lnTo>
                    <a:pt x="7953375" y="2064931"/>
                  </a:lnTo>
                  <a:lnTo>
                    <a:pt x="7953375" y="2067560"/>
                  </a:lnTo>
                  <a:lnTo>
                    <a:pt x="7953845" y="2068690"/>
                  </a:lnTo>
                  <a:lnTo>
                    <a:pt x="7955699" y="2070544"/>
                  </a:lnTo>
                  <a:lnTo>
                    <a:pt x="7956829" y="2071014"/>
                  </a:lnTo>
                  <a:lnTo>
                    <a:pt x="7959458" y="2071014"/>
                  </a:lnTo>
                  <a:lnTo>
                    <a:pt x="7960576" y="2070544"/>
                  </a:lnTo>
                  <a:lnTo>
                    <a:pt x="7962443" y="2068690"/>
                  </a:lnTo>
                  <a:lnTo>
                    <a:pt x="7962900" y="2067560"/>
                  </a:lnTo>
                  <a:lnTo>
                    <a:pt x="7962900" y="2064931"/>
                  </a:lnTo>
                  <a:close/>
                </a:path>
                <a:path w="10629900" h="2895600">
                  <a:moveTo>
                    <a:pt x="7962900" y="1652638"/>
                  </a:moveTo>
                  <a:lnTo>
                    <a:pt x="7962443" y="1651520"/>
                  </a:lnTo>
                  <a:lnTo>
                    <a:pt x="7960576" y="1649653"/>
                  </a:lnTo>
                  <a:lnTo>
                    <a:pt x="7959458" y="1649196"/>
                  </a:lnTo>
                  <a:lnTo>
                    <a:pt x="7956829" y="1649196"/>
                  </a:lnTo>
                  <a:lnTo>
                    <a:pt x="7955699" y="1649653"/>
                  </a:lnTo>
                  <a:lnTo>
                    <a:pt x="7953845" y="1651520"/>
                  </a:lnTo>
                  <a:lnTo>
                    <a:pt x="7953375" y="1652638"/>
                  </a:lnTo>
                  <a:lnTo>
                    <a:pt x="7953375" y="1655267"/>
                  </a:lnTo>
                  <a:lnTo>
                    <a:pt x="7953845" y="1656397"/>
                  </a:lnTo>
                  <a:lnTo>
                    <a:pt x="7955699" y="1658251"/>
                  </a:lnTo>
                  <a:lnTo>
                    <a:pt x="7956829" y="1658721"/>
                  </a:lnTo>
                  <a:lnTo>
                    <a:pt x="7959458" y="1658721"/>
                  </a:lnTo>
                  <a:lnTo>
                    <a:pt x="7960576" y="1658251"/>
                  </a:lnTo>
                  <a:lnTo>
                    <a:pt x="7962443" y="1656397"/>
                  </a:lnTo>
                  <a:lnTo>
                    <a:pt x="7962900" y="1655267"/>
                  </a:lnTo>
                  <a:lnTo>
                    <a:pt x="7962900" y="1652638"/>
                  </a:lnTo>
                  <a:close/>
                </a:path>
                <a:path w="10629900" h="2895600">
                  <a:moveTo>
                    <a:pt x="7962900" y="1240345"/>
                  </a:moveTo>
                  <a:lnTo>
                    <a:pt x="7962443" y="1239215"/>
                  </a:lnTo>
                  <a:lnTo>
                    <a:pt x="7960576" y="1237361"/>
                  </a:lnTo>
                  <a:lnTo>
                    <a:pt x="7959458" y="1236891"/>
                  </a:lnTo>
                  <a:lnTo>
                    <a:pt x="7956829" y="1236891"/>
                  </a:lnTo>
                  <a:lnTo>
                    <a:pt x="7955699" y="1237361"/>
                  </a:lnTo>
                  <a:lnTo>
                    <a:pt x="7953845" y="1239215"/>
                  </a:lnTo>
                  <a:lnTo>
                    <a:pt x="7953375" y="1240345"/>
                  </a:lnTo>
                  <a:lnTo>
                    <a:pt x="7953375" y="1242974"/>
                  </a:lnTo>
                  <a:lnTo>
                    <a:pt x="7953845" y="1244092"/>
                  </a:lnTo>
                  <a:lnTo>
                    <a:pt x="7955699" y="1245958"/>
                  </a:lnTo>
                  <a:lnTo>
                    <a:pt x="7956829" y="1246416"/>
                  </a:lnTo>
                  <a:lnTo>
                    <a:pt x="7959458" y="1246416"/>
                  </a:lnTo>
                  <a:lnTo>
                    <a:pt x="7960576" y="1245958"/>
                  </a:lnTo>
                  <a:lnTo>
                    <a:pt x="7962443" y="1244092"/>
                  </a:lnTo>
                  <a:lnTo>
                    <a:pt x="7962900" y="1242974"/>
                  </a:lnTo>
                  <a:lnTo>
                    <a:pt x="7962900" y="1240345"/>
                  </a:lnTo>
                  <a:close/>
                </a:path>
                <a:path w="10629900" h="2895600">
                  <a:moveTo>
                    <a:pt x="7962900" y="828040"/>
                  </a:moveTo>
                  <a:lnTo>
                    <a:pt x="7962443" y="826922"/>
                  </a:lnTo>
                  <a:lnTo>
                    <a:pt x="7960576" y="825068"/>
                  </a:lnTo>
                  <a:lnTo>
                    <a:pt x="7959458" y="824598"/>
                  </a:lnTo>
                  <a:lnTo>
                    <a:pt x="7956829" y="824598"/>
                  </a:lnTo>
                  <a:lnTo>
                    <a:pt x="7955699" y="825068"/>
                  </a:lnTo>
                  <a:lnTo>
                    <a:pt x="7953845" y="826922"/>
                  </a:lnTo>
                  <a:lnTo>
                    <a:pt x="7953375" y="828040"/>
                  </a:lnTo>
                  <a:lnTo>
                    <a:pt x="7953375" y="830681"/>
                  </a:lnTo>
                  <a:lnTo>
                    <a:pt x="7953845" y="831799"/>
                  </a:lnTo>
                  <a:lnTo>
                    <a:pt x="7955699" y="833653"/>
                  </a:lnTo>
                  <a:lnTo>
                    <a:pt x="7956829" y="834123"/>
                  </a:lnTo>
                  <a:lnTo>
                    <a:pt x="7959458" y="834123"/>
                  </a:lnTo>
                  <a:lnTo>
                    <a:pt x="7960576" y="833653"/>
                  </a:lnTo>
                  <a:lnTo>
                    <a:pt x="7962443" y="831799"/>
                  </a:lnTo>
                  <a:lnTo>
                    <a:pt x="7962900" y="830681"/>
                  </a:lnTo>
                  <a:lnTo>
                    <a:pt x="7962900" y="828040"/>
                  </a:lnTo>
                  <a:close/>
                </a:path>
                <a:path w="10629900" h="2895600">
                  <a:moveTo>
                    <a:pt x="7962900" y="415747"/>
                  </a:moveTo>
                  <a:lnTo>
                    <a:pt x="7962443" y="414629"/>
                  </a:lnTo>
                  <a:lnTo>
                    <a:pt x="7960576" y="412762"/>
                  </a:lnTo>
                  <a:lnTo>
                    <a:pt x="7959458" y="412305"/>
                  </a:lnTo>
                  <a:lnTo>
                    <a:pt x="7956829" y="412305"/>
                  </a:lnTo>
                  <a:lnTo>
                    <a:pt x="7955699" y="412762"/>
                  </a:lnTo>
                  <a:lnTo>
                    <a:pt x="7953845" y="414629"/>
                  </a:lnTo>
                  <a:lnTo>
                    <a:pt x="7953375" y="415747"/>
                  </a:lnTo>
                  <a:lnTo>
                    <a:pt x="7953375" y="418376"/>
                  </a:lnTo>
                  <a:lnTo>
                    <a:pt x="7953845" y="419506"/>
                  </a:lnTo>
                  <a:lnTo>
                    <a:pt x="7955699" y="421360"/>
                  </a:lnTo>
                  <a:lnTo>
                    <a:pt x="7956829" y="421830"/>
                  </a:lnTo>
                  <a:lnTo>
                    <a:pt x="7959458" y="421830"/>
                  </a:lnTo>
                  <a:lnTo>
                    <a:pt x="7960576" y="421360"/>
                  </a:lnTo>
                  <a:lnTo>
                    <a:pt x="7962443" y="419506"/>
                  </a:lnTo>
                  <a:lnTo>
                    <a:pt x="7962900" y="418376"/>
                  </a:lnTo>
                  <a:lnTo>
                    <a:pt x="7962900" y="415747"/>
                  </a:lnTo>
                  <a:close/>
                </a:path>
                <a:path w="10629900" h="2895600">
                  <a:moveTo>
                    <a:pt x="7962900" y="3454"/>
                  </a:moveTo>
                  <a:lnTo>
                    <a:pt x="7962443" y="2336"/>
                  </a:lnTo>
                  <a:lnTo>
                    <a:pt x="7960576" y="469"/>
                  </a:lnTo>
                  <a:lnTo>
                    <a:pt x="7959458" y="0"/>
                  </a:lnTo>
                  <a:lnTo>
                    <a:pt x="7956829" y="0"/>
                  </a:lnTo>
                  <a:lnTo>
                    <a:pt x="7955699" y="469"/>
                  </a:lnTo>
                  <a:lnTo>
                    <a:pt x="7953845" y="2336"/>
                  </a:lnTo>
                  <a:lnTo>
                    <a:pt x="7953375" y="3454"/>
                  </a:lnTo>
                  <a:lnTo>
                    <a:pt x="7953375" y="6083"/>
                  </a:lnTo>
                  <a:lnTo>
                    <a:pt x="7953845" y="7200"/>
                  </a:lnTo>
                  <a:lnTo>
                    <a:pt x="7955699" y="9067"/>
                  </a:lnTo>
                  <a:lnTo>
                    <a:pt x="7956829" y="9525"/>
                  </a:lnTo>
                  <a:lnTo>
                    <a:pt x="7959458" y="9525"/>
                  </a:lnTo>
                  <a:lnTo>
                    <a:pt x="7960576" y="9067"/>
                  </a:lnTo>
                  <a:lnTo>
                    <a:pt x="7962443" y="7200"/>
                  </a:lnTo>
                  <a:lnTo>
                    <a:pt x="7962900" y="6083"/>
                  </a:lnTo>
                  <a:lnTo>
                    <a:pt x="7962900" y="3454"/>
                  </a:lnTo>
                  <a:close/>
                </a:path>
                <a:path w="10629900" h="2895600">
                  <a:moveTo>
                    <a:pt x="8010525" y="2889529"/>
                  </a:moveTo>
                  <a:lnTo>
                    <a:pt x="8010068" y="2888411"/>
                  </a:lnTo>
                  <a:lnTo>
                    <a:pt x="8008201" y="2886545"/>
                  </a:lnTo>
                  <a:lnTo>
                    <a:pt x="8007083" y="2886075"/>
                  </a:lnTo>
                  <a:lnTo>
                    <a:pt x="8004454" y="2886075"/>
                  </a:lnTo>
                  <a:lnTo>
                    <a:pt x="8003337" y="2886545"/>
                  </a:lnTo>
                  <a:lnTo>
                    <a:pt x="8001470" y="2888411"/>
                  </a:lnTo>
                  <a:lnTo>
                    <a:pt x="8001000" y="2889529"/>
                  </a:lnTo>
                  <a:lnTo>
                    <a:pt x="8001000" y="2892158"/>
                  </a:lnTo>
                  <a:lnTo>
                    <a:pt x="8001470" y="2893276"/>
                  </a:lnTo>
                  <a:lnTo>
                    <a:pt x="8003337" y="2895142"/>
                  </a:lnTo>
                  <a:lnTo>
                    <a:pt x="8004454" y="2895600"/>
                  </a:lnTo>
                  <a:lnTo>
                    <a:pt x="8007083" y="2895600"/>
                  </a:lnTo>
                  <a:lnTo>
                    <a:pt x="8008201" y="2895142"/>
                  </a:lnTo>
                  <a:lnTo>
                    <a:pt x="8010068" y="2893276"/>
                  </a:lnTo>
                  <a:lnTo>
                    <a:pt x="8010525" y="2892158"/>
                  </a:lnTo>
                  <a:lnTo>
                    <a:pt x="8010525" y="2889529"/>
                  </a:lnTo>
                  <a:close/>
                </a:path>
                <a:path w="10629900" h="2895600">
                  <a:moveTo>
                    <a:pt x="8010525" y="2477236"/>
                  </a:moveTo>
                  <a:lnTo>
                    <a:pt x="8010068" y="2476106"/>
                  </a:lnTo>
                  <a:lnTo>
                    <a:pt x="8008201" y="2474252"/>
                  </a:lnTo>
                  <a:lnTo>
                    <a:pt x="8007083" y="2473782"/>
                  </a:lnTo>
                  <a:lnTo>
                    <a:pt x="8004454" y="2473782"/>
                  </a:lnTo>
                  <a:lnTo>
                    <a:pt x="8003337" y="2474252"/>
                  </a:lnTo>
                  <a:lnTo>
                    <a:pt x="8001470" y="2476106"/>
                  </a:lnTo>
                  <a:lnTo>
                    <a:pt x="8001000" y="2477236"/>
                  </a:lnTo>
                  <a:lnTo>
                    <a:pt x="8001000" y="2479865"/>
                  </a:lnTo>
                  <a:lnTo>
                    <a:pt x="8001470" y="2480983"/>
                  </a:lnTo>
                  <a:lnTo>
                    <a:pt x="8003337" y="2482850"/>
                  </a:lnTo>
                  <a:lnTo>
                    <a:pt x="8004454" y="2483307"/>
                  </a:lnTo>
                  <a:lnTo>
                    <a:pt x="8007083" y="2483307"/>
                  </a:lnTo>
                  <a:lnTo>
                    <a:pt x="8008201" y="2482850"/>
                  </a:lnTo>
                  <a:lnTo>
                    <a:pt x="8010068" y="2480983"/>
                  </a:lnTo>
                  <a:lnTo>
                    <a:pt x="8010525" y="2479865"/>
                  </a:lnTo>
                  <a:lnTo>
                    <a:pt x="8010525" y="2477236"/>
                  </a:lnTo>
                  <a:close/>
                </a:path>
                <a:path w="10629900" h="2895600">
                  <a:moveTo>
                    <a:pt x="8010525" y="2064931"/>
                  </a:moveTo>
                  <a:lnTo>
                    <a:pt x="8010068" y="2063813"/>
                  </a:lnTo>
                  <a:lnTo>
                    <a:pt x="8008201" y="2061959"/>
                  </a:lnTo>
                  <a:lnTo>
                    <a:pt x="8007083" y="2061489"/>
                  </a:lnTo>
                  <a:lnTo>
                    <a:pt x="8004454" y="2061489"/>
                  </a:lnTo>
                  <a:lnTo>
                    <a:pt x="8003337" y="2061959"/>
                  </a:lnTo>
                  <a:lnTo>
                    <a:pt x="8001470" y="2063813"/>
                  </a:lnTo>
                  <a:lnTo>
                    <a:pt x="8001000" y="2064931"/>
                  </a:lnTo>
                  <a:lnTo>
                    <a:pt x="8001000" y="2067560"/>
                  </a:lnTo>
                  <a:lnTo>
                    <a:pt x="8001470" y="2068690"/>
                  </a:lnTo>
                  <a:lnTo>
                    <a:pt x="8003337" y="2070544"/>
                  </a:lnTo>
                  <a:lnTo>
                    <a:pt x="8004454" y="2071014"/>
                  </a:lnTo>
                  <a:lnTo>
                    <a:pt x="8007083" y="2071014"/>
                  </a:lnTo>
                  <a:lnTo>
                    <a:pt x="8008201" y="2070544"/>
                  </a:lnTo>
                  <a:lnTo>
                    <a:pt x="8010068" y="2068690"/>
                  </a:lnTo>
                  <a:lnTo>
                    <a:pt x="8010525" y="2067560"/>
                  </a:lnTo>
                  <a:lnTo>
                    <a:pt x="8010525" y="2064931"/>
                  </a:lnTo>
                  <a:close/>
                </a:path>
                <a:path w="10629900" h="2895600">
                  <a:moveTo>
                    <a:pt x="8010525" y="1652638"/>
                  </a:moveTo>
                  <a:lnTo>
                    <a:pt x="8010068" y="1651520"/>
                  </a:lnTo>
                  <a:lnTo>
                    <a:pt x="8008201" y="1649653"/>
                  </a:lnTo>
                  <a:lnTo>
                    <a:pt x="8007083" y="1649196"/>
                  </a:lnTo>
                  <a:lnTo>
                    <a:pt x="8004454" y="1649196"/>
                  </a:lnTo>
                  <a:lnTo>
                    <a:pt x="8003337" y="1649653"/>
                  </a:lnTo>
                  <a:lnTo>
                    <a:pt x="8001470" y="1651520"/>
                  </a:lnTo>
                  <a:lnTo>
                    <a:pt x="8001000" y="1652638"/>
                  </a:lnTo>
                  <a:lnTo>
                    <a:pt x="8001000" y="1655267"/>
                  </a:lnTo>
                  <a:lnTo>
                    <a:pt x="8001470" y="1656397"/>
                  </a:lnTo>
                  <a:lnTo>
                    <a:pt x="8003337" y="1658251"/>
                  </a:lnTo>
                  <a:lnTo>
                    <a:pt x="8004454" y="1658721"/>
                  </a:lnTo>
                  <a:lnTo>
                    <a:pt x="8007083" y="1658721"/>
                  </a:lnTo>
                  <a:lnTo>
                    <a:pt x="8008201" y="1658251"/>
                  </a:lnTo>
                  <a:lnTo>
                    <a:pt x="8010068" y="1656397"/>
                  </a:lnTo>
                  <a:lnTo>
                    <a:pt x="8010525" y="1655267"/>
                  </a:lnTo>
                  <a:lnTo>
                    <a:pt x="8010525" y="1652638"/>
                  </a:lnTo>
                  <a:close/>
                </a:path>
                <a:path w="10629900" h="2895600">
                  <a:moveTo>
                    <a:pt x="8010525" y="1240345"/>
                  </a:moveTo>
                  <a:lnTo>
                    <a:pt x="8010068" y="1239215"/>
                  </a:lnTo>
                  <a:lnTo>
                    <a:pt x="8008201" y="1237361"/>
                  </a:lnTo>
                  <a:lnTo>
                    <a:pt x="8007083" y="1236891"/>
                  </a:lnTo>
                  <a:lnTo>
                    <a:pt x="8004454" y="1236891"/>
                  </a:lnTo>
                  <a:lnTo>
                    <a:pt x="8003337" y="1237361"/>
                  </a:lnTo>
                  <a:lnTo>
                    <a:pt x="8001470" y="1239215"/>
                  </a:lnTo>
                  <a:lnTo>
                    <a:pt x="8001000" y="1240345"/>
                  </a:lnTo>
                  <a:lnTo>
                    <a:pt x="8001000" y="1242974"/>
                  </a:lnTo>
                  <a:lnTo>
                    <a:pt x="8001470" y="1244092"/>
                  </a:lnTo>
                  <a:lnTo>
                    <a:pt x="8003337" y="1245958"/>
                  </a:lnTo>
                  <a:lnTo>
                    <a:pt x="8004454" y="1246416"/>
                  </a:lnTo>
                  <a:lnTo>
                    <a:pt x="8007083" y="1246416"/>
                  </a:lnTo>
                  <a:lnTo>
                    <a:pt x="8008201" y="1245958"/>
                  </a:lnTo>
                  <a:lnTo>
                    <a:pt x="8010068" y="1244092"/>
                  </a:lnTo>
                  <a:lnTo>
                    <a:pt x="8010525" y="1242974"/>
                  </a:lnTo>
                  <a:lnTo>
                    <a:pt x="8010525" y="1240345"/>
                  </a:lnTo>
                  <a:close/>
                </a:path>
                <a:path w="10629900" h="2895600">
                  <a:moveTo>
                    <a:pt x="8010525" y="828040"/>
                  </a:moveTo>
                  <a:lnTo>
                    <a:pt x="8010068" y="826922"/>
                  </a:lnTo>
                  <a:lnTo>
                    <a:pt x="8008201" y="825068"/>
                  </a:lnTo>
                  <a:lnTo>
                    <a:pt x="8007083" y="824598"/>
                  </a:lnTo>
                  <a:lnTo>
                    <a:pt x="8004454" y="824598"/>
                  </a:lnTo>
                  <a:lnTo>
                    <a:pt x="8003337" y="825068"/>
                  </a:lnTo>
                  <a:lnTo>
                    <a:pt x="8001470" y="826922"/>
                  </a:lnTo>
                  <a:lnTo>
                    <a:pt x="8001000" y="828040"/>
                  </a:lnTo>
                  <a:lnTo>
                    <a:pt x="8001000" y="830681"/>
                  </a:lnTo>
                  <a:lnTo>
                    <a:pt x="8001470" y="831799"/>
                  </a:lnTo>
                  <a:lnTo>
                    <a:pt x="8003337" y="833653"/>
                  </a:lnTo>
                  <a:lnTo>
                    <a:pt x="8004454" y="834123"/>
                  </a:lnTo>
                  <a:lnTo>
                    <a:pt x="8007083" y="834123"/>
                  </a:lnTo>
                  <a:lnTo>
                    <a:pt x="8008201" y="833653"/>
                  </a:lnTo>
                  <a:lnTo>
                    <a:pt x="8010068" y="831799"/>
                  </a:lnTo>
                  <a:lnTo>
                    <a:pt x="8010525" y="830681"/>
                  </a:lnTo>
                  <a:lnTo>
                    <a:pt x="8010525" y="828040"/>
                  </a:lnTo>
                  <a:close/>
                </a:path>
                <a:path w="10629900" h="2895600">
                  <a:moveTo>
                    <a:pt x="8010525" y="415747"/>
                  </a:moveTo>
                  <a:lnTo>
                    <a:pt x="8010068" y="414629"/>
                  </a:lnTo>
                  <a:lnTo>
                    <a:pt x="8008201" y="412762"/>
                  </a:lnTo>
                  <a:lnTo>
                    <a:pt x="8007083" y="412305"/>
                  </a:lnTo>
                  <a:lnTo>
                    <a:pt x="8004454" y="412305"/>
                  </a:lnTo>
                  <a:lnTo>
                    <a:pt x="8003337" y="412762"/>
                  </a:lnTo>
                  <a:lnTo>
                    <a:pt x="8001470" y="414629"/>
                  </a:lnTo>
                  <a:lnTo>
                    <a:pt x="8001000" y="415747"/>
                  </a:lnTo>
                  <a:lnTo>
                    <a:pt x="8001000" y="418376"/>
                  </a:lnTo>
                  <a:lnTo>
                    <a:pt x="8001470" y="419506"/>
                  </a:lnTo>
                  <a:lnTo>
                    <a:pt x="8003337" y="421360"/>
                  </a:lnTo>
                  <a:lnTo>
                    <a:pt x="8004454" y="421830"/>
                  </a:lnTo>
                  <a:lnTo>
                    <a:pt x="8007083" y="421830"/>
                  </a:lnTo>
                  <a:lnTo>
                    <a:pt x="8008201" y="421360"/>
                  </a:lnTo>
                  <a:lnTo>
                    <a:pt x="8010068" y="419506"/>
                  </a:lnTo>
                  <a:lnTo>
                    <a:pt x="8010525" y="418376"/>
                  </a:lnTo>
                  <a:lnTo>
                    <a:pt x="8010525" y="415747"/>
                  </a:lnTo>
                  <a:close/>
                </a:path>
                <a:path w="10629900" h="2895600">
                  <a:moveTo>
                    <a:pt x="8010525" y="3454"/>
                  </a:moveTo>
                  <a:lnTo>
                    <a:pt x="8010068" y="2336"/>
                  </a:lnTo>
                  <a:lnTo>
                    <a:pt x="8008201" y="469"/>
                  </a:lnTo>
                  <a:lnTo>
                    <a:pt x="8007083" y="0"/>
                  </a:lnTo>
                  <a:lnTo>
                    <a:pt x="8004454" y="0"/>
                  </a:lnTo>
                  <a:lnTo>
                    <a:pt x="8003337" y="469"/>
                  </a:lnTo>
                  <a:lnTo>
                    <a:pt x="8001470" y="2336"/>
                  </a:lnTo>
                  <a:lnTo>
                    <a:pt x="8001000" y="3454"/>
                  </a:lnTo>
                  <a:lnTo>
                    <a:pt x="8001000" y="6083"/>
                  </a:lnTo>
                  <a:lnTo>
                    <a:pt x="8001470" y="7200"/>
                  </a:lnTo>
                  <a:lnTo>
                    <a:pt x="8003337" y="9067"/>
                  </a:lnTo>
                  <a:lnTo>
                    <a:pt x="8004454" y="9525"/>
                  </a:lnTo>
                  <a:lnTo>
                    <a:pt x="8007083" y="9525"/>
                  </a:lnTo>
                  <a:lnTo>
                    <a:pt x="8008201" y="9067"/>
                  </a:lnTo>
                  <a:lnTo>
                    <a:pt x="8010068" y="7200"/>
                  </a:lnTo>
                  <a:lnTo>
                    <a:pt x="8010525" y="6083"/>
                  </a:lnTo>
                  <a:lnTo>
                    <a:pt x="8010525" y="3454"/>
                  </a:lnTo>
                  <a:close/>
                </a:path>
                <a:path w="10629900" h="2895600">
                  <a:moveTo>
                    <a:pt x="8058150" y="2889529"/>
                  </a:moveTo>
                  <a:lnTo>
                    <a:pt x="8057693" y="2888411"/>
                  </a:lnTo>
                  <a:lnTo>
                    <a:pt x="8055826" y="2886545"/>
                  </a:lnTo>
                  <a:lnTo>
                    <a:pt x="8054708" y="2886075"/>
                  </a:lnTo>
                  <a:lnTo>
                    <a:pt x="8052079" y="2886075"/>
                  </a:lnTo>
                  <a:lnTo>
                    <a:pt x="8050949" y="2886545"/>
                  </a:lnTo>
                  <a:lnTo>
                    <a:pt x="8049095" y="2888411"/>
                  </a:lnTo>
                  <a:lnTo>
                    <a:pt x="8048625" y="2889529"/>
                  </a:lnTo>
                  <a:lnTo>
                    <a:pt x="8048625" y="2892158"/>
                  </a:lnTo>
                  <a:lnTo>
                    <a:pt x="8049095" y="2893276"/>
                  </a:lnTo>
                  <a:lnTo>
                    <a:pt x="8050949" y="2895142"/>
                  </a:lnTo>
                  <a:lnTo>
                    <a:pt x="8052079" y="2895600"/>
                  </a:lnTo>
                  <a:lnTo>
                    <a:pt x="8054708" y="2895600"/>
                  </a:lnTo>
                  <a:lnTo>
                    <a:pt x="8055826" y="2895142"/>
                  </a:lnTo>
                  <a:lnTo>
                    <a:pt x="8057693" y="2893276"/>
                  </a:lnTo>
                  <a:lnTo>
                    <a:pt x="8058150" y="2892158"/>
                  </a:lnTo>
                  <a:lnTo>
                    <a:pt x="8058150" y="2889529"/>
                  </a:lnTo>
                  <a:close/>
                </a:path>
                <a:path w="10629900" h="2895600">
                  <a:moveTo>
                    <a:pt x="8058150" y="2477236"/>
                  </a:moveTo>
                  <a:lnTo>
                    <a:pt x="8057693" y="2476106"/>
                  </a:lnTo>
                  <a:lnTo>
                    <a:pt x="8055826" y="2474252"/>
                  </a:lnTo>
                  <a:lnTo>
                    <a:pt x="8054708" y="2473782"/>
                  </a:lnTo>
                  <a:lnTo>
                    <a:pt x="8052079" y="2473782"/>
                  </a:lnTo>
                  <a:lnTo>
                    <a:pt x="8050949" y="2474252"/>
                  </a:lnTo>
                  <a:lnTo>
                    <a:pt x="8049095" y="2476106"/>
                  </a:lnTo>
                  <a:lnTo>
                    <a:pt x="8048625" y="2477236"/>
                  </a:lnTo>
                  <a:lnTo>
                    <a:pt x="8048625" y="2479865"/>
                  </a:lnTo>
                  <a:lnTo>
                    <a:pt x="8049095" y="2480983"/>
                  </a:lnTo>
                  <a:lnTo>
                    <a:pt x="8050949" y="2482850"/>
                  </a:lnTo>
                  <a:lnTo>
                    <a:pt x="8052079" y="2483307"/>
                  </a:lnTo>
                  <a:lnTo>
                    <a:pt x="8054708" y="2483307"/>
                  </a:lnTo>
                  <a:lnTo>
                    <a:pt x="8055826" y="2482850"/>
                  </a:lnTo>
                  <a:lnTo>
                    <a:pt x="8057693" y="2480983"/>
                  </a:lnTo>
                  <a:lnTo>
                    <a:pt x="8058150" y="2479865"/>
                  </a:lnTo>
                  <a:lnTo>
                    <a:pt x="8058150" y="2477236"/>
                  </a:lnTo>
                  <a:close/>
                </a:path>
                <a:path w="10629900" h="2895600">
                  <a:moveTo>
                    <a:pt x="8058150" y="2064931"/>
                  </a:moveTo>
                  <a:lnTo>
                    <a:pt x="8057693" y="2063813"/>
                  </a:lnTo>
                  <a:lnTo>
                    <a:pt x="8055826" y="2061959"/>
                  </a:lnTo>
                  <a:lnTo>
                    <a:pt x="8054708" y="2061489"/>
                  </a:lnTo>
                  <a:lnTo>
                    <a:pt x="8052079" y="2061489"/>
                  </a:lnTo>
                  <a:lnTo>
                    <a:pt x="8050949" y="2061959"/>
                  </a:lnTo>
                  <a:lnTo>
                    <a:pt x="8049095" y="2063813"/>
                  </a:lnTo>
                  <a:lnTo>
                    <a:pt x="8048625" y="2064931"/>
                  </a:lnTo>
                  <a:lnTo>
                    <a:pt x="8048625" y="2067560"/>
                  </a:lnTo>
                  <a:lnTo>
                    <a:pt x="8049095" y="2068690"/>
                  </a:lnTo>
                  <a:lnTo>
                    <a:pt x="8050949" y="2070544"/>
                  </a:lnTo>
                  <a:lnTo>
                    <a:pt x="8052079" y="2071014"/>
                  </a:lnTo>
                  <a:lnTo>
                    <a:pt x="8054708" y="2071014"/>
                  </a:lnTo>
                  <a:lnTo>
                    <a:pt x="8055826" y="2070544"/>
                  </a:lnTo>
                  <a:lnTo>
                    <a:pt x="8057693" y="2068690"/>
                  </a:lnTo>
                  <a:lnTo>
                    <a:pt x="8058150" y="2067560"/>
                  </a:lnTo>
                  <a:lnTo>
                    <a:pt x="8058150" y="2064931"/>
                  </a:lnTo>
                  <a:close/>
                </a:path>
                <a:path w="10629900" h="2895600">
                  <a:moveTo>
                    <a:pt x="8058150" y="1652638"/>
                  </a:moveTo>
                  <a:lnTo>
                    <a:pt x="8057693" y="1651520"/>
                  </a:lnTo>
                  <a:lnTo>
                    <a:pt x="8055826" y="1649653"/>
                  </a:lnTo>
                  <a:lnTo>
                    <a:pt x="8054708" y="1649196"/>
                  </a:lnTo>
                  <a:lnTo>
                    <a:pt x="8052079" y="1649196"/>
                  </a:lnTo>
                  <a:lnTo>
                    <a:pt x="8050949" y="1649653"/>
                  </a:lnTo>
                  <a:lnTo>
                    <a:pt x="8049095" y="1651520"/>
                  </a:lnTo>
                  <a:lnTo>
                    <a:pt x="8048625" y="1652638"/>
                  </a:lnTo>
                  <a:lnTo>
                    <a:pt x="8048625" y="1655267"/>
                  </a:lnTo>
                  <a:lnTo>
                    <a:pt x="8049095" y="1656397"/>
                  </a:lnTo>
                  <a:lnTo>
                    <a:pt x="8050949" y="1658251"/>
                  </a:lnTo>
                  <a:lnTo>
                    <a:pt x="8052079" y="1658721"/>
                  </a:lnTo>
                  <a:lnTo>
                    <a:pt x="8054708" y="1658721"/>
                  </a:lnTo>
                  <a:lnTo>
                    <a:pt x="8055826" y="1658251"/>
                  </a:lnTo>
                  <a:lnTo>
                    <a:pt x="8057693" y="1656397"/>
                  </a:lnTo>
                  <a:lnTo>
                    <a:pt x="8058150" y="1655267"/>
                  </a:lnTo>
                  <a:lnTo>
                    <a:pt x="8058150" y="1652638"/>
                  </a:lnTo>
                  <a:close/>
                </a:path>
                <a:path w="10629900" h="2895600">
                  <a:moveTo>
                    <a:pt x="8058150" y="1240345"/>
                  </a:moveTo>
                  <a:lnTo>
                    <a:pt x="8057693" y="1239215"/>
                  </a:lnTo>
                  <a:lnTo>
                    <a:pt x="8055826" y="1237361"/>
                  </a:lnTo>
                  <a:lnTo>
                    <a:pt x="8054708" y="1236891"/>
                  </a:lnTo>
                  <a:lnTo>
                    <a:pt x="8052079" y="1236891"/>
                  </a:lnTo>
                  <a:lnTo>
                    <a:pt x="8050949" y="1237361"/>
                  </a:lnTo>
                  <a:lnTo>
                    <a:pt x="8049095" y="1239215"/>
                  </a:lnTo>
                  <a:lnTo>
                    <a:pt x="8048625" y="1240345"/>
                  </a:lnTo>
                  <a:lnTo>
                    <a:pt x="8048625" y="1242974"/>
                  </a:lnTo>
                  <a:lnTo>
                    <a:pt x="8049095" y="1244092"/>
                  </a:lnTo>
                  <a:lnTo>
                    <a:pt x="8050949" y="1245958"/>
                  </a:lnTo>
                  <a:lnTo>
                    <a:pt x="8052079" y="1246416"/>
                  </a:lnTo>
                  <a:lnTo>
                    <a:pt x="8054708" y="1246416"/>
                  </a:lnTo>
                  <a:lnTo>
                    <a:pt x="8055826" y="1245958"/>
                  </a:lnTo>
                  <a:lnTo>
                    <a:pt x="8057693" y="1244092"/>
                  </a:lnTo>
                  <a:lnTo>
                    <a:pt x="8058150" y="1242974"/>
                  </a:lnTo>
                  <a:lnTo>
                    <a:pt x="8058150" y="1240345"/>
                  </a:lnTo>
                  <a:close/>
                </a:path>
                <a:path w="10629900" h="2895600">
                  <a:moveTo>
                    <a:pt x="8058150" y="828040"/>
                  </a:moveTo>
                  <a:lnTo>
                    <a:pt x="8057693" y="826922"/>
                  </a:lnTo>
                  <a:lnTo>
                    <a:pt x="8055826" y="825068"/>
                  </a:lnTo>
                  <a:lnTo>
                    <a:pt x="8054708" y="824598"/>
                  </a:lnTo>
                  <a:lnTo>
                    <a:pt x="8052079" y="824598"/>
                  </a:lnTo>
                  <a:lnTo>
                    <a:pt x="8050949" y="825068"/>
                  </a:lnTo>
                  <a:lnTo>
                    <a:pt x="8049095" y="826922"/>
                  </a:lnTo>
                  <a:lnTo>
                    <a:pt x="8048625" y="828040"/>
                  </a:lnTo>
                  <a:lnTo>
                    <a:pt x="8048625" y="830681"/>
                  </a:lnTo>
                  <a:lnTo>
                    <a:pt x="8049095" y="831799"/>
                  </a:lnTo>
                  <a:lnTo>
                    <a:pt x="8050949" y="833653"/>
                  </a:lnTo>
                  <a:lnTo>
                    <a:pt x="8052079" y="834123"/>
                  </a:lnTo>
                  <a:lnTo>
                    <a:pt x="8054708" y="834123"/>
                  </a:lnTo>
                  <a:lnTo>
                    <a:pt x="8055826" y="833653"/>
                  </a:lnTo>
                  <a:lnTo>
                    <a:pt x="8057693" y="831799"/>
                  </a:lnTo>
                  <a:lnTo>
                    <a:pt x="8058150" y="830681"/>
                  </a:lnTo>
                  <a:lnTo>
                    <a:pt x="8058150" y="828040"/>
                  </a:lnTo>
                  <a:close/>
                </a:path>
                <a:path w="10629900" h="2895600">
                  <a:moveTo>
                    <a:pt x="8058150" y="415747"/>
                  </a:moveTo>
                  <a:lnTo>
                    <a:pt x="8057693" y="414629"/>
                  </a:lnTo>
                  <a:lnTo>
                    <a:pt x="8055826" y="412762"/>
                  </a:lnTo>
                  <a:lnTo>
                    <a:pt x="8054708" y="412305"/>
                  </a:lnTo>
                  <a:lnTo>
                    <a:pt x="8052079" y="412305"/>
                  </a:lnTo>
                  <a:lnTo>
                    <a:pt x="8050949" y="412762"/>
                  </a:lnTo>
                  <a:lnTo>
                    <a:pt x="8049095" y="414629"/>
                  </a:lnTo>
                  <a:lnTo>
                    <a:pt x="8048625" y="415747"/>
                  </a:lnTo>
                  <a:lnTo>
                    <a:pt x="8048625" y="418376"/>
                  </a:lnTo>
                  <a:lnTo>
                    <a:pt x="8049095" y="419506"/>
                  </a:lnTo>
                  <a:lnTo>
                    <a:pt x="8050949" y="421360"/>
                  </a:lnTo>
                  <a:lnTo>
                    <a:pt x="8052079" y="421830"/>
                  </a:lnTo>
                  <a:lnTo>
                    <a:pt x="8054708" y="421830"/>
                  </a:lnTo>
                  <a:lnTo>
                    <a:pt x="8055826" y="421360"/>
                  </a:lnTo>
                  <a:lnTo>
                    <a:pt x="8057693" y="419506"/>
                  </a:lnTo>
                  <a:lnTo>
                    <a:pt x="8058150" y="418376"/>
                  </a:lnTo>
                  <a:lnTo>
                    <a:pt x="8058150" y="415747"/>
                  </a:lnTo>
                  <a:close/>
                </a:path>
                <a:path w="10629900" h="2895600">
                  <a:moveTo>
                    <a:pt x="8058150" y="3454"/>
                  </a:moveTo>
                  <a:lnTo>
                    <a:pt x="8057693" y="2336"/>
                  </a:lnTo>
                  <a:lnTo>
                    <a:pt x="8055826" y="469"/>
                  </a:lnTo>
                  <a:lnTo>
                    <a:pt x="8054708" y="0"/>
                  </a:lnTo>
                  <a:lnTo>
                    <a:pt x="8052079" y="0"/>
                  </a:lnTo>
                  <a:lnTo>
                    <a:pt x="8050949" y="469"/>
                  </a:lnTo>
                  <a:lnTo>
                    <a:pt x="8049095" y="2336"/>
                  </a:lnTo>
                  <a:lnTo>
                    <a:pt x="8048625" y="3454"/>
                  </a:lnTo>
                  <a:lnTo>
                    <a:pt x="8048625" y="6083"/>
                  </a:lnTo>
                  <a:lnTo>
                    <a:pt x="8049095" y="7200"/>
                  </a:lnTo>
                  <a:lnTo>
                    <a:pt x="8050949" y="9067"/>
                  </a:lnTo>
                  <a:lnTo>
                    <a:pt x="8052079" y="9525"/>
                  </a:lnTo>
                  <a:lnTo>
                    <a:pt x="8054708" y="9525"/>
                  </a:lnTo>
                  <a:lnTo>
                    <a:pt x="8055826" y="9067"/>
                  </a:lnTo>
                  <a:lnTo>
                    <a:pt x="8057693" y="7200"/>
                  </a:lnTo>
                  <a:lnTo>
                    <a:pt x="8058150" y="6083"/>
                  </a:lnTo>
                  <a:lnTo>
                    <a:pt x="8058150" y="3454"/>
                  </a:lnTo>
                  <a:close/>
                </a:path>
                <a:path w="10629900" h="2895600">
                  <a:moveTo>
                    <a:pt x="8105775" y="2889529"/>
                  </a:moveTo>
                  <a:lnTo>
                    <a:pt x="8105318" y="2888411"/>
                  </a:lnTo>
                  <a:lnTo>
                    <a:pt x="8103451" y="2886545"/>
                  </a:lnTo>
                  <a:lnTo>
                    <a:pt x="8102333" y="2886075"/>
                  </a:lnTo>
                  <a:lnTo>
                    <a:pt x="8099704" y="2886075"/>
                  </a:lnTo>
                  <a:lnTo>
                    <a:pt x="8098574" y="2886545"/>
                  </a:lnTo>
                  <a:lnTo>
                    <a:pt x="8096720" y="2888411"/>
                  </a:lnTo>
                  <a:lnTo>
                    <a:pt x="8096250" y="2889529"/>
                  </a:lnTo>
                  <a:lnTo>
                    <a:pt x="8096250" y="2892158"/>
                  </a:lnTo>
                  <a:lnTo>
                    <a:pt x="8096720" y="2893276"/>
                  </a:lnTo>
                  <a:lnTo>
                    <a:pt x="8098574" y="2895142"/>
                  </a:lnTo>
                  <a:lnTo>
                    <a:pt x="8099704" y="2895600"/>
                  </a:lnTo>
                  <a:lnTo>
                    <a:pt x="8102333" y="2895600"/>
                  </a:lnTo>
                  <a:lnTo>
                    <a:pt x="8103451" y="2895142"/>
                  </a:lnTo>
                  <a:lnTo>
                    <a:pt x="8105318" y="2893276"/>
                  </a:lnTo>
                  <a:lnTo>
                    <a:pt x="8105775" y="2892158"/>
                  </a:lnTo>
                  <a:lnTo>
                    <a:pt x="8105775" y="2889529"/>
                  </a:lnTo>
                  <a:close/>
                </a:path>
                <a:path w="10629900" h="2895600">
                  <a:moveTo>
                    <a:pt x="8105775" y="2477236"/>
                  </a:moveTo>
                  <a:lnTo>
                    <a:pt x="8105318" y="2476106"/>
                  </a:lnTo>
                  <a:lnTo>
                    <a:pt x="8103451" y="2474252"/>
                  </a:lnTo>
                  <a:lnTo>
                    <a:pt x="8102333" y="2473782"/>
                  </a:lnTo>
                  <a:lnTo>
                    <a:pt x="8099704" y="2473782"/>
                  </a:lnTo>
                  <a:lnTo>
                    <a:pt x="8098574" y="2474252"/>
                  </a:lnTo>
                  <a:lnTo>
                    <a:pt x="8096720" y="2476106"/>
                  </a:lnTo>
                  <a:lnTo>
                    <a:pt x="8096250" y="2477236"/>
                  </a:lnTo>
                  <a:lnTo>
                    <a:pt x="8096250" y="2479865"/>
                  </a:lnTo>
                  <a:lnTo>
                    <a:pt x="8096720" y="2480983"/>
                  </a:lnTo>
                  <a:lnTo>
                    <a:pt x="8098574" y="2482850"/>
                  </a:lnTo>
                  <a:lnTo>
                    <a:pt x="8099704" y="2483307"/>
                  </a:lnTo>
                  <a:lnTo>
                    <a:pt x="8102333" y="2483307"/>
                  </a:lnTo>
                  <a:lnTo>
                    <a:pt x="8103451" y="2482850"/>
                  </a:lnTo>
                  <a:lnTo>
                    <a:pt x="8105318" y="2480983"/>
                  </a:lnTo>
                  <a:lnTo>
                    <a:pt x="8105775" y="2479865"/>
                  </a:lnTo>
                  <a:lnTo>
                    <a:pt x="8105775" y="2477236"/>
                  </a:lnTo>
                  <a:close/>
                </a:path>
                <a:path w="10629900" h="2895600">
                  <a:moveTo>
                    <a:pt x="8105775" y="2064931"/>
                  </a:moveTo>
                  <a:lnTo>
                    <a:pt x="8105318" y="2063813"/>
                  </a:lnTo>
                  <a:lnTo>
                    <a:pt x="8103451" y="2061959"/>
                  </a:lnTo>
                  <a:lnTo>
                    <a:pt x="8102333" y="2061489"/>
                  </a:lnTo>
                  <a:lnTo>
                    <a:pt x="8099704" y="2061489"/>
                  </a:lnTo>
                  <a:lnTo>
                    <a:pt x="8098574" y="2061959"/>
                  </a:lnTo>
                  <a:lnTo>
                    <a:pt x="8096720" y="2063813"/>
                  </a:lnTo>
                  <a:lnTo>
                    <a:pt x="8096250" y="2064931"/>
                  </a:lnTo>
                  <a:lnTo>
                    <a:pt x="8096250" y="2067560"/>
                  </a:lnTo>
                  <a:lnTo>
                    <a:pt x="8096720" y="2068690"/>
                  </a:lnTo>
                  <a:lnTo>
                    <a:pt x="8098574" y="2070544"/>
                  </a:lnTo>
                  <a:lnTo>
                    <a:pt x="8099704" y="2071014"/>
                  </a:lnTo>
                  <a:lnTo>
                    <a:pt x="8102333" y="2071014"/>
                  </a:lnTo>
                  <a:lnTo>
                    <a:pt x="8103451" y="2070544"/>
                  </a:lnTo>
                  <a:lnTo>
                    <a:pt x="8105318" y="2068690"/>
                  </a:lnTo>
                  <a:lnTo>
                    <a:pt x="8105775" y="2067560"/>
                  </a:lnTo>
                  <a:lnTo>
                    <a:pt x="8105775" y="2064931"/>
                  </a:lnTo>
                  <a:close/>
                </a:path>
                <a:path w="10629900" h="2895600">
                  <a:moveTo>
                    <a:pt x="8105775" y="1652638"/>
                  </a:moveTo>
                  <a:lnTo>
                    <a:pt x="8105318" y="1651520"/>
                  </a:lnTo>
                  <a:lnTo>
                    <a:pt x="8103451" y="1649653"/>
                  </a:lnTo>
                  <a:lnTo>
                    <a:pt x="8102333" y="1649196"/>
                  </a:lnTo>
                  <a:lnTo>
                    <a:pt x="8099704" y="1649196"/>
                  </a:lnTo>
                  <a:lnTo>
                    <a:pt x="8098574" y="1649653"/>
                  </a:lnTo>
                  <a:lnTo>
                    <a:pt x="8096720" y="1651520"/>
                  </a:lnTo>
                  <a:lnTo>
                    <a:pt x="8096250" y="1652638"/>
                  </a:lnTo>
                  <a:lnTo>
                    <a:pt x="8096250" y="1655267"/>
                  </a:lnTo>
                  <a:lnTo>
                    <a:pt x="8096720" y="1656397"/>
                  </a:lnTo>
                  <a:lnTo>
                    <a:pt x="8098574" y="1658251"/>
                  </a:lnTo>
                  <a:lnTo>
                    <a:pt x="8099704" y="1658721"/>
                  </a:lnTo>
                  <a:lnTo>
                    <a:pt x="8102333" y="1658721"/>
                  </a:lnTo>
                  <a:lnTo>
                    <a:pt x="8103451" y="1658251"/>
                  </a:lnTo>
                  <a:lnTo>
                    <a:pt x="8105318" y="1656397"/>
                  </a:lnTo>
                  <a:lnTo>
                    <a:pt x="8105775" y="1655267"/>
                  </a:lnTo>
                  <a:lnTo>
                    <a:pt x="8105775" y="1652638"/>
                  </a:lnTo>
                  <a:close/>
                </a:path>
                <a:path w="10629900" h="2895600">
                  <a:moveTo>
                    <a:pt x="8105775" y="1240345"/>
                  </a:moveTo>
                  <a:lnTo>
                    <a:pt x="8105318" y="1239215"/>
                  </a:lnTo>
                  <a:lnTo>
                    <a:pt x="8103451" y="1237361"/>
                  </a:lnTo>
                  <a:lnTo>
                    <a:pt x="8102333" y="1236891"/>
                  </a:lnTo>
                  <a:lnTo>
                    <a:pt x="8099704" y="1236891"/>
                  </a:lnTo>
                  <a:lnTo>
                    <a:pt x="8098574" y="1237361"/>
                  </a:lnTo>
                  <a:lnTo>
                    <a:pt x="8096720" y="1239215"/>
                  </a:lnTo>
                  <a:lnTo>
                    <a:pt x="8096250" y="1240345"/>
                  </a:lnTo>
                  <a:lnTo>
                    <a:pt x="8096250" y="1242974"/>
                  </a:lnTo>
                  <a:lnTo>
                    <a:pt x="8096720" y="1244092"/>
                  </a:lnTo>
                  <a:lnTo>
                    <a:pt x="8098574" y="1245958"/>
                  </a:lnTo>
                  <a:lnTo>
                    <a:pt x="8099704" y="1246416"/>
                  </a:lnTo>
                  <a:lnTo>
                    <a:pt x="8102333" y="1246416"/>
                  </a:lnTo>
                  <a:lnTo>
                    <a:pt x="8103451" y="1245958"/>
                  </a:lnTo>
                  <a:lnTo>
                    <a:pt x="8105318" y="1244092"/>
                  </a:lnTo>
                  <a:lnTo>
                    <a:pt x="8105775" y="1242974"/>
                  </a:lnTo>
                  <a:lnTo>
                    <a:pt x="8105775" y="1240345"/>
                  </a:lnTo>
                  <a:close/>
                </a:path>
                <a:path w="10629900" h="2895600">
                  <a:moveTo>
                    <a:pt x="8105775" y="828040"/>
                  </a:moveTo>
                  <a:lnTo>
                    <a:pt x="8105318" y="826922"/>
                  </a:lnTo>
                  <a:lnTo>
                    <a:pt x="8103451" y="825068"/>
                  </a:lnTo>
                  <a:lnTo>
                    <a:pt x="8102333" y="824598"/>
                  </a:lnTo>
                  <a:lnTo>
                    <a:pt x="8099704" y="824598"/>
                  </a:lnTo>
                  <a:lnTo>
                    <a:pt x="8098574" y="825068"/>
                  </a:lnTo>
                  <a:lnTo>
                    <a:pt x="8096720" y="826922"/>
                  </a:lnTo>
                  <a:lnTo>
                    <a:pt x="8096250" y="828040"/>
                  </a:lnTo>
                  <a:lnTo>
                    <a:pt x="8096250" y="830681"/>
                  </a:lnTo>
                  <a:lnTo>
                    <a:pt x="8096720" y="831799"/>
                  </a:lnTo>
                  <a:lnTo>
                    <a:pt x="8098574" y="833653"/>
                  </a:lnTo>
                  <a:lnTo>
                    <a:pt x="8099704" y="834123"/>
                  </a:lnTo>
                  <a:lnTo>
                    <a:pt x="8102333" y="834123"/>
                  </a:lnTo>
                  <a:lnTo>
                    <a:pt x="8103451" y="833653"/>
                  </a:lnTo>
                  <a:lnTo>
                    <a:pt x="8105318" y="831799"/>
                  </a:lnTo>
                  <a:lnTo>
                    <a:pt x="8105775" y="830681"/>
                  </a:lnTo>
                  <a:lnTo>
                    <a:pt x="8105775" y="828040"/>
                  </a:lnTo>
                  <a:close/>
                </a:path>
                <a:path w="10629900" h="2895600">
                  <a:moveTo>
                    <a:pt x="8105775" y="415747"/>
                  </a:moveTo>
                  <a:lnTo>
                    <a:pt x="8105318" y="414629"/>
                  </a:lnTo>
                  <a:lnTo>
                    <a:pt x="8103451" y="412762"/>
                  </a:lnTo>
                  <a:lnTo>
                    <a:pt x="8102333" y="412305"/>
                  </a:lnTo>
                  <a:lnTo>
                    <a:pt x="8099704" y="412305"/>
                  </a:lnTo>
                  <a:lnTo>
                    <a:pt x="8098574" y="412762"/>
                  </a:lnTo>
                  <a:lnTo>
                    <a:pt x="8096720" y="414629"/>
                  </a:lnTo>
                  <a:lnTo>
                    <a:pt x="8096250" y="415747"/>
                  </a:lnTo>
                  <a:lnTo>
                    <a:pt x="8096250" y="418376"/>
                  </a:lnTo>
                  <a:lnTo>
                    <a:pt x="8096720" y="419506"/>
                  </a:lnTo>
                  <a:lnTo>
                    <a:pt x="8098574" y="421360"/>
                  </a:lnTo>
                  <a:lnTo>
                    <a:pt x="8099704" y="421830"/>
                  </a:lnTo>
                  <a:lnTo>
                    <a:pt x="8102333" y="421830"/>
                  </a:lnTo>
                  <a:lnTo>
                    <a:pt x="8103451" y="421360"/>
                  </a:lnTo>
                  <a:lnTo>
                    <a:pt x="8105318" y="419506"/>
                  </a:lnTo>
                  <a:lnTo>
                    <a:pt x="8105775" y="418376"/>
                  </a:lnTo>
                  <a:lnTo>
                    <a:pt x="8105775" y="415747"/>
                  </a:lnTo>
                  <a:close/>
                </a:path>
                <a:path w="10629900" h="2895600">
                  <a:moveTo>
                    <a:pt x="8105775" y="3454"/>
                  </a:moveTo>
                  <a:lnTo>
                    <a:pt x="8105318" y="2336"/>
                  </a:lnTo>
                  <a:lnTo>
                    <a:pt x="8103451" y="469"/>
                  </a:lnTo>
                  <a:lnTo>
                    <a:pt x="8102333" y="0"/>
                  </a:lnTo>
                  <a:lnTo>
                    <a:pt x="8099704" y="0"/>
                  </a:lnTo>
                  <a:lnTo>
                    <a:pt x="8098574" y="469"/>
                  </a:lnTo>
                  <a:lnTo>
                    <a:pt x="8096720" y="2336"/>
                  </a:lnTo>
                  <a:lnTo>
                    <a:pt x="8096250" y="3454"/>
                  </a:lnTo>
                  <a:lnTo>
                    <a:pt x="8096250" y="6083"/>
                  </a:lnTo>
                  <a:lnTo>
                    <a:pt x="8096720" y="7200"/>
                  </a:lnTo>
                  <a:lnTo>
                    <a:pt x="8098574" y="9067"/>
                  </a:lnTo>
                  <a:lnTo>
                    <a:pt x="8099704" y="9525"/>
                  </a:lnTo>
                  <a:lnTo>
                    <a:pt x="8102333" y="9525"/>
                  </a:lnTo>
                  <a:lnTo>
                    <a:pt x="8103451" y="9067"/>
                  </a:lnTo>
                  <a:lnTo>
                    <a:pt x="8105318" y="7200"/>
                  </a:lnTo>
                  <a:lnTo>
                    <a:pt x="8105775" y="6083"/>
                  </a:lnTo>
                  <a:lnTo>
                    <a:pt x="8105775" y="3454"/>
                  </a:lnTo>
                  <a:close/>
                </a:path>
                <a:path w="10629900" h="2895600">
                  <a:moveTo>
                    <a:pt x="8153400" y="2889529"/>
                  </a:moveTo>
                  <a:lnTo>
                    <a:pt x="8152943" y="2888411"/>
                  </a:lnTo>
                  <a:lnTo>
                    <a:pt x="8151076" y="2886545"/>
                  </a:lnTo>
                  <a:lnTo>
                    <a:pt x="8149958" y="2886075"/>
                  </a:lnTo>
                  <a:lnTo>
                    <a:pt x="8147329" y="2886075"/>
                  </a:lnTo>
                  <a:lnTo>
                    <a:pt x="8146199" y="2886545"/>
                  </a:lnTo>
                  <a:lnTo>
                    <a:pt x="8144345" y="2888411"/>
                  </a:lnTo>
                  <a:lnTo>
                    <a:pt x="8143875" y="2889529"/>
                  </a:lnTo>
                  <a:lnTo>
                    <a:pt x="8143875" y="2892158"/>
                  </a:lnTo>
                  <a:lnTo>
                    <a:pt x="8144345" y="2893276"/>
                  </a:lnTo>
                  <a:lnTo>
                    <a:pt x="8146199" y="2895142"/>
                  </a:lnTo>
                  <a:lnTo>
                    <a:pt x="8147329" y="2895600"/>
                  </a:lnTo>
                  <a:lnTo>
                    <a:pt x="8149958" y="2895600"/>
                  </a:lnTo>
                  <a:lnTo>
                    <a:pt x="8151076" y="2895142"/>
                  </a:lnTo>
                  <a:lnTo>
                    <a:pt x="8152943" y="2893276"/>
                  </a:lnTo>
                  <a:lnTo>
                    <a:pt x="8153400" y="2892158"/>
                  </a:lnTo>
                  <a:lnTo>
                    <a:pt x="8153400" y="2889529"/>
                  </a:lnTo>
                  <a:close/>
                </a:path>
                <a:path w="10629900" h="2895600">
                  <a:moveTo>
                    <a:pt x="8153400" y="2477236"/>
                  </a:moveTo>
                  <a:lnTo>
                    <a:pt x="8152943" y="2476106"/>
                  </a:lnTo>
                  <a:lnTo>
                    <a:pt x="8151076" y="2474252"/>
                  </a:lnTo>
                  <a:lnTo>
                    <a:pt x="8149958" y="2473782"/>
                  </a:lnTo>
                  <a:lnTo>
                    <a:pt x="8147329" y="2473782"/>
                  </a:lnTo>
                  <a:lnTo>
                    <a:pt x="8146199" y="2474252"/>
                  </a:lnTo>
                  <a:lnTo>
                    <a:pt x="8144345" y="2476106"/>
                  </a:lnTo>
                  <a:lnTo>
                    <a:pt x="8143875" y="2477236"/>
                  </a:lnTo>
                  <a:lnTo>
                    <a:pt x="8143875" y="2479865"/>
                  </a:lnTo>
                  <a:lnTo>
                    <a:pt x="8144345" y="2480983"/>
                  </a:lnTo>
                  <a:lnTo>
                    <a:pt x="8146199" y="2482850"/>
                  </a:lnTo>
                  <a:lnTo>
                    <a:pt x="8147329" y="2483307"/>
                  </a:lnTo>
                  <a:lnTo>
                    <a:pt x="8149958" y="2483307"/>
                  </a:lnTo>
                  <a:lnTo>
                    <a:pt x="8151076" y="2482850"/>
                  </a:lnTo>
                  <a:lnTo>
                    <a:pt x="8152943" y="2480983"/>
                  </a:lnTo>
                  <a:lnTo>
                    <a:pt x="8153400" y="2479865"/>
                  </a:lnTo>
                  <a:lnTo>
                    <a:pt x="8153400" y="2477236"/>
                  </a:lnTo>
                  <a:close/>
                </a:path>
                <a:path w="10629900" h="2895600">
                  <a:moveTo>
                    <a:pt x="8153400" y="2064931"/>
                  </a:moveTo>
                  <a:lnTo>
                    <a:pt x="8152943" y="2063813"/>
                  </a:lnTo>
                  <a:lnTo>
                    <a:pt x="8151076" y="2061959"/>
                  </a:lnTo>
                  <a:lnTo>
                    <a:pt x="8149958" y="2061489"/>
                  </a:lnTo>
                  <a:lnTo>
                    <a:pt x="8147329" y="2061489"/>
                  </a:lnTo>
                  <a:lnTo>
                    <a:pt x="8146199" y="2061959"/>
                  </a:lnTo>
                  <a:lnTo>
                    <a:pt x="8144345" y="2063813"/>
                  </a:lnTo>
                  <a:lnTo>
                    <a:pt x="8143875" y="2064931"/>
                  </a:lnTo>
                  <a:lnTo>
                    <a:pt x="8143875" y="2067560"/>
                  </a:lnTo>
                  <a:lnTo>
                    <a:pt x="8144345" y="2068690"/>
                  </a:lnTo>
                  <a:lnTo>
                    <a:pt x="8146199" y="2070544"/>
                  </a:lnTo>
                  <a:lnTo>
                    <a:pt x="8147329" y="2071014"/>
                  </a:lnTo>
                  <a:lnTo>
                    <a:pt x="8149958" y="2071014"/>
                  </a:lnTo>
                  <a:lnTo>
                    <a:pt x="8151076" y="2070544"/>
                  </a:lnTo>
                  <a:lnTo>
                    <a:pt x="8152943" y="2068690"/>
                  </a:lnTo>
                  <a:lnTo>
                    <a:pt x="8153400" y="2067560"/>
                  </a:lnTo>
                  <a:lnTo>
                    <a:pt x="8153400" y="2064931"/>
                  </a:lnTo>
                  <a:close/>
                </a:path>
                <a:path w="10629900" h="2895600">
                  <a:moveTo>
                    <a:pt x="8153400" y="1652638"/>
                  </a:moveTo>
                  <a:lnTo>
                    <a:pt x="8152943" y="1651520"/>
                  </a:lnTo>
                  <a:lnTo>
                    <a:pt x="8151076" y="1649653"/>
                  </a:lnTo>
                  <a:lnTo>
                    <a:pt x="8149958" y="1649196"/>
                  </a:lnTo>
                  <a:lnTo>
                    <a:pt x="8147329" y="1649196"/>
                  </a:lnTo>
                  <a:lnTo>
                    <a:pt x="8146199" y="1649653"/>
                  </a:lnTo>
                  <a:lnTo>
                    <a:pt x="8144345" y="1651520"/>
                  </a:lnTo>
                  <a:lnTo>
                    <a:pt x="8143875" y="1652638"/>
                  </a:lnTo>
                  <a:lnTo>
                    <a:pt x="8143875" y="1655267"/>
                  </a:lnTo>
                  <a:lnTo>
                    <a:pt x="8144345" y="1656397"/>
                  </a:lnTo>
                  <a:lnTo>
                    <a:pt x="8146199" y="1658251"/>
                  </a:lnTo>
                  <a:lnTo>
                    <a:pt x="8147329" y="1658721"/>
                  </a:lnTo>
                  <a:lnTo>
                    <a:pt x="8149958" y="1658721"/>
                  </a:lnTo>
                  <a:lnTo>
                    <a:pt x="8151076" y="1658251"/>
                  </a:lnTo>
                  <a:lnTo>
                    <a:pt x="8152943" y="1656397"/>
                  </a:lnTo>
                  <a:lnTo>
                    <a:pt x="8153400" y="1655267"/>
                  </a:lnTo>
                  <a:lnTo>
                    <a:pt x="8153400" y="1652638"/>
                  </a:lnTo>
                  <a:close/>
                </a:path>
                <a:path w="10629900" h="2895600">
                  <a:moveTo>
                    <a:pt x="8153400" y="1240345"/>
                  </a:moveTo>
                  <a:lnTo>
                    <a:pt x="8152943" y="1239215"/>
                  </a:lnTo>
                  <a:lnTo>
                    <a:pt x="8151076" y="1237361"/>
                  </a:lnTo>
                  <a:lnTo>
                    <a:pt x="8149958" y="1236891"/>
                  </a:lnTo>
                  <a:lnTo>
                    <a:pt x="8147329" y="1236891"/>
                  </a:lnTo>
                  <a:lnTo>
                    <a:pt x="8146199" y="1237361"/>
                  </a:lnTo>
                  <a:lnTo>
                    <a:pt x="8144345" y="1239215"/>
                  </a:lnTo>
                  <a:lnTo>
                    <a:pt x="8143875" y="1240345"/>
                  </a:lnTo>
                  <a:lnTo>
                    <a:pt x="8143875" y="1242974"/>
                  </a:lnTo>
                  <a:lnTo>
                    <a:pt x="8144345" y="1244092"/>
                  </a:lnTo>
                  <a:lnTo>
                    <a:pt x="8146199" y="1245958"/>
                  </a:lnTo>
                  <a:lnTo>
                    <a:pt x="8147329" y="1246416"/>
                  </a:lnTo>
                  <a:lnTo>
                    <a:pt x="8149958" y="1246416"/>
                  </a:lnTo>
                  <a:lnTo>
                    <a:pt x="8151076" y="1245958"/>
                  </a:lnTo>
                  <a:lnTo>
                    <a:pt x="8152943" y="1244092"/>
                  </a:lnTo>
                  <a:lnTo>
                    <a:pt x="8153400" y="1242974"/>
                  </a:lnTo>
                  <a:lnTo>
                    <a:pt x="8153400" y="1240345"/>
                  </a:lnTo>
                  <a:close/>
                </a:path>
                <a:path w="10629900" h="2895600">
                  <a:moveTo>
                    <a:pt x="8153400" y="828040"/>
                  </a:moveTo>
                  <a:lnTo>
                    <a:pt x="8152943" y="826922"/>
                  </a:lnTo>
                  <a:lnTo>
                    <a:pt x="8151076" y="825068"/>
                  </a:lnTo>
                  <a:lnTo>
                    <a:pt x="8149958" y="824598"/>
                  </a:lnTo>
                  <a:lnTo>
                    <a:pt x="8147329" y="824598"/>
                  </a:lnTo>
                  <a:lnTo>
                    <a:pt x="8146199" y="825068"/>
                  </a:lnTo>
                  <a:lnTo>
                    <a:pt x="8144345" y="826922"/>
                  </a:lnTo>
                  <a:lnTo>
                    <a:pt x="8143875" y="828040"/>
                  </a:lnTo>
                  <a:lnTo>
                    <a:pt x="8143875" y="830681"/>
                  </a:lnTo>
                  <a:lnTo>
                    <a:pt x="8144345" y="831799"/>
                  </a:lnTo>
                  <a:lnTo>
                    <a:pt x="8146199" y="833653"/>
                  </a:lnTo>
                  <a:lnTo>
                    <a:pt x="8147329" y="834123"/>
                  </a:lnTo>
                  <a:lnTo>
                    <a:pt x="8149958" y="834123"/>
                  </a:lnTo>
                  <a:lnTo>
                    <a:pt x="8151076" y="833653"/>
                  </a:lnTo>
                  <a:lnTo>
                    <a:pt x="8152943" y="831799"/>
                  </a:lnTo>
                  <a:lnTo>
                    <a:pt x="8153400" y="830681"/>
                  </a:lnTo>
                  <a:lnTo>
                    <a:pt x="8153400" y="828040"/>
                  </a:lnTo>
                  <a:close/>
                </a:path>
                <a:path w="10629900" h="2895600">
                  <a:moveTo>
                    <a:pt x="8153400" y="415747"/>
                  </a:moveTo>
                  <a:lnTo>
                    <a:pt x="8152943" y="414629"/>
                  </a:lnTo>
                  <a:lnTo>
                    <a:pt x="8151076" y="412762"/>
                  </a:lnTo>
                  <a:lnTo>
                    <a:pt x="8149958" y="412305"/>
                  </a:lnTo>
                  <a:lnTo>
                    <a:pt x="8147329" y="412305"/>
                  </a:lnTo>
                  <a:lnTo>
                    <a:pt x="8146199" y="412762"/>
                  </a:lnTo>
                  <a:lnTo>
                    <a:pt x="8144345" y="414629"/>
                  </a:lnTo>
                  <a:lnTo>
                    <a:pt x="8143875" y="415747"/>
                  </a:lnTo>
                  <a:lnTo>
                    <a:pt x="8143875" y="418376"/>
                  </a:lnTo>
                  <a:lnTo>
                    <a:pt x="8144345" y="419506"/>
                  </a:lnTo>
                  <a:lnTo>
                    <a:pt x="8146199" y="421360"/>
                  </a:lnTo>
                  <a:lnTo>
                    <a:pt x="8147329" y="421830"/>
                  </a:lnTo>
                  <a:lnTo>
                    <a:pt x="8149958" y="421830"/>
                  </a:lnTo>
                  <a:lnTo>
                    <a:pt x="8151076" y="421360"/>
                  </a:lnTo>
                  <a:lnTo>
                    <a:pt x="8152943" y="419506"/>
                  </a:lnTo>
                  <a:lnTo>
                    <a:pt x="8153400" y="418376"/>
                  </a:lnTo>
                  <a:lnTo>
                    <a:pt x="8153400" y="415747"/>
                  </a:lnTo>
                  <a:close/>
                </a:path>
                <a:path w="10629900" h="2895600">
                  <a:moveTo>
                    <a:pt x="8153400" y="3454"/>
                  </a:moveTo>
                  <a:lnTo>
                    <a:pt x="8152943" y="2336"/>
                  </a:lnTo>
                  <a:lnTo>
                    <a:pt x="8151076" y="469"/>
                  </a:lnTo>
                  <a:lnTo>
                    <a:pt x="8149958" y="0"/>
                  </a:lnTo>
                  <a:lnTo>
                    <a:pt x="8147329" y="0"/>
                  </a:lnTo>
                  <a:lnTo>
                    <a:pt x="8146199" y="469"/>
                  </a:lnTo>
                  <a:lnTo>
                    <a:pt x="8144345" y="2336"/>
                  </a:lnTo>
                  <a:lnTo>
                    <a:pt x="8143875" y="3454"/>
                  </a:lnTo>
                  <a:lnTo>
                    <a:pt x="8143875" y="6083"/>
                  </a:lnTo>
                  <a:lnTo>
                    <a:pt x="8144345" y="7200"/>
                  </a:lnTo>
                  <a:lnTo>
                    <a:pt x="8146199" y="9067"/>
                  </a:lnTo>
                  <a:lnTo>
                    <a:pt x="8147329" y="9525"/>
                  </a:lnTo>
                  <a:lnTo>
                    <a:pt x="8149958" y="9525"/>
                  </a:lnTo>
                  <a:lnTo>
                    <a:pt x="8151076" y="9067"/>
                  </a:lnTo>
                  <a:lnTo>
                    <a:pt x="8152943" y="7200"/>
                  </a:lnTo>
                  <a:lnTo>
                    <a:pt x="8153400" y="6083"/>
                  </a:lnTo>
                  <a:lnTo>
                    <a:pt x="8153400" y="3454"/>
                  </a:lnTo>
                  <a:close/>
                </a:path>
                <a:path w="10629900" h="2895600">
                  <a:moveTo>
                    <a:pt x="8201025" y="2889529"/>
                  </a:moveTo>
                  <a:lnTo>
                    <a:pt x="8200568" y="2888411"/>
                  </a:lnTo>
                  <a:lnTo>
                    <a:pt x="8198701" y="2886545"/>
                  </a:lnTo>
                  <a:lnTo>
                    <a:pt x="8197583" y="2886075"/>
                  </a:lnTo>
                  <a:lnTo>
                    <a:pt x="8194954" y="2886075"/>
                  </a:lnTo>
                  <a:lnTo>
                    <a:pt x="8193824" y="2886545"/>
                  </a:lnTo>
                  <a:lnTo>
                    <a:pt x="8191970" y="2888411"/>
                  </a:lnTo>
                  <a:lnTo>
                    <a:pt x="8191500" y="2889529"/>
                  </a:lnTo>
                  <a:lnTo>
                    <a:pt x="8191500" y="2892158"/>
                  </a:lnTo>
                  <a:lnTo>
                    <a:pt x="8191970" y="2893276"/>
                  </a:lnTo>
                  <a:lnTo>
                    <a:pt x="8193824" y="2895142"/>
                  </a:lnTo>
                  <a:lnTo>
                    <a:pt x="8194954" y="2895600"/>
                  </a:lnTo>
                  <a:lnTo>
                    <a:pt x="8197583" y="2895600"/>
                  </a:lnTo>
                  <a:lnTo>
                    <a:pt x="8198701" y="2895142"/>
                  </a:lnTo>
                  <a:lnTo>
                    <a:pt x="8200568" y="2893276"/>
                  </a:lnTo>
                  <a:lnTo>
                    <a:pt x="8201025" y="2892158"/>
                  </a:lnTo>
                  <a:lnTo>
                    <a:pt x="8201025" y="2889529"/>
                  </a:lnTo>
                  <a:close/>
                </a:path>
                <a:path w="10629900" h="2895600">
                  <a:moveTo>
                    <a:pt x="8201025" y="2477236"/>
                  </a:moveTo>
                  <a:lnTo>
                    <a:pt x="8200568" y="2476106"/>
                  </a:lnTo>
                  <a:lnTo>
                    <a:pt x="8198701" y="2474252"/>
                  </a:lnTo>
                  <a:lnTo>
                    <a:pt x="8197583" y="2473782"/>
                  </a:lnTo>
                  <a:lnTo>
                    <a:pt x="8194954" y="2473782"/>
                  </a:lnTo>
                  <a:lnTo>
                    <a:pt x="8193824" y="2474252"/>
                  </a:lnTo>
                  <a:lnTo>
                    <a:pt x="8191970" y="2476106"/>
                  </a:lnTo>
                  <a:lnTo>
                    <a:pt x="8191500" y="2477236"/>
                  </a:lnTo>
                  <a:lnTo>
                    <a:pt x="8191500" y="2479865"/>
                  </a:lnTo>
                  <a:lnTo>
                    <a:pt x="8191970" y="2480983"/>
                  </a:lnTo>
                  <a:lnTo>
                    <a:pt x="8193824" y="2482850"/>
                  </a:lnTo>
                  <a:lnTo>
                    <a:pt x="8194954" y="2483307"/>
                  </a:lnTo>
                  <a:lnTo>
                    <a:pt x="8197583" y="2483307"/>
                  </a:lnTo>
                  <a:lnTo>
                    <a:pt x="8198701" y="2482850"/>
                  </a:lnTo>
                  <a:lnTo>
                    <a:pt x="8200568" y="2480983"/>
                  </a:lnTo>
                  <a:lnTo>
                    <a:pt x="8201025" y="2479865"/>
                  </a:lnTo>
                  <a:lnTo>
                    <a:pt x="8201025" y="2477236"/>
                  </a:lnTo>
                  <a:close/>
                </a:path>
                <a:path w="10629900" h="2895600">
                  <a:moveTo>
                    <a:pt x="8201025" y="2064931"/>
                  </a:moveTo>
                  <a:lnTo>
                    <a:pt x="8200568" y="2063813"/>
                  </a:lnTo>
                  <a:lnTo>
                    <a:pt x="8198701" y="2061959"/>
                  </a:lnTo>
                  <a:lnTo>
                    <a:pt x="8197583" y="2061489"/>
                  </a:lnTo>
                  <a:lnTo>
                    <a:pt x="8194954" y="2061489"/>
                  </a:lnTo>
                  <a:lnTo>
                    <a:pt x="8193824" y="2061959"/>
                  </a:lnTo>
                  <a:lnTo>
                    <a:pt x="8191970" y="2063813"/>
                  </a:lnTo>
                  <a:lnTo>
                    <a:pt x="8191500" y="2064931"/>
                  </a:lnTo>
                  <a:lnTo>
                    <a:pt x="8191500" y="2067560"/>
                  </a:lnTo>
                  <a:lnTo>
                    <a:pt x="8191970" y="2068690"/>
                  </a:lnTo>
                  <a:lnTo>
                    <a:pt x="8193824" y="2070544"/>
                  </a:lnTo>
                  <a:lnTo>
                    <a:pt x="8194954" y="2071014"/>
                  </a:lnTo>
                  <a:lnTo>
                    <a:pt x="8197583" y="2071014"/>
                  </a:lnTo>
                  <a:lnTo>
                    <a:pt x="8198701" y="2070544"/>
                  </a:lnTo>
                  <a:lnTo>
                    <a:pt x="8200568" y="2068690"/>
                  </a:lnTo>
                  <a:lnTo>
                    <a:pt x="8201025" y="2067560"/>
                  </a:lnTo>
                  <a:lnTo>
                    <a:pt x="8201025" y="2064931"/>
                  </a:lnTo>
                  <a:close/>
                </a:path>
                <a:path w="10629900" h="2895600">
                  <a:moveTo>
                    <a:pt x="8201025" y="1652638"/>
                  </a:moveTo>
                  <a:lnTo>
                    <a:pt x="8200568" y="1651520"/>
                  </a:lnTo>
                  <a:lnTo>
                    <a:pt x="8198701" y="1649653"/>
                  </a:lnTo>
                  <a:lnTo>
                    <a:pt x="8197583" y="1649196"/>
                  </a:lnTo>
                  <a:lnTo>
                    <a:pt x="8194954" y="1649196"/>
                  </a:lnTo>
                  <a:lnTo>
                    <a:pt x="8193824" y="1649653"/>
                  </a:lnTo>
                  <a:lnTo>
                    <a:pt x="8191970" y="1651520"/>
                  </a:lnTo>
                  <a:lnTo>
                    <a:pt x="8191500" y="1652638"/>
                  </a:lnTo>
                  <a:lnTo>
                    <a:pt x="8191500" y="1655267"/>
                  </a:lnTo>
                  <a:lnTo>
                    <a:pt x="8191970" y="1656397"/>
                  </a:lnTo>
                  <a:lnTo>
                    <a:pt x="8193824" y="1658251"/>
                  </a:lnTo>
                  <a:lnTo>
                    <a:pt x="8194954" y="1658721"/>
                  </a:lnTo>
                  <a:lnTo>
                    <a:pt x="8197583" y="1658721"/>
                  </a:lnTo>
                  <a:lnTo>
                    <a:pt x="8198701" y="1658251"/>
                  </a:lnTo>
                  <a:lnTo>
                    <a:pt x="8200568" y="1656397"/>
                  </a:lnTo>
                  <a:lnTo>
                    <a:pt x="8201025" y="1655267"/>
                  </a:lnTo>
                  <a:lnTo>
                    <a:pt x="8201025" y="1652638"/>
                  </a:lnTo>
                  <a:close/>
                </a:path>
                <a:path w="10629900" h="2895600">
                  <a:moveTo>
                    <a:pt x="8201025" y="1240345"/>
                  </a:moveTo>
                  <a:lnTo>
                    <a:pt x="8200568" y="1239215"/>
                  </a:lnTo>
                  <a:lnTo>
                    <a:pt x="8198701" y="1237361"/>
                  </a:lnTo>
                  <a:lnTo>
                    <a:pt x="8197583" y="1236891"/>
                  </a:lnTo>
                  <a:lnTo>
                    <a:pt x="8194954" y="1236891"/>
                  </a:lnTo>
                  <a:lnTo>
                    <a:pt x="8193824" y="1237361"/>
                  </a:lnTo>
                  <a:lnTo>
                    <a:pt x="8191970" y="1239215"/>
                  </a:lnTo>
                  <a:lnTo>
                    <a:pt x="8191500" y="1240345"/>
                  </a:lnTo>
                  <a:lnTo>
                    <a:pt x="8191500" y="1242974"/>
                  </a:lnTo>
                  <a:lnTo>
                    <a:pt x="8191970" y="1244092"/>
                  </a:lnTo>
                  <a:lnTo>
                    <a:pt x="8193824" y="1245958"/>
                  </a:lnTo>
                  <a:lnTo>
                    <a:pt x="8194954" y="1246416"/>
                  </a:lnTo>
                  <a:lnTo>
                    <a:pt x="8197583" y="1246416"/>
                  </a:lnTo>
                  <a:lnTo>
                    <a:pt x="8198701" y="1245958"/>
                  </a:lnTo>
                  <a:lnTo>
                    <a:pt x="8200568" y="1244092"/>
                  </a:lnTo>
                  <a:lnTo>
                    <a:pt x="8201025" y="1242974"/>
                  </a:lnTo>
                  <a:lnTo>
                    <a:pt x="8201025" y="1240345"/>
                  </a:lnTo>
                  <a:close/>
                </a:path>
                <a:path w="10629900" h="2895600">
                  <a:moveTo>
                    <a:pt x="8201025" y="828040"/>
                  </a:moveTo>
                  <a:lnTo>
                    <a:pt x="8200568" y="826922"/>
                  </a:lnTo>
                  <a:lnTo>
                    <a:pt x="8198701" y="825068"/>
                  </a:lnTo>
                  <a:lnTo>
                    <a:pt x="8197583" y="824598"/>
                  </a:lnTo>
                  <a:lnTo>
                    <a:pt x="8194954" y="824598"/>
                  </a:lnTo>
                  <a:lnTo>
                    <a:pt x="8193824" y="825068"/>
                  </a:lnTo>
                  <a:lnTo>
                    <a:pt x="8191970" y="826922"/>
                  </a:lnTo>
                  <a:lnTo>
                    <a:pt x="8191500" y="828040"/>
                  </a:lnTo>
                  <a:lnTo>
                    <a:pt x="8191500" y="830681"/>
                  </a:lnTo>
                  <a:lnTo>
                    <a:pt x="8191970" y="831799"/>
                  </a:lnTo>
                  <a:lnTo>
                    <a:pt x="8193824" y="833653"/>
                  </a:lnTo>
                  <a:lnTo>
                    <a:pt x="8194954" y="834123"/>
                  </a:lnTo>
                  <a:lnTo>
                    <a:pt x="8197583" y="834123"/>
                  </a:lnTo>
                  <a:lnTo>
                    <a:pt x="8198701" y="833653"/>
                  </a:lnTo>
                  <a:lnTo>
                    <a:pt x="8200568" y="831799"/>
                  </a:lnTo>
                  <a:lnTo>
                    <a:pt x="8201025" y="830681"/>
                  </a:lnTo>
                  <a:lnTo>
                    <a:pt x="8201025" y="828040"/>
                  </a:lnTo>
                  <a:close/>
                </a:path>
                <a:path w="10629900" h="2895600">
                  <a:moveTo>
                    <a:pt x="8201025" y="415747"/>
                  </a:moveTo>
                  <a:lnTo>
                    <a:pt x="8200568" y="414629"/>
                  </a:lnTo>
                  <a:lnTo>
                    <a:pt x="8198701" y="412762"/>
                  </a:lnTo>
                  <a:lnTo>
                    <a:pt x="8197583" y="412305"/>
                  </a:lnTo>
                  <a:lnTo>
                    <a:pt x="8194954" y="412305"/>
                  </a:lnTo>
                  <a:lnTo>
                    <a:pt x="8193824" y="412762"/>
                  </a:lnTo>
                  <a:lnTo>
                    <a:pt x="8191970" y="414629"/>
                  </a:lnTo>
                  <a:lnTo>
                    <a:pt x="8191500" y="415747"/>
                  </a:lnTo>
                  <a:lnTo>
                    <a:pt x="8191500" y="418376"/>
                  </a:lnTo>
                  <a:lnTo>
                    <a:pt x="8191970" y="419506"/>
                  </a:lnTo>
                  <a:lnTo>
                    <a:pt x="8193824" y="421360"/>
                  </a:lnTo>
                  <a:lnTo>
                    <a:pt x="8194954" y="421830"/>
                  </a:lnTo>
                  <a:lnTo>
                    <a:pt x="8197583" y="421830"/>
                  </a:lnTo>
                  <a:lnTo>
                    <a:pt x="8198701" y="421360"/>
                  </a:lnTo>
                  <a:lnTo>
                    <a:pt x="8200568" y="419506"/>
                  </a:lnTo>
                  <a:lnTo>
                    <a:pt x="8201025" y="418376"/>
                  </a:lnTo>
                  <a:lnTo>
                    <a:pt x="8201025" y="415747"/>
                  </a:lnTo>
                  <a:close/>
                </a:path>
                <a:path w="10629900" h="2895600">
                  <a:moveTo>
                    <a:pt x="8201025" y="3454"/>
                  </a:moveTo>
                  <a:lnTo>
                    <a:pt x="8200568" y="2336"/>
                  </a:lnTo>
                  <a:lnTo>
                    <a:pt x="8198701" y="469"/>
                  </a:lnTo>
                  <a:lnTo>
                    <a:pt x="8197583" y="0"/>
                  </a:lnTo>
                  <a:lnTo>
                    <a:pt x="8194954" y="0"/>
                  </a:lnTo>
                  <a:lnTo>
                    <a:pt x="8193824" y="469"/>
                  </a:lnTo>
                  <a:lnTo>
                    <a:pt x="8191970" y="2336"/>
                  </a:lnTo>
                  <a:lnTo>
                    <a:pt x="8191500" y="3454"/>
                  </a:lnTo>
                  <a:lnTo>
                    <a:pt x="8191500" y="6083"/>
                  </a:lnTo>
                  <a:lnTo>
                    <a:pt x="8191970" y="7200"/>
                  </a:lnTo>
                  <a:lnTo>
                    <a:pt x="8193824" y="9067"/>
                  </a:lnTo>
                  <a:lnTo>
                    <a:pt x="8194954" y="9525"/>
                  </a:lnTo>
                  <a:lnTo>
                    <a:pt x="8197583" y="9525"/>
                  </a:lnTo>
                  <a:lnTo>
                    <a:pt x="8198701" y="9067"/>
                  </a:lnTo>
                  <a:lnTo>
                    <a:pt x="8200568" y="7200"/>
                  </a:lnTo>
                  <a:lnTo>
                    <a:pt x="8201025" y="6083"/>
                  </a:lnTo>
                  <a:lnTo>
                    <a:pt x="8201025" y="3454"/>
                  </a:lnTo>
                  <a:close/>
                </a:path>
                <a:path w="10629900" h="2895600">
                  <a:moveTo>
                    <a:pt x="8248650" y="2889529"/>
                  </a:moveTo>
                  <a:lnTo>
                    <a:pt x="8248193" y="2888411"/>
                  </a:lnTo>
                  <a:lnTo>
                    <a:pt x="8246326" y="2886545"/>
                  </a:lnTo>
                  <a:lnTo>
                    <a:pt x="8245208" y="2886075"/>
                  </a:lnTo>
                  <a:lnTo>
                    <a:pt x="8242579" y="2886075"/>
                  </a:lnTo>
                  <a:lnTo>
                    <a:pt x="8241449" y="2886545"/>
                  </a:lnTo>
                  <a:lnTo>
                    <a:pt x="8239595" y="2888411"/>
                  </a:lnTo>
                  <a:lnTo>
                    <a:pt x="8239125" y="2889529"/>
                  </a:lnTo>
                  <a:lnTo>
                    <a:pt x="8239125" y="2892158"/>
                  </a:lnTo>
                  <a:lnTo>
                    <a:pt x="8239595" y="2893276"/>
                  </a:lnTo>
                  <a:lnTo>
                    <a:pt x="8241449" y="2895142"/>
                  </a:lnTo>
                  <a:lnTo>
                    <a:pt x="8242579" y="2895600"/>
                  </a:lnTo>
                  <a:lnTo>
                    <a:pt x="8245208" y="2895600"/>
                  </a:lnTo>
                  <a:lnTo>
                    <a:pt x="8246326" y="2895142"/>
                  </a:lnTo>
                  <a:lnTo>
                    <a:pt x="8248193" y="2893276"/>
                  </a:lnTo>
                  <a:lnTo>
                    <a:pt x="8248650" y="2892158"/>
                  </a:lnTo>
                  <a:lnTo>
                    <a:pt x="8248650" y="2889529"/>
                  </a:lnTo>
                  <a:close/>
                </a:path>
                <a:path w="10629900" h="2895600">
                  <a:moveTo>
                    <a:pt x="8248650" y="2477236"/>
                  </a:moveTo>
                  <a:lnTo>
                    <a:pt x="8248193" y="2476106"/>
                  </a:lnTo>
                  <a:lnTo>
                    <a:pt x="8246326" y="2474252"/>
                  </a:lnTo>
                  <a:lnTo>
                    <a:pt x="8245208" y="2473782"/>
                  </a:lnTo>
                  <a:lnTo>
                    <a:pt x="8242579" y="2473782"/>
                  </a:lnTo>
                  <a:lnTo>
                    <a:pt x="8241449" y="2474252"/>
                  </a:lnTo>
                  <a:lnTo>
                    <a:pt x="8239595" y="2476106"/>
                  </a:lnTo>
                  <a:lnTo>
                    <a:pt x="8239125" y="2477236"/>
                  </a:lnTo>
                  <a:lnTo>
                    <a:pt x="8239125" y="2479865"/>
                  </a:lnTo>
                  <a:lnTo>
                    <a:pt x="8239595" y="2480983"/>
                  </a:lnTo>
                  <a:lnTo>
                    <a:pt x="8241449" y="2482850"/>
                  </a:lnTo>
                  <a:lnTo>
                    <a:pt x="8242579" y="2483307"/>
                  </a:lnTo>
                  <a:lnTo>
                    <a:pt x="8245208" y="2483307"/>
                  </a:lnTo>
                  <a:lnTo>
                    <a:pt x="8246326" y="2482850"/>
                  </a:lnTo>
                  <a:lnTo>
                    <a:pt x="8248193" y="2480983"/>
                  </a:lnTo>
                  <a:lnTo>
                    <a:pt x="8248650" y="2479865"/>
                  </a:lnTo>
                  <a:lnTo>
                    <a:pt x="8248650" y="2477236"/>
                  </a:lnTo>
                  <a:close/>
                </a:path>
                <a:path w="10629900" h="2895600">
                  <a:moveTo>
                    <a:pt x="8248650" y="2064931"/>
                  </a:moveTo>
                  <a:lnTo>
                    <a:pt x="8248193" y="2063813"/>
                  </a:lnTo>
                  <a:lnTo>
                    <a:pt x="8246326" y="2061959"/>
                  </a:lnTo>
                  <a:lnTo>
                    <a:pt x="8245208" y="2061489"/>
                  </a:lnTo>
                  <a:lnTo>
                    <a:pt x="8242579" y="2061489"/>
                  </a:lnTo>
                  <a:lnTo>
                    <a:pt x="8241449" y="2061959"/>
                  </a:lnTo>
                  <a:lnTo>
                    <a:pt x="8239595" y="2063813"/>
                  </a:lnTo>
                  <a:lnTo>
                    <a:pt x="8239125" y="2064931"/>
                  </a:lnTo>
                  <a:lnTo>
                    <a:pt x="8239125" y="2067560"/>
                  </a:lnTo>
                  <a:lnTo>
                    <a:pt x="8239595" y="2068690"/>
                  </a:lnTo>
                  <a:lnTo>
                    <a:pt x="8241449" y="2070544"/>
                  </a:lnTo>
                  <a:lnTo>
                    <a:pt x="8242579" y="2071014"/>
                  </a:lnTo>
                  <a:lnTo>
                    <a:pt x="8245208" y="2071014"/>
                  </a:lnTo>
                  <a:lnTo>
                    <a:pt x="8246326" y="2070544"/>
                  </a:lnTo>
                  <a:lnTo>
                    <a:pt x="8248193" y="2068690"/>
                  </a:lnTo>
                  <a:lnTo>
                    <a:pt x="8248650" y="2067560"/>
                  </a:lnTo>
                  <a:lnTo>
                    <a:pt x="8248650" y="2064931"/>
                  </a:lnTo>
                  <a:close/>
                </a:path>
                <a:path w="10629900" h="2895600">
                  <a:moveTo>
                    <a:pt x="8248650" y="1652638"/>
                  </a:moveTo>
                  <a:lnTo>
                    <a:pt x="8248193" y="1651520"/>
                  </a:lnTo>
                  <a:lnTo>
                    <a:pt x="8246326" y="1649653"/>
                  </a:lnTo>
                  <a:lnTo>
                    <a:pt x="8245208" y="1649196"/>
                  </a:lnTo>
                  <a:lnTo>
                    <a:pt x="8242579" y="1649196"/>
                  </a:lnTo>
                  <a:lnTo>
                    <a:pt x="8241449" y="1649653"/>
                  </a:lnTo>
                  <a:lnTo>
                    <a:pt x="8239595" y="1651520"/>
                  </a:lnTo>
                  <a:lnTo>
                    <a:pt x="8239125" y="1652638"/>
                  </a:lnTo>
                  <a:lnTo>
                    <a:pt x="8239125" y="1655267"/>
                  </a:lnTo>
                  <a:lnTo>
                    <a:pt x="8239595" y="1656397"/>
                  </a:lnTo>
                  <a:lnTo>
                    <a:pt x="8241449" y="1658251"/>
                  </a:lnTo>
                  <a:lnTo>
                    <a:pt x="8242579" y="1658721"/>
                  </a:lnTo>
                  <a:lnTo>
                    <a:pt x="8245208" y="1658721"/>
                  </a:lnTo>
                  <a:lnTo>
                    <a:pt x="8246326" y="1658251"/>
                  </a:lnTo>
                  <a:lnTo>
                    <a:pt x="8248193" y="1656397"/>
                  </a:lnTo>
                  <a:lnTo>
                    <a:pt x="8248650" y="1655267"/>
                  </a:lnTo>
                  <a:lnTo>
                    <a:pt x="8248650" y="1652638"/>
                  </a:lnTo>
                  <a:close/>
                </a:path>
                <a:path w="10629900" h="2895600">
                  <a:moveTo>
                    <a:pt x="8248650" y="1240345"/>
                  </a:moveTo>
                  <a:lnTo>
                    <a:pt x="8248193" y="1239215"/>
                  </a:lnTo>
                  <a:lnTo>
                    <a:pt x="8246326" y="1237361"/>
                  </a:lnTo>
                  <a:lnTo>
                    <a:pt x="8245208" y="1236891"/>
                  </a:lnTo>
                  <a:lnTo>
                    <a:pt x="8242579" y="1236891"/>
                  </a:lnTo>
                  <a:lnTo>
                    <a:pt x="8241449" y="1237361"/>
                  </a:lnTo>
                  <a:lnTo>
                    <a:pt x="8239595" y="1239215"/>
                  </a:lnTo>
                  <a:lnTo>
                    <a:pt x="8239125" y="1240345"/>
                  </a:lnTo>
                  <a:lnTo>
                    <a:pt x="8239125" y="1242974"/>
                  </a:lnTo>
                  <a:lnTo>
                    <a:pt x="8239595" y="1244092"/>
                  </a:lnTo>
                  <a:lnTo>
                    <a:pt x="8241449" y="1245958"/>
                  </a:lnTo>
                  <a:lnTo>
                    <a:pt x="8242579" y="1246416"/>
                  </a:lnTo>
                  <a:lnTo>
                    <a:pt x="8245208" y="1246416"/>
                  </a:lnTo>
                  <a:lnTo>
                    <a:pt x="8246326" y="1245958"/>
                  </a:lnTo>
                  <a:lnTo>
                    <a:pt x="8248193" y="1244092"/>
                  </a:lnTo>
                  <a:lnTo>
                    <a:pt x="8248650" y="1242974"/>
                  </a:lnTo>
                  <a:lnTo>
                    <a:pt x="8248650" y="1240345"/>
                  </a:lnTo>
                  <a:close/>
                </a:path>
                <a:path w="10629900" h="2895600">
                  <a:moveTo>
                    <a:pt x="8248650" y="828040"/>
                  </a:moveTo>
                  <a:lnTo>
                    <a:pt x="8248193" y="826922"/>
                  </a:lnTo>
                  <a:lnTo>
                    <a:pt x="8246326" y="825068"/>
                  </a:lnTo>
                  <a:lnTo>
                    <a:pt x="8245208" y="824598"/>
                  </a:lnTo>
                  <a:lnTo>
                    <a:pt x="8242579" y="824598"/>
                  </a:lnTo>
                  <a:lnTo>
                    <a:pt x="8241449" y="825068"/>
                  </a:lnTo>
                  <a:lnTo>
                    <a:pt x="8239595" y="826922"/>
                  </a:lnTo>
                  <a:lnTo>
                    <a:pt x="8239125" y="828040"/>
                  </a:lnTo>
                  <a:lnTo>
                    <a:pt x="8239125" y="830681"/>
                  </a:lnTo>
                  <a:lnTo>
                    <a:pt x="8239595" y="831799"/>
                  </a:lnTo>
                  <a:lnTo>
                    <a:pt x="8241449" y="833653"/>
                  </a:lnTo>
                  <a:lnTo>
                    <a:pt x="8242579" y="834123"/>
                  </a:lnTo>
                  <a:lnTo>
                    <a:pt x="8245208" y="834123"/>
                  </a:lnTo>
                  <a:lnTo>
                    <a:pt x="8246326" y="833653"/>
                  </a:lnTo>
                  <a:lnTo>
                    <a:pt x="8248193" y="831799"/>
                  </a:lnTo>
                  <a:lnTo>
                    <a:pt x="8248650" y="830681"/>
                  </a:lnTo>
                  <a:lnTo>
                    <a:pt x="8248650" y="828040"/>
                  </a:lnTo>
                  <a:close/>
                </a:path>
                <a:path w="10629900" h="2895600">
                  <a:moveTo>
                    <a:pt x="8248650" y="415747"/>
                  </a:moveTo>
                  <a:lnTo>
                    <a:pt x="8248193" y="414629"/>
                  </a:lnTo>
                  <a:lnTo>
                    <a:pt x="8246326" y="412762"/>
                  </a:lnTo>
                  <a:lnTo>
                    <a:pt x="8245208" y="412305"/>
                  </a:lnTo>
                  <a:lnTo>
                    <a:pt x="8242579" y="412305"/>
                  </a:lnTo>
                  <a:lnTo>
                    <a:pt x="8241449" y="412762"/>
                  </a:lnTo>
                  <a:lnTo>
                    <a:pt x="8239595" y="414629"/>
                  </a:lnTo>
                  <a:lnTo>
                    <a:pt x="8239125" y="415747"/>
                  </a:lnTo>
                  <a:lnTo>
                    <a:pt x="8239125" y="418376"/>
                  </a:lnTo>
                  <a:lnTo>
                    <a:pt x="8239595" y="419506"/>
                  </a:lnTo>
                  <a:lnTo>
                    <a:pt x="8241449" y="421360"/>
                  </a:lnTo>
                  <a:lnTo>
                    <a:pt x="8242579" y="421830"/>
                  </a:lnTo>
                  <a:lnTo>
                    <a:pt x="8245208" y="421830"/>
                  </a:lnTo>
                  <a:lnTo>
                    <a:pt x="8246326" y="421360"/>
                  </a:lnTo>
                  <a:lnTo>
                    <a:pt x="8248193" y="419506"/>
                  </a:lnTo>
                  <a:lnTo>
                    <a:pt x="8248650" y="418376"/>
                  </a:lnTo>
                  <a:lnTo>
                    <a:pt x="8248650" y="415747"/>
                  </a:lnTo>
                  <a:close/>
                </a:path>
                <a:path w="10629900" h="2895600">
                  <a:moveTo>
                    <a:pt x="8248650" y="3454"/>
                  </a:moveTo>
                  <a:lnTo>
                    <a:pt x="8248193" y="2336"/>
                  </a:lnTo>
                  <a:lnTo>
                    <a:pt x="8246326" y="469"/>
                  </a:lnTo>
                  <a:lnTo>
                    <a:pt x="8245208" y="0"/>
                  </a:lnTo>
                  <a:lnTo>
                    <a:pt x="8242579" y="0"/>
                  </a:lnTo>
                  <a:lnTo>
                    <a:pt x="8241449" y="469"/>
                  </a:lnTo>
                  <a:lnTo>
                    <a:pt x="8239595" y="2336"/>
                  </a:lnTo>
                  <a:lnTo>
                    <a:pt x="8239125" y="3454"/>
                  </a:lnTo>
                  <a:lnTo>
                    <a:pt x="8239125" y="6083"/>
                  </a:lnTo>
                  <a:lnTo>
                    <a:pt x="8239595" y="7200"/>
                  </a:lnTo>
                  <a:lnTo>
                    <a:pt x="8241449" y="9067"/>
                  </a:lnTo>
                  <a:lnTo>
                    <a:pt x="8242579" y="9525"/>
                  </a:lnTo>
                  <a:lnTo>
                    <a:pt x="8245208" y="9525"/>
                  </a:lnTo>
                  <a:lnTo>
                    <a:pt x="8246326" y="9067"/>
                  </a:lnTo>
                  <a:lnTo>
                    <a:pt x="8248193" y="7200"/>
                  </a:lnTo>
                  <a:lnTo>
                    <a:pt x="8248650" y="6083"/>
                  </a:lnTo>
                  <a:lnTo>
                    <a:pt x="8248650" y="3454"/>
                  </a:lnTo>
                  <a:close/>
                </a:path>
                <a:path w="10629900" h="2895600">
                  <a:moveTo>
                    <a:pt x="8296275" y="2889529"/>
                  </a:moveTo>
                  <a:lnTo>
                    <a:pt x="8295818" y="2888411"/>
                  </a:lnTo>
                  <a:lnTo>
                    <a:pt x="8293951" y="2886545"/>
                  </a:lnTo>
                  <a:lnTo>
                    <a:pt x="8292833" y="2886075"/>
                  </a:lnTo>
                  <a:lnTo>
                    <a:pt x="8290204" y="2886075"/>
                  </a:lnTo>
                  <a:lnTo>
                    <a:pt x="8289074" y="2886545"/>
                  </a:lnTo>
                  <a:lnTo>
                    <a:pt x="8287220" y="2888411"/>
                  </a:lnTo>
                  <a:lnTo>
                    <a:pt x="8286750" y="2889529"/>
                  </a:lnTo>
                  <a:lnTo>
                    <a:pt x="8286750" y="2892158"/>
                  </a:lnTo>
                  <a:lnTo>
                    <a:pt x="8287220" y="2893276"/>
                  </a:lnTo>
                  <a:lnTo>
                    <a:pt x="8289074" y="2895142"/>
                  </a:lnTo>
                  <a:lnTo>
                    <a:pt x="8290204" y="2895600"/>
                  </a:lnTo>
                  <a:lnTo>
                    <a:pt x="8292833" y="2895600"/>
                  </a:lnTo>
                  <a:lnTo>
                    <a:pt x="8293951" y="2895142"/>
                  </a:lnTo>
                  <a:lnTo>
                    <a:pt x="8295818" y="2893276"/>
                  </a:lnTo>
                  <a:lnTo>
                    <a:pt x="8296275" y="2892158"/>
                  </a:lnTo>
                  <a:lnTo>
                    <a:pt x="8296275" y="2889529"/>
                  </a:lnTo>
                  <a:close/>
                </a:path>
                <a:path w="10629900" h="2895600">
                  <a:moveTo>
                    <a:pt x="8296275" y="2477236"/>
                  </a:moveTo>
                  <a:lnTo>
                    <a:pt x="8295818" y="2476106"/>
                  </a:lnTo>
                  <a:lnTo>
                    <a:pt x="8293951" y="2474252"/>
                  </a:lnTo>
                  <a:lnTo>
                    <a:pt x="8292833" y="2473782"/>
                  </a:lnTo>
                  <a:lnTo>
                    <a:pt x="8290204" y="2473782"/>
                  </a:lnTo>
                  <a:lnTo>
                    <a:pt x="8289074" y="2474252"/>
                  </a:lnTo>
                  <a:lnTo>
                    <a:pt x="8287220" y="2476106"/>
                  </a:lnTo>
                  <a:lnTo>
                    <a:pt x="8286750" y="2477236"/>
                  </a:lnTo>
                  <a:lnTo>
                    <a:pt x="8286750" y="2479865"/>
                  </a:lnTo>
                  <a:lnTo>
                    <a:pt x="8287220" y="2480983"/>
                  </a:lnTo>
                  <a:lnTo>
                    <a:pt x="8289074" y="2482850"/>
                  </a:lnTo>
                  <a:lnTo>
                    <a:pt x="8290204" y="2483307"/>
                  </a:lnTo>
                  <a:lnTo>
                    <a:pt x="8292833" y="2483307"/>
                  </a:lnTo>
                  <a:lnTo>
                    <a:pt x="8293951" y="2482850"/>
                  </a:lnTo>
                  <a:lnTo>
                    <a:pt x="8295818" y="2480983"/>
                  </a:lnTo>
                  <a:lnTo>
                    <a:pt x="8296275" y="2479865"/>
                  </a:lnTo>
                  <a:lnTo>
                    <a:pt x="8296275" y="2477236"/>
                  </a:lnTo>
                  <a:close/>
                </a:path>
                <a:path w="10629900" h="2895600">
                  <a:moveTo>
                    <a:pt x="8296275" y="2064931"/>
                  </a:moveTo>
                  <a:lnTo>
                    <a:pt x="8295818" y="2063813"/>
                  </a:lnTo>
                  <a:lnTo>
                    <a:pt x="8293951" y="2061959"/>
                  </a:lnTo>
                  <a:lnTo>
                    <a:pt x="8292833" y="2061489"/>
                  </a:lnTo>
                  <a:lnTo>
                    <a:pt x="8290204" y="2061489"/>
                  </a:lnTo>
                  <a:lnTo>
                    <a:pt x="8289074" y="2061959"/>
                  </a:lnTo>
                  <a:lnTo>
                    <a:pt x="8287220" y="2063813"/>
                  </a:lnTo>
                  <a:lnTo>
                    <a:pt x="8286750" y="2064931"/>
                  </a:lnTo>
                  <a:lnTo>
                    <a:pt x="8286750" y="2067560"/>
                  </a:lnTo>
                  <a:lnTo>
                    <a:pt x="8287220" y="2068690"/>
                  </a:lnTo>
                  <a:lnTo>
                    <a:pt x="8289074" y="2070544"/>
                  </a:lnTo>
                  <a:lnTo>
                    <a:pt x="8290204" y="2071014"/>
                  </a:lnTo>
                  <a:lnTo>
                    <a:pt x="8292833" y="2071014"/>
                  </a:lnTo>
                  <a:lnTo>
                    <a:pt x="8293951" y="2070544"/>
                  </a:lnTo>
                  <a:lnTo>
                    <a:pt x="8295818" y="2068690"/>
                  </a:lnTo>
                  <a:lnTo>
                    <a:pt x="8296275" y="2067560"/>
                  </a:lnTo>
                  <a:lnTo>
                    <a:pt x="8296275" y="2064931"/>
                  </a:lnTo>
                  <a:close/>
                </a:path>
                <a:path w="10629900" h="2895600">
                  <a:moveTo>
                    <a:pt x="8296275" y="1652638"/>
                  </a:moveTo>
                  <a:lnTo>
                    <a:pt x="8295818" y="1651520"/>
                  </a:lnTo>
                  <a:lnTo>
                    <a:pt x="8293951" y="1649653"/>
                  </a:lnTo>
                  <a:lnTo>
                    <a:pt x="8292833" y="1649196"/>
                  </a:lnTo>
                  <a:lnTo>
                    <a:pt x="8290204" y="1649196"/>
                  </a:lnTo>
                  <a:lnTo>
                    <a:pt x="8289074" y="1649653"/>
                  </a:lnTo>
                  <a:lnTo>
                    <a:pt x="8287220" y="1651520"/>
                  </a:lnTo>
                  <a:lnTo>
                    <a:pt x="8286750" y="1652638"/>
                  </a:lnTo>
                  <a:lnTo>
                    <a:pt x="8286750" y="1655267"/>
                  </a:lnTo>
                  <a:lnTo>
                    <a:pt x="8287220" y="1656397"/>
                  </a:lnTo>
                  <a:lnTo>
                    <a:pt x="8289074" y="1658251"/>
                  </a:lnTo>
                  <a:lnTo>
                    <a:pt x="8290204" y="1658721"/>
                  </a:lnTo>
                  <a:lnTo>
                    <a:pt x="8292833" y="1658721"/>
                  </a:lnTo>
                  <a:lnTo>
                    <a:pt x="8293951" y="1658251"/>
                  </a:lnTo>
                  <a:lnTo>
                    <a:pt x="8295818" y="1656397"/>
                  </a:lnTo>
                  <a:lnTo>
                    <a:pt x="8296275" y="1655267"/>
                  </a:lnTo>
                  <a:lnTo>
                    <a:pt x="8296275" y="1652638"/>
                  </a:lnTo>
                  <a:close/>
                </a:path>
                <a:path w="10629900" h="2895600">
                  <a:moveTo>
                    <a:pt x="8296275" y="1240345"/>
                  </a:moveTo>
                  <a:lnTo>
                    <a:pt x="8295818" y="1239215"/>
                  </a:lnTo>
                  <a:lnTo>
                    <a:pt x="8293951" y="1237361"/>
                  </a:lnTo>
                  <a:lnTo>
                    <a:pt x="8292833" y="1236891"/>
                  </a:lnTo>
                  <a:lnTo>
                    <a:pt x="8290204" y="1236891"/>
                  </a:lnTo>
                  <a:lnTo>
                    <a:pt x="8289074" y="1237361"/>
                  </a:lnTo>
                  <a:lnTo>
                    <a:pt x="8287220" y="1239215"/>
                  </a:lnTo>
                  <a:lnTo>
                    <a:pt x="8286750" y="1240345"/>
                  </a:lnTo>
                  <a:lnTo>
                    <a:pt x="8286750" y="1242974"/>
                  </a:lnTo>
                  <a:lnTo>
                    <a:pt x="8287220" y="1244092"/>
                  </a:lnTo>
                  <a:lnTo>
                    <a:pt x="8289074" y="1245958"/>
                  </a:lnTo>
                  <a:lnTo>
                    <a:pt x="8290204" y="1246416"/>
                  </a:lnTo>
                  <a:lnTo>
                    <a:pt x="8292833" y="1246416"/>
                  </a:lnTo>
                  <a:lnTo>
                    <a:pt x="8293951" y="1245958"/>
                  </a:lnTo>
                  <a:lnTo>
                    <a:pt x="8295818" y="1244092"/>
                  </a:lnTo>
                  <a:lnTo>
                    <a:pt x="8296275" y="1242974"/>
                  </a:lnTo>
                  <a:lnTo>
                    <a:pt x="8296275" y="1240345"/>
                  </a:lnTo>
                  <a:close/>
                </a:path>
                <a:path w="10629900" h="2895600">
                  <a:moveTo>
                    <a:pt x="8296275" y="828040"/>
                  </a:moveTo>
                  <a:lnTo>
                    <a:pt x="8295818" y="826922"/>
                  </a:lnTo>
                  <a:lnTo>
                    <a:pt x="8293951" y="825068"/>
                  </a:lnTo>
                  <a:lnTo>
                    <a:pt x="8292833" y="824598"/>
                  </a:lnTo>
                  <a:lnTo>
                    <a:pt x="8290204" y="824598"/>
                  </a:lnTo>
                  <a:lnTo>
                    <a:pt x="8289074" y="825068"/>
                  </a:lnTo>
                  <a:lnTo>
                    <a:pt x="8287220" y="826922"/>
                  </a:lnTo>
                  <a:lnTo>
                    <a:pt x="8286750" y="828040"/>
                  </a:lnTo>
                  <a:lnTo>
                    <a:pt x="8286750" y="830681"/>
                  </a:lnTo>
                  <a:lnTo>
                    <a:pt x="8287220" y="831799"/>
                  </a:lnTo>
                  <a:lnTo>
                    <a:pt x="8289074" y="833653"/>
                  </a:lnTo>
                  <a:lnTo>
                    <a:pt x="8290204" y="834123"/>
                  </a:lnTo>
                  <a:lnTo>
                    <a:pt x="8292833" y="834123"/>
                  </a:lnTo>
                  <a:lnTo>
                    <a:pt x="8293951" y="833653"/>
                  </a:lnTo>
                  <a:lnTo>
                    <a:pt x="8295818" y="831799"/>
                  </a:lnTo>
                  <a:lnTo>
                    <a:pt x="8296275" y="830681"/>
                  </a:lnTo>
                  <a:lnTo>
                    <a:pt x="8296275" y="828040"/>
                  </a:lnTo>
                  <a:close/>
                </a:path>
                <a:path w="10629900" h="2895600">
                  <a:moveTo>
                    <a:pt x="8296275" y="415747"/>
                  </a:moveTo>
                  <a:lnTo>
                    <a:pt x="8295818" y="414629"/>
                  </a:lnTo>
                  <a:lnTo>
                    <a:pt x="8293951" y="412762"/>
                  </a:lnTo>
                  <a:lnTo>
                    <a:pt x="8292833" y="412305"/>
                  </a:lnTo>
                  <a:lnTo>
                    <a:pt x="8290204" y="412305"/>
                  </a:lnTo>
                  <a:lnTo>
                    <a:pt x="8289074" y="412762"/>
                  </a:lnTo>
                  <a:lnTo>
                    <a:pt x="8287220" y="414629"/>
                  </a:lnTo>
                  <a:lnTo>
                    <a:pt x="8286750" y="415747"/>
                  </a:lnTo>
                  <a:lnTo>
                    <a:pt x="8286750" y="418376"/>
                  </a:lnTo>
                  <a:lnTo>
                    <a:pt x="8287220" y="419506"/>
                  </a:lnTo>
                  <a:lnTo>
                    <a:pt x="8289074" y="421360"/>
                  </a:lnTo>
                  <a:lnTo>
                    <a:pt x="8290204" y="421830"/>
                  </a:lnTo>
                  <a:lnTo>
                    <a:pt x="8292833" y="421830"/>
                  </a:lnTo>
                  <a:lnTo>
                    <a:pt x="8293951" y="421360"/>
                  </a:lnTo>
                  <a:lnTo>
                    <a:pt x="8295818" y="419506"/>
                  </a:lnTo>
                  <a:lnTo>
                    <a:pt x="8296275" y="418376"/>
                  </a:lnTo>
                  <a:lnTo>
                    <a:pt x="8296275" y="415747"/>
                  </a:lnTo>
                  <a:close/>
                </a:path>
                <a:path w="10629900" h="2895600">
                  <a:moveTo>
                    <a:pt x="8296275" y="3454"/>
                  </a:moveTo>
                  <a:lnTo>
                    <a:pt x="8295818" y="2336"/>
                  </a:lnTo>
                  <a:lnTo>
                    <a:pt x="8293951" y="469"/>
                  </a:lnTo>
                  <a:lnTo>
                    <a:pt x="8292833" y="0"/>
                  </a:lnTo>
                  <a:lnTo>
                    <a:pt x="8290204" y="0"/>
                  </a:lnTo>
                  <a:lnTo>
                    <a:pt x="8289074" y="469"/>
                  </a:lnTo>
                  <a:lnTo>
                    <a:pt x="8287220" y="2336"/>
                  </a:lnTo>
                  <a:lnTo>
                    <a:pt x="8286750" y="3454"/>
                  </a:lnTo>
                  <a:lnTo>
                    <a:pt x="8286750" y="6083"/>
                  </a:lnTo>
                  <a:lnTo>
                    <a:pt x="8287220" y="7200"/>
                  </a:lnTo>
                  <a:lnTo>
                    <a:pt x="8289074" y="9067"/>
                  </a:lnTo>
                  <a:lnTo>
                    <a:pt x="8290204" y="9525"/>
                  </a:lnTo>
                  <a:lnTo>
                    <a:pt x="8292833" y="9525"/>
                  </a:lnTo>
                  <a:lnTo>
                    <a:pt x="8293951" y="9067"/>
                  </a:lnTo>
                  <a:lnTo>
                    <a:pt x="8295818" y="7200"/>
                  </a:lnTo>
                  <a:lnTo>
                    <a:pt x="8296275" y="6083"/>
                  </a:lnTo>
                  <a:lnTo>
                    <a:pt x="8296275" y="3454"/>
                  </a:lnTo>
                  <a:close/>
                </a:path>
                <a:path w="10629900" h="2895600">
                  <a:moveTo>
                    <a:pt x="8343900" y="2889529"/>
                  </a:moveTo>
                  <a:lnTo>
                    <a:pt x="8343443" y="2888411"/>
                  </a:lnTo>
                  <a:lnTo>
                    <a:pt x="8341576" y="2886545"/>
                  </a:lnTo>
                  <a:lnTo>
                    <a:pt x="8340458" y="2886075"/>
                  </a:lnTo>
                  <a:lnTo>
                    <a:pt x="8337829" y="2886075"/>
                  </a:lnTo>
                  <a:lnTo>
                    <a:pt x="8336699" y="2886545"/>
                  </a:lnTo>
                  <a:lnTo>
                    <a:pt x="8334845" y="2888411"/>
                  </a:lnTo>
                  <a:lnTo>
                    <a:pt x="8334375" y="2889529"/>
                  </a:lnTo>
                  <a:lnTo>
                    <a:pt x="8334375" y="2892158"/>
                  </a:lnTo>
                  <a:lnTo>
                    <a:pt x="8334845" y="2893276"/>
                  </a:lnTo>
                  <a:lnTo>
                    <a:pt x="8336699" y="2895142"/>
                  </a:lnTo>
                  <a:lnTo>
                    <a:pt x="8337829" y="2895600"/>
                  </a:lnTo>
                  <a:lnTo>
                    <a:pt x="8340458" y="2895600"/>
                  </a:lnTo>
                  <a:lnTo>
                    <a:pt x="8341576" y="2895142"/>
                  </a:lnTo>
                  <a:lnTo>
                    <a:pt x="8343443" y="2893276"/>
                  </a:lnTo>
                  <a:lnTo>
                    <a:pt x="8343900" y="2892158"/>
                  </a:lnTo>
                  <a:lnTo>
                    <a:pt x="8343900" y="2889529"/>
                  </a:lnTo>
                  <a:close/>
                </a:path>
                <a:path w="10629900" h="2895600">
                  <a:moveTo>
                    <a:pt x="8343900" y="2477236"/>
                  </a:moveTo>
                  <a:lnTo>
                    <a:pt x="8343443" y="2476106"/>
                  </a:lnTo>
                  <a:lnTo>
                    <a:pt x="8341576" y="2474252"/>
                  </a:lnTo>
                  <a:lnTo>
                    <a:pt x="8340458" y="2473782"/>
                  </a:lnTo>
                  <a:lnTo>
                    <a:pt x="8337829" y="2473782"/>
                  </a:lnTo>
                  <a:lnTo>
                    <a:pt x="8336699" y="2474252"/>
                  </a:lnTo>
                  <a:lnTo>
                    <a:pt x="8334845" y="2476106"/>
                  </a:lnTo>
                  <a:lnTo>
                    <a:pt x="8334375" y="2477236"/>
                  </a:lnTo>
                  <a:lnTo>
                    <a:pt x="8334375" y="2479865"/>
                  </a:lnTo>
                  <a:lnTo>
                    <a:pt x="8334845" y="2480983"/>
                  </a:lnTo>
                  <a:lnTo>
                    <a:pt x="8336699" y="2482850"/>
                  </a:lnTo>
                  <a:lnTo>
                    <a:pt x="8337829" y="2483307"/>
                  </a:lnTo>
                  <a:lnTo>
                    <a:pt x="8340458" y="2483307"/>
                  </a:lnTo>
                  <a:lnTo>
                    <a:pt x="8341576" y="2482850"/>
                  </a:lnTo>
                  <a:lnTo>
                    <a:pt x="8343443" y="2480983"/>
                  </a:lnTo>
                  <a:lnTo>
                    <a:pt x="8343900" y="2479865"/>
                  </a:lnTo>
                  <a:lnTo>
                    <a:pt x="8343900" y="2477236"/>
                  </a:lnTo>
                  <a:close/>
                </a:path>
                <a:path w="10629900" h="2895600">
                  <a:moveTo>
                    <a:pt x="8343900" y="2064931"/>
                  </a:moveTo>
                  <a:lnTo>
                    <a:pt x="8343443" y="2063813"/>
                  </a:lnTo>
                  <a:lnTo>
                    <a:pt x="8341576" y="2061959"/>
                  </a:lnTo>
                  <a:lnTo>
                    <a:pt x="8340458" y="2061489"/>
                  </a:lnTo>
                  <a:lnTo>
                    <a:pt x="8337829" y="2061489"/>
                  </a:lnTo>
                  <a:lnTo>
                    <a:pt x="8336699" y="2061959"/>
                  </a:lnTo>
                  <a:lnTo>
                    <a:pt x="8334845" y="2063813"/>
                  </a:lnTo>
                  <a:lnTo>
                    <a:pt x="8334375" y="2064931"/>
                  </a:lnTo>
                  <a:lnTo>
                    <a:pt x="8334375" y="2067560"/>
                  </a:lnTo>
                  <a:lnTo>
                    <a:pt x="8334845" y="2068690"/>
                  </a:lnTo>
                  <a:lnTo>
                    <a:pt x="8336699" y="2070544"/>
                  </a:lnTo>
                  <a:lnTo>
                    <a:pt x="8337829" y="2071014"/>
                  </a:lnTo>
                  <a:lnTo>
                    <a:pt x="8340458" y="2071014"/>
                  </a:lnTo>
                  <a:lnTo>
                    <a:pt x="8341576" y="2070544"/>
                  </a:lnTo>
                  <a:lnTo>
                    <a:pt x="8343443" y="2068690"/>
                  </a:lnTo>
                  <a:lnTo>
                    <a:pt x="8343900" y="2067560"/>
                  </a:lnTo>
                  <a:lnTo>
                    <a:pt x="8343900" y="2064931"/>
                  </a:lnTo>
                  <a:close/>
                </a:path>
                <a:path w="10629900" h="2895600">
                  <a:moveTo>
                    <a:pt x="8343900" y="1652638"/>
                  </a:moveTo>
                  <a:lnTo>
                    <a:pt x="8343443" y="1651520"/>
                  </a:lnTo>
                  <a:lnTo>
                    <a:pt x="8341576" y="1649653"/>
                  </a:lnTo>
                  <a:lnTo>
                    <a:pt x="8340458" y="1649196"/>
                  </a:lnTo>
                  <a:lnTo>
                    <a:pt x="8337829" y="1649196"/>
                  </a:lnTo>
                  <a:lnTo>
                    <a:pt x="8336699" y="1649653"/>
                  </a:lnTo>
                  <a:lnTo>
                    <a:pt x="8334845" y="1651520"/>
                  </a:lnTo>
                  <a:lnTo>
                    <a:pt x="8334375" y="1652638"/>
                  </a:lnTo>
                  <a:lnTo>
                    <a:pt x="8334375" y="1655267"/>
                  </a:lnTo>
                  <a:lnTo>
                    <a:pt x="8334845" y="1656397"/>
                  </a:lnTo>
                  <a:lnTo>
                    <a:pt x="8336699" y="1658251"/>
                  </a:lnTo>
                  <a:lnTo>
                    <a:pt x="8337829" y="1658721"/>
                  </a:lnTo>
                  <a:lnTo>
                    <a:pt x="8340458" y="1658721"/>
                  </a:lnTo>
                  <a:lnTo>
                    <a:pt x="8341576" y="1658251"/>
                  </a:lnTo>
                  <a:lnTo>
                    <a:pt x="8343443" y="1656397"/>
                  </a:lnTo>
                  <a:lnTo>
                    <a:pt x="8343900" y="1655267"/>
                  </a:lnTo>
                  <a:lnTo>
                    <a:pt x="8343900" y="1652638"/>
                  </a:lnTo>
                  <a:close/>
                </a:path>
                <a:path w="10629900" h="2895600">
                  <a:moveTo>
                    <a:pt x="8343900" y="1240345"/>
                  </a:moveTo>
                  <a:lnTo>
                    <a:pt x="8343443" y="1239215"/>
                  </a:lnTo>
                  <a:lnTo>
                    <a:pt x="8341576" y="1237361"/>
                  </a:lnTo>
                  <a:lnTo>
                    <a:pt x="8340458" y="1236891"/>
                  </a:lnTo>
                  <a:lnTo>
                    <a:pt x="8337829" y="1236891"/>
                  </a:lnTo>
                  <a:lnTo>
                    <a:pt x="8336699" y="1237361"/>
                  </a:lnTo>
                  <a:lnTo>
                    <a:pt x="8334845" y="1239215"/>
                  </a:lnTo>
                  <a:lnTo>
                    <a:pt x="8334375" y="1240345"/>
                  </a:lnTo>
                  <a:lnTo>
                    <a:pt x="8334375" y="1242974"/>
                  </a:lnTo>
                  <a:lnTo>
                    <a:pt x="8334845" y="1244092"/>
                  </a:lnTo>
                  <a:lnTo>
                    <a:pt x="8336699" y="1245958"/>
                  </a:lnTo>
                  <a:lnTo>
                    <a:pt x="8337829" y="1246416"/>
                  </a:lnTo>
                  <a:lnTo>
                    <a:pt x="8340458" y="1246416"/>
                  </a:lnTo>
                  <a:lnTo>
                    <a:pt x="8341576" y="1245958"/>
                  </a:lnTo>
                  <a:lnTo>
                    <a:pt x="8343443" y="1244092"/>
                  </a:lnTo>
                  <a:lnTo>
                    <a:pt x="8343900" y="1242974"/>
                  </a:lnTo>
                  <a:lnTo>
                    <a:pt x="8343900" y="1240345"/>
                  </a:lnTo>
                  <a:close/>
                </a:path>
                <a:path w="10629900" h="2895600">
                  <a:moveTo>
                    <a:pt x="8343900" y="828040"/>
                  </a:moveTo>
                  <a:lnTo>
                    <a:pt x="8343443" y="826922"/>
                  </a:lnTo>
                  <a:lnTo>
                    <a:pt x="8341576" y="825068"/>
                  </a:lnTo>
                  <a:lnTo>
                    <a:pt x="8340458" y="824598"/>
                  </a:lnTo>
                  <a:lnTo>
                    <a:pt x="8337829" y="824598"/>
                  </a:lnTo>
                  <a:lnTo>
                    <a:pt x="8336699" y="825068"/>
                  </a:lnTo>
                  <a:lnTo>
                    <a:pt x="8334845" y="826922"/>
                  </a:lnTo>
                  <a:lnTo>
                    <a:pt x="8334375" y="828040"/>
                  </a:lnTo>
                  <a:lnTo>
                    <a:pt x="8334375" y="830681"/>
                  </a:lnTo>
                  <a:lnTo>
                    <a:pt x="8334845" y="831799"/>
                  </a:lnTo>
                  <a:lnTo>
                    <a:pt x="8336699" y="833653"/>
                  </a:lnTo>
                  <a:lnTo>
                    <a:pt x="8337829" y="834123"/>
                  </a:lnTo>
                  <a:lnTo>
                    <a:pt x="8340458" y="834123"/>
                  </a:lnTo>
                  <a:lnTo>
                    <a:pt x="8341576" y="833653"/>
                  </a:lnTo>
                  <a:lnTo>
                    <a:pt x="8343443" y="831799"/>
                  </a:lnTo>
                  <a:lnTo>
                    <a:pt x="8343900" y="830681"/>
                  </a:lnTo>
                  <a:lnTo>
                    <a:pt x="8343900" y="828040"/>
                  </a:lnTo>
                  <a:close/>
                </a:path>
                <a:path w="10629900" h="2895600">
                  <a:moveTo>
                    <a:pt x="8343900" y="415747"/>
                  </a:moveTo>
                  <a:lnTo>
                    <a:pt x="8343443" y="414629"/>
                  </a:lnTo>
                  <a:lnTo>
                    <a:pt x="8341576" y="412762"/>
                  </a:lnTo>
                  <a:lnTo>
                    <a:pt x="8340458" y="412305"/>
                  </a:lnTo>
                  <a:lnTo>
                    <a:pt x="8337829" y="412305"/>
                  </a:lnTo>
                  <a:lnTo>
                    <a:pt x="8336699" y="412762"/>
                  </a:lnTo>
                  <a:lnTo>
                    <a:pt x="8334845" y="414629"/>
                  </a:lnTo>
                  <a:lnTo>
                    <a:pt x="8334375" y="415747"/>
                  </a:lnTo>
                  <a:lnTo>
                    <a:pt x="8334375" y="418376"/>
                  </a:lnTo>
                  <a:lnTo>
                    <a:pt x="8334845" y="419506"/>
                  </a:lnTo>
                  <a:lnTo>
                    <a:pt x="8336699" y="421360"/>
                  </a:lnTo>
                  <a:lnTo>
                    <a:pt x="8337829" y="421830"/>
                  </a:lnTo>
                  <a:lnTo>
                    <a:pt x="8340458" y="421830"/>
                  </a:lnTo>
                  <a:lnTo>
                    <a:pt x="8341576" y="421360"/>
                  </a:lnTo>
                  <a:lnTo>
                    <a:pt x="8343443" y="419506"/>
                  </a:lnTo>
                  <a:lnTo>
                    <a:pt x="8343900" y="418376"/>
                  </a:lnTo>
                  <a:lnTo>
                    <a:pt x="8343900" y="415747"/>
                  </a:lnTo>
                  <a:close/>
                </a:path>
                <a:path w="10629900" h="2895600">
                  <a:moveTo>
                    <a:pt x="8343900" y="3454"/>
                  </a:moveTo>
                  <a:lnTo>
                    <a:pt x="8343443" y="2336"/>
                  </a:lnTo>
                  <a:lnTo>
                    <a:pt x="8341576" y="469"/>
                  </a:lnTo>
                  <a:lnTo>
                    <a:pt x="8340458" y="0"/>
                  </a:lnTo>
                  <a:lnTo>
                    <a:pt x="8337829" y="0"/>
                  </a:lnTo>
                  <a:lnTo>
                    <a:pt x="8336699" y="469"/>
                  </a:lnTo>
                  <a:lnTo>
                    <a:pt x="8334845" y="2336"/>
                  </a:lnTo>
                  <a:lnTo>
                    <a:pt x="8334375" y="3454"/>
                  </a:lnTo>
                  <a:lnTo>
                    <a:pt x="8334375" y="6083"/>
                  </a:lnTo>
                  <a:lnTo>
                    <a:pt x="8334845" y="7200"/>
                  </a:lnTo>
                  <a:lnTo>
                    <a:pt x="8336699" y="9067"/>
                  </a:lnTo>
                  <a:lnTo>
                    <a:pt x="8337829" y="9525"/>
                  </a:lnTo>
                  <a:lnTo>
                    <a:pt x="8340458" y="9525"/>
                  </a:lnTo>
                  <a:lnTo>
                    <a:pt x="8341576" y="9067"/>
                  </a:lnTo>
                  <a:lnTo>
                    <a:pt x="8343443" y="7200"/>
                  </a:lnTo>
                  <a:lnTo>
                    <a:pt x="8343900" y="6083"/>
                  </a:lnTo>
                  <a:lnTo>
                    <a:pt x="8343900" y="3454"/>
                  </a:lnTo>
                  <a:close/>
                </a:path>
                <a:path w="10629900" h="2895600">
                  <a:moveTo>
                    <a:pt x="8391525" y="2889529"/>
                  </a:moveTo>
                  <a:lnTo>
                    <a:pt x="8391068" y="2888411"/>
                  </a:lnTo>
                  <a:lnTo>
                    <a:pt x="8389201" y="2886545"/>
                  </a:lnTo>
                  <a:lnTo>
                    <a:pt x="8388083" y="2886075"/>
                  </a:lnTo>
                  <a:lnTo>
                    <a:pt x="8385454" y="2886075"/>
                  </a:lnTo>
                  <a:lnTo>
                    <a:pt x="8384324" y="2886545"/>
                  </a:lnTo>
                  <a:lnTo>
                    <a:pt x="8382470" y="2888411"/>
                  </a:lnTo>
                  <a:lnTo>
                    <a:pt x="8382000" y="2889529"/>
                  </a:lnTo>
                  <a:lnTo>
                    <a:pt x="8382000" y="2892158"/>
                  </a:lnTo>
                  <a:lnTo>
                    <a:pt x="8382470" y="2893276"/>
                  </a:lnTo>
                  <a:lnTo>
                    <a:pt x="8384324" y="2895142"/>
                  </a:lnTo>
                  <a:lnTo>
                    <a:pt x="8385454" y="2895600"/>
                  </a:lnTo>
                  <a:lnTo>
                    <a:pt x="8388083" y="2895600"/>
                  </a:lnTo>
                  <a:lnTo>
                    <a:pt x="8389201" y="2895142"/>
                  </a:lnTo>
                  <a:lnTo>
                    <a:pt x="8391068" y="2893276"/>
                  </a:lnTo>
                  <a:lnTo>
                    <a:pt x="8391525" y="2892158"/>
                  </a:lnTo>
                  <a:lnTo>
                    <a:pt x="8391525" y="2889529"/>
                  </a:lnTo>
                  <a:close/>
                </a:path>
                <a:path w="10629900" h="2895600">
                  <a:moveTo>
                    <a:pt x="8391525" y="2477236"/>
                  </a:moveTo>
                  <a:lnTo>
                    <a:pt x="8391068" y="2476106"/>
                  </a:lnTo>
                  <a:lnTo>
                    <a:pt x="8389201" y="2474252"/>
                  </a:lnTo>
                  <a:lnTo>
                    <a:pt x="8388083" y="2473782"/>
                  </a:lnTo>
                  <a:lnTo>
                    <a:pt x="8385454" y="2473782"/>
                  </a:lnTo>
                  <a:lnTo>
                    <a:pt x="8384324" y="2474252"/>
                  </a:lnTo>
                  <a:lnTo>
                    <a:pt x="8382470" y="2476106"/>
                  </a:lnTo>
                  <a:lnTo>
                    <a:pt x="8382000" y="2477236"/>
                  </a:lnTo>
                  <a:lnTo>
                    <a:pt x="8382000" y="2479865"/>
                  </a:lnTo>
                  <a:lnTo>
                    <a:pt x="8382470" y="2480983"/>
                  </a:lnTo>
                  <a:lnTo>
                    <a:pt x="8384324" y="2482850"/>
                  </a:lnTo>
                  <a:lnTo>
                    <a:pt x="8385454" y="2483307"/>
                  </a:lnTo>
                  <a:lnTo>
                    <a:pt x="8388083" y="2483307"/>
                  </a:lnTo>
                  <a:lnTo>
                    <a:pt x="8389201" y="2482850"/>
                  </a:lnTo>
                  <a:lnTo>
                    <a:pt x="8391068" y="2480983"/>
                  </a:lnTo>
                  <a:lnTo>
                    <a:pt x="8391525" y="2479865"/>
                  </a:lnTo>
                  <a:lnTo>
                    <a:pt x="8391525" y="2477236"/>
                  </a:lnTo>
                  <a:close/>
                </a:path>
                <a:path w="10629900" h="2895600">
                  <a:moveTo>
                    <a:pt x="8391525" y="2064931"/>
                  </a:moveTo>
                  <a:lnTo>
                    <a:pt x="8391068" y="2063813"/>
                  </a:lnTo>
                  <a:lnTo>
                    <a:pt x="8389201" y="2061959"/>
                  </a:lnTo>
                  <a:lnTo>
                    <a:pt x="8388083" y="2061489"/>
                  </a:lnTo>
                  <a:lnTo>
                    <a:pt x="8385454" y="2061489"/>
                  </a:lnTo>
                  <a:lnTo>
                    <a:pt x="8384324" y="2061959"/>
                  </a:lnTo>
                  <a:lnTo>
                    <a:pt x="8382470" y="2063813"/>
                  </a:lnTo>
                  <a:lnTo>
                    <a:pt x="8382000" y="2064931"/>
                  </a:lnTo>
                  <a:lnTo>
                    <a:pt x="8382000" y="2067560"/>
                  </a:lnTo>
                  <a:lnTo>
                    <a:pt x="8382470" y="2068690"/>
                  </a:lnTo>
                  <a:lnTo>
                    <a:pt x="8384324" y="2070544"/>
                  </a:lnTo>
                  <a:lnTo>
                    <a:pt x="8385454" y="2071014"/>
                  </a:lnTo>
                  <a:lnTo>
                    <a:pt x="8388083" y="2071014"/>
                  </a:lnTo>
                  <a:lnTo>
                    <a:pt x="8389201" y="2070544"/>
                  </a:lnTo>
                  <a:lnTo>
                    <a:pt x="8391068" y="2068690"/>
                  </a:lnTo>
                  <a:lnTo>
                    <a:pt x="8391525" y="2067560"/>
                  </a:lnTo>
                  <a:lnTo>
                    <a:pt x="8391525" y="2064931"/>
                  </a:lnTo>
                  <a:close/>
                </a:path>
                <a:path w="10629900" h="2895600">
                  <a:moveTo>
                    <a:pt x="8391525" y="1652638"/>
                  </a:moveTo>
                  <a:lnTo>
                    <a:pt x="8391068" y="1651520"/>
                  </a:lnTo>
                  <a:lnTo>
                    <a:pt x="8389201" y="1649653"/>
                  </a:lnTo>
                  <a:lnTo>
                    <a:pt x="8388083" y="1649196"/>
                  </a:lnTo>
                  <a:lnTo>
                    <a:pt x="8385454" y="1649196"/>
                  </a:lnTo>
                  <a:lnTo>
                    <a:pt x="8384324" y="1649653"/>
                  </a:lnTo>
                  <a:lnTo>
                    <a:pt x="8382470" y="1651520"/>
                  </a:lnTo>
                  <a:lnTo>
                    <a:pt x="8382000" y="1652638"/>
                  </a:lnTo>
                  <a:lnTo>
                    <a:pt x="8382000" y="1655267"/>
                  </a:lnTo>
                  <a:lnTo>
                    <a:pt x="8382470" y="1656397"/>
                  </a:lnTo>
                  <a:lnTo>
                    <a:pt x="8384324" y="1658251"/>
                  </a:lnTo>
                  <a:lnTo>
                    <a:pt x="8385454" y="1658721"/>
                  </a:lnTo>
                  <a:lnTo>
                    <a:pt x="8388083" y="1658721"/>
                  </a:lnTo>
                  <a:lnTo>
                    <a:pt x="8389201" y="1658251"/>
                  </a:lnTo>
                  <a:lnTo>
                    <a:pt x="8391068" y="1656397"/>
                  </a:lnTo>
                  <a:lnTo>
                    <a:pt x="8391525" y="1655267"/>
                  </a:lnTo>
                  <a:lnTo>
                    <a:pt x="8391525" y="1652638"/>
                  </a:lnTo>
                  <a:close/>
                </a:path>
                <a:path w="10629900" h="2895600">
                  <a:moveTo>
                    <a:pt x="8391525" y="1240345"/>
                  </a:moveTo>
                  <a:lnTo>
                    <a:pt x="8391068" y="1239215"/>
                  </a:lnTo>
                  <a:lnTo>
                    <a:pt x="8389201" y="1237361"/>
                  </a:lnTo>
                  <a:lnTo>
                    <a:pt x="8388083" y="1236891"/>
                  </a:lnTo>
                  <a:lnTo>
                    <a:pt x="8385454" y="1236891"/>
                  </a:lnTo>
                  <a:lnTo>
                    <a:pt x="8384324" y="1237361"/>
                  </a:lnTo>
                  <a:lnTo>
                    <a:pt x="8382470" y="1239215"/>
                  </a:lnTo>
                  <a:lnTo>
                    <a:pt x="8382000" y="1240345"/>
                  </a:lnTo>
                  <a:lnTo>
                    <a:pt x="8382000" y="1242974"/>
                  </a:lnTo>
                  <a:lnTo>
                    <a:pt x="8382470" y="1244092"/>
                  </a:lnTo>
                  <a:lnTo>
                    <a:pt x="8384324" y="1245958"/>
                  </a:lnTo>
                  <a:lnTo>
                    <a:pt x="8385454" y="1246416"/>
                  </a:lnTo>
                  <a:lnTo>
                    <a:pt x="8388083" y="1246416"/>
                  </a:lnTo>
                  <a:lnTo>
                    <a:pt x="8389201" y="1245958"/>
                  </a:lnTo>
                  <a:lnTo>
                    <a:pt x="8391068" y="1244092"/>
                  </a:lnTo>
                  <a:lnTo>
                    <a:pt x="8391525" y="1242974"/>
                  </a:lnTo>
                  <a:lnTo>
                    <a:pt x="8391525" y="1240345"/>
                  </a:lnTo>
                  <a:close/>
                </a:path>
                <a:path w="10629900" h="2895600">
                  <a:moveTo>
                    <a:pt x="8391525" y="828040"/>
                  </a:moveTo>
                  <a:lnTo>
                    <a:pt x="8391068" y="826922"/>
                  </a:lnTo>
                  <a:lnTo>
                    <a:pt x="8389201" y="825068"/>
                  </a:lnTo>
                  <a:lnTo>
                    <a:pt x="8388083" y="824598"/>
                  </a:lnTo>
                  <a:lnTo>
                    <a:pt x="8385454" y="824598"/>
                  </a:lnTo>
                  <a:lnTo>
                    <a:pt x="8384324" y="825068"/>
                  </a:lnTo>
                  <a:lnTo>
                    <a:pt x="8382470" y="826922"/>
                  </a:lnTo>
                  <a:lnTo>
                    <a:pt x="8382000" y="828040"/>
                  </a:lnTo>
                  <a:lnTo>
                    <a:pt x="8382000" y="830681"/>
                  </a:lnTo>
                  <a:lnTo>
                    <a:pt x="8382470" y="831799"/>
                  </a:lnTo>
                  <a:lnTo>
                    <a:pt x="8384324" y="833653"/>
                  </a:lnTo>
                  <a:lnTo>
                    <a:pt x="8385454" y="834123"/>
                  </a:lnTo>
                  <a:lnTo>
                    <a:pt x="8388083" y="834123"/>
                  </a:lnTo>
                  <a:lnTo>
                    <a:pt x="8389201" y="833653"/>
                  </a:lnTo>
                  <a:lnTo>
                    <a:pt x="8391068" y="831799"/>
                  </a:lnTo>
                  <a:lnTo>
                    <a:pt x="8391525" y="830681"/>
                  </a:lnTo>
                  <a:lnTo>
                    <a:pt x="8391525" y="828040"/>
                  </a:lnTo>
                  <a:close/>
                </a:path>
                <a:path w="10629900" h="2895600">
                  <a:moveTo>
                    <a:pt x="8391525" y="415747"/>
                  </a:moveTo>
                  <a:lnTo>
                    <a:pt x="8391068" y="414629"/>
                  </a:lnTo>
                  <a:lnTo>
                    <a:pt x="8389201" y="412762"/>
                  </a:lnTo>
                  <a:lnTo>
                    <a:pt x="8388083" y="412305"/>
                  </a:lnTo>
                  <a:lnTo>
                    <a:pt x="8385454" y="412305"/>
                  </a:lnTo>
                  <a:lnTo>
                    <a:pt x="8384324" y="412762"/>
                  </a:lnTo>
                  <a:lnTo>
                    <a:pt x="8382470" y="414629"/>
                  </a:lnTo>
                  <a:lnTo>
                    <a:pt x="8382000" y="415747"/>
                  </a:lnTo>
                  <a:lnTo>
                    <a:pt x="8382000" y="418376"/>
                  </a:lnTo>
                  <a:lnTo>
                    <a:pt x="8382470" y="419506"/>
                  </a:lnTo>
                  <a:lnTo>
                    <a:pt x="8384324" y="421360"/>
                  </a:lnTo>
                  <a:lnTo>
                    <a:pt x="8385454" y="421830"/>
                  </a:lnTo>
                  <a:lnTo>
                    <a:pt x="8388083" y="421830"/>
                  </a:lnTo>
                  <a:lnTo>
                    <a:pt x="8389201" y="421360"/>
                  </a:lnTo>
                  <a:lnTo>
                    <a:pt x="8391068" y="419506"/>
                  </a:lnTo>
                  <a:lnTo>
                    <a:pt x="8391525" y="418376"/>
                  </a:lnTo>
                  <a:lnTo>
                    <a:pt x="8391525" y="415747"/>
                  </a:lnTo>
                  <a:close/>
                </a:path>
                <a:path w="10629900" h="2895600">
                  <a:moveTo>
                    <a:pt x="8391525" y="3454"/>
                  </a:moveTo>
                  <a:lnTo>
                    <a:pt x="8391068" y="2336"/>
                  </a:lnTo>
                  <a:lnTo>
                    <a:pt x="8389201" y="469"/>
                  </a:lnTo>
                  <a:lnTo>
                    <a:pt x="8388083" y="0"/>
                  </a:lnTo>
                  <a:lnTo>
                    <a:pt x="8385454" y="0"/>
                  </a:lnTo>
                  <a:lnTo>
                    <a:pt x="8384324" y="469"/>
                  </a:lnTo>
                  <a:lnTo>
                    <a:pt x="8382470" y="2336"/>
                  </a:lnTo>
                  <a:lnTo>
                    <a:pt x="8382000" y="3454"/>
                  </a:lnTo>
                  <a:lnTo>
                    <a:pt x="8382000" y="6083"/>
                  </a:lnTo>
                  <a:lnTo>
                    <a:pt x="8382470" y="7200"/>
                  </a:lnTo>
                  <a:lnTo>
                    <a:pt x="8384324" y="9067"/>
                  </a:lnTo>
                  <a:lnTo>
                    <a:pt x="8385454" y="9525"/>
                  </a:lnTo>
                  <a:lnTo>
                    <a:pt x="8388083" y="9525"/>
                  </a:lnTo>
                  <a:lnTo>
                    <a:pt x="8389201" y="9067"/>
                  </a:lnTo>
                  <a:lnTo>
                    <a:pt x="8391068" y="7200"/>
                  </a:lnTo>
                  <a:lnTo>
                    <a:pt x="8391525" y="6083"/>
                  </a:lnTo>
                  <a:lnTo>
                    <a:pt x="8391525" y="3454"/>
                  </a:lnTo>
                  <a:close/>
                </a:path>
                <a:path w="10629900" h="2895600">
                  <a:moveTo>
                    <a:pt x="8439150" y="2889529"/>
                  </a:moveTo>
                  <a:lnTo>
                    <a:pt x="8438693" y="2888411"/>
                  </a:lnTo>
                  <a:lnTo>
                    <a:pt x="8436826" y="2886545"/>
                  </a:lnTo>
                  <a:lnTo>
                    <a:pt x="8435708" y="2886075"/>
                  </a:lnTo>
                  <a:lnTo>
                    <a:pt x="8433079" y="2886075"/>
                  </a:lnTo>
                  <a:lnTo>
                    <a:pt x="8431949" y="2886545"/>
                  </a:lnTo>
                  <a:lnTo>
                    <a:pt x="8430095" y="2888411"/>
                  </a:lnTo>
                  <a:lnTo>
                    <a:pt x="8429625" y="2889529"/>
                  </a:lnTo>
                  <a:lnTo>
                    <a:pt x="8429625" y="2892158"/>
                  </a:lnTo>
                  <a:lnTo>
                    <a:pt x="8430095" y="2893276"/>
                  </a:lnTo>
                  <a:lnTo>
                    <a:pt x="8431949" y="2895142"/>
                  </a:lnTo>
                  <a:lnTo>
                    <a:pt x="8433079" y="2895600"/>
                  </a:lnTo>
                  <a:lnTo>
                    <a:pt x="8435708" y="2895600"/>
                  </a:lnTo>
                  <a:lnTo>
                    <a:pt x="8436826" y="2895142"/>
                  </a:lnTo>
                  <a:lnTo>
                    <a:pt x="8438693" y="2893276"/>
                  </a:lnTo>
                  <a:lnTo>
                    <a:pt x="8439150" y="2892158"/>
                  </a:lnTo>
                  <a:lnTo>
                    <a:pt x="8439150" y="2889529"/>
                  </a:lnTo>
                  <a:close/>
                </a:path>
                <a:path w="10629900" h="2895600">
                  <a:moveTo>
                    <a:pt x="8439150" y="2477236"/>
                  </a:moveTo>
                  <a:lnTo>
                    <a:pt x="8438693" y="2476106"/>
                  </a:lnTo>
                  <a:lnTo>
                    <a:pt x="8436826" y="2474252"/>
                  </a:lnTo>
                  <a:lnTo>
                    <a:pt x="8435708" y="2473782"/>
                  </a:lnTo>
                  <a:lnTo>
                    <a:pt x="8433079" y="2473782"/>
                  </a:lnTo>
                  <a:lnTo>
                    <a:pt x="8431949" y="2474252"/>
                  </a:lnTo>
                  <a:lnTo>
                    <a:pt x="8430095" y="2476106"/>
                  </a:lnTo>
                  <a:lnTo>
                    <a:pt x="8429625" y="2477236"/>
                  </a:lnTo>
                  <a:lnTo>
                    <a:pt x="8429625" y="2479865"/>
                  </a:lnTo>
                  <a:lnTo>
                    <a:pt x="8430095" y="2480983"/>
                  </a:lnTo>
                  <a:lnTo>
                    <a:pt x="8431949" y="2482850"/>
                  </a:lnTo>
                  <a:lnTo>
                    <a:pt x="8433079" y="2483307"/>
                  </a:lnTo>
                  <a:lnTo>
                    <a:pt x="8435708" y="2483307"/>
                  </a:lnTo>
                  <a:lnTo>
                    <a:pt x="8436826" y="2482850"/>
                  </a:lnTo>
                  <a:lnTo>
                    <a:pt x="8438693" y="2480983"/>
                  </a:lnTo>
                  <a:lnTo>
                    <a:pt x="8439150" y="2479865"/>
                  </a:lnTo>
                  <a:lnTo>
                    <a:pt x="8439150" y="2477236"/>
                  </a:lnTo>
                  <a:close/>
                </a:path>
                <a:path w="10629900" h="2895600">
                  <a:moveTo>
                    <a:pt x="8439150" y="2064931"/>
                  </a:moveTo>
                  <a:lnTo>
                    <a:pt x="8438693" y="2063813"/>
                  </a:lnTo>
                  <a:lnTo>
                    <a:pt x="8436826" y="2061959"/>
                  </a:lnTo>
                  <a:lnTo>
                    <a:pt x="8435708" y="2061489"/>
                  </a:lnTo>
                  <a:lnTo>
                    <a:pt x="8433079" y="2061489"/>
                  </a:lnTo>
                  <a:lnTo>
                    <a:pt x="8431949" y="2061959"/>
                  </a:lnTo>
                  <a:lnTo>
                    <a:pt x="8430095" y="2063813"/>
                  </a:lnTo>
                  <a:lnTo>
                    <a:pt x="8429625" y="2064931"/>
                  </a:lnTo>
                  <a:lnTo>
                    <a:pt x="8429625" y="2067560"/>
                  </a:lnTo>
                  <a:lnTo>
                    <a:pt x="8430095" y="2068690"/>
                  </a:lnTo>
                  <a:lnTo>
                    <a:pt x="8431949" y="2070544"/>
                  </a:lnTo>
                  <a:lnTo>
                    <a:pt x="8433079" y="2071014"/>
                  </a:lnTo>
                  <a:lnTo>
                    <a:pt x="8435708" y="2071014"/>
                  </a:lnTo>
                  <a:lnTo>
                    <a:pt x="8436826" y="2070544"/>
                  </a:lnTo>
                  <a:lnTo>
                    <a:pt x="8438693" y="2068690"/>
                  </a:lnTo>
                  <a:lnTo>
                    <a:pt x="8439150" y="2067560"/>
                  </a:lnTo>
                  <a:lnTo>
                    <a:pt x="8439150" y="2064931"/>
                  </a:lnTo>
                  <a:close/>
                </a:path>
                <a:path w="10629900" h="2895600">
                  <a:moveTo>
                    <a:pt x="8439150" y="1652638"/>
                  </a:moveTo>
                  <a:lnTo>
                    <a:pt x="8438693" y="1651520"/>
                  </a:lnTo>
                  <a:lnTo>
                    <a:pt x="8436826" y="1649653"/>
                  </a:lnTo>
                  <a:lnTo>
                    <a:pt x="8435708" y="1649196"/>
                  </a:lnTo>
                  <a:lnTo>
                    <a:pt x="8433079" y="1649196"/>
                  </a:lnTo>
                  <a:lnTo>
                    <a:pt x="8431949" y="1649653"/>
                  </a:lnTo>
                  <a:lnTo>
                    <a:pt x="8430095" y="1651520"/>
                  </a:lnTo>
                  <a:lnTo>
                    <a:pt x="8429625" y="1652638"/>
                  </a:lnTo>
                  <a:lnTo>
                    <a:pt x="8429625" y="1655267"/>
                  </a:lnTo>
                  <a:lnTo>
                    <a:pt x="8430095" y="1656397"/>
                  </a:lnTo>
                  <a:lnTo>
                    <a:pt x="8431949" y="1658251"/>
                  </a:lnTo>
                  <a:lnTo>
                    <a:pt x="8433079" y="1658721"/>
                  </a:lnTo>
                  <a:lnTo>
                    <a:pt x="8435708" y="1658721"/>
                  </a:lnTo>
                  <a:lnTo>
                    <a:pt x="8436826" y="1658251"/>
                  </a:lnTo>
                  <a:lnTo>
                    <a:pt x="8438693" y="1656397"/>
                  </a:lnTo>
                  <a:lnTo>
                    <a:pt x="8439150" y="1655267"/>
                  </a:lnTo>
                  <a:lnTo>
                    <a:pt x="8439150" y="1652638"/>
                  </a:lnTo>
                  <a:close/>
                </a:path>
                <a:path w="10629900" h="2895600">
                  <a:moveTo>
                    <a:pt x="8439150" y="1240345"/>
                  </a:moveTo>
                  <a:lnTo>
                    <a:pt x="8438693" y="1239215"/>
                  </a:lnTo>
                  <a:lnTo>
                    <a:pt x="8436826" y="1237361"/>
                  </a:lnTo>
                  <a:lnTo>
                    <a:pt x="8435708" y="1236891"/>
                  </a:lnTo>
                  <a:lnTo>
                    <a:pt x="8433079" y="1236891"/>
                  </a:lnTo>
                  <a:lnTo>
                    <a:pt x="8431949" y="1237361"/>
                  </a:lnTo>
                  <a:lnTo>
                    <a:pt x="8430095" y="1239215"/>
                  </a:lnTo>
                  <a:lnTo>
                    <a:pt x="8429625" y="1240345"/>
                  </a:lnTo>
                  <a:lnTo>
                    <a:pt x="8429625" y="1242974"/>
                  </a:lnTo>
                  <a:lnTo>
                    <a:pt x="8430095" y="1244092"/>
                  </a:lnTo>
                  <a:lnTo>
                    <a:pt x="8431949" y="1245958"/>
                  </a:lnTo>
                  <a:lnTo>
                    <a:pt x="8433079" y="1246416"/>
                  </a:lnTo>
                  <a:lnTo>
                    <a:pt x="8435708" y="1246416"/>
                  </a:lnTo>
                  <a:lnTo>
                    <a:pt x="8436826" y="1245958"/>
                  </a:lnTo>
                  <a:lnTo>
                    <a:pt x="8438693" y="1244092"/>
                  </a:lnTo>
                  <a:lnTo>
                    <a:pt x="8439150" y="1242974"/>
                  </a:lnTo>
                  <a:lnTo>
                    <a:pt x="8439150" y="1240345"/>
                  </a:lnTo>
                  <a:close/>
                </a:path>
                <a:path w="10629900" h="2895600">
                  <a:moveTo>
                    <a:pt x="8439150" y="828040"/>
                  </a:moveTo>
                  <a:lnTo>
                    <a:pt x="8438693" y="826922"/>
                  </a:lnTo>
                  <a:lnTo>
                    <a:pt x="8436826" y="825068"/>
                  </a:lnTo>
                  <a:lnTo>
                    <a:pt x="8435708" y="824598"/>
                  </a:lnTo>
                  <a:lnTo>
                    <a:pt x="8433079" y="824598"/>
                  </a:lnTo>
                  <a:lnTo>
                    <a:pt x="8431949" y="825068"/>
                  </a:lnTo>
                  <a:lnTo>
                    <a:pt x="8430095" y="826922"/>
                  </a:lnTo>
                  <a:lnTo>
                    <a:pt x="8429625" y="828040"/>
                  </a:lnTo>
                  <a:lnTo>
                    <a:pt x="8429625" y="830681"/>
                  </a:lnTo>
                  <a:lnTo>
                    <a:pt x="8430095" y="831799"/>
                  </a:lnTo>
                  <a:lnTo>
                    <a:pt x="8431949" y="833653"/>
                  </a:lnTo>
                  <a:lnTo>
                    <a:pt x="8433079" y="834123"/>
                  </a:lnTo>
                  <a:lnTo>
                    <a:pt x="8435708" y="834123"/>
                  </a:lnTo>
                  <a:lnTo>
                    <a:pt x="8436826" y="833653"/>
                  </a:lnTo>
                  <a:lnTo>
                    <a:pt x="8438693" y="831799"/>
                  </a:lnTo>
                  <a:lnTo>
                    <a:pt x="8439150" y="830681"/>
                  </a:lnTo>
                  <a:lnTo>
                    <a:pt x="8439150" y="828040"/>
                  </a:lnTo>
                  <a:close/>
                </a:path>
                <a:path w="10629900" h="2895600">
                  <a:moveTo>
                    <a:pt x="8439150" y="415747"/>
                  </a:moveTo>
                  <a:lnTo>
                    <a:pt x="8438693" y="414629"/>
                  </a:lnTo>
                  <a:lnTo>
                    <a:pt x="8436826" y="412762"/>
                  </a:lnTo>
                  <a:lnTo>
                    <a:pt x="8435708" y="412305"/>
                  </a:lnTo>
                  <a:lnTo>
                    <a:pt x="8433079" y="412305"/>
                  </a:lnTo>
                  <a:lnTo>
                    <a:pt x="8431949" y="412762"/>
                  </a:lnTo>
                  <a:lnTo>
                    <a:pt x="8430095" y="414629"/>
                  </a:lnTo>
                  <a:lnTo>
                    <a:pt x="8429625" y="415747"/>
                  </a:lnTo>
                  <a:lnTo>
                    <a:pt x="8429625" y="418376"/>
                  </a:lnTo>
                  <a:lnTo>
                    <a:pt x="8430095" y="419506"/>
                  </a:lnTo>
                  <a:lnTo>
                    <a:pt x="8431949" y="421360"/>
                  </a:lnTo>
                  <a:lnTo>
                    <a:pt x="8433079" y="421830"/>
                  </a:lnTo>
                  <a:lnTo>
                    <a:pt x="8435708" y="421830"/>
                  </a:lnTo>
                  <a:lnTo>
                    <a:pt x="8436826" y="421360"/>
                  </a:lnTo>
                  <a:lnTo>
                    <a:pt x="8438693" y="419506"/>
                  </a:lnTo>
                  <a:lnTo>
                    <a:pt x="8439150" y="418376"/>
                  </a:lnTo>
                  <a:lnTo>
                    <a:pt x="8439150" y="415747"/>
                  </a:lnTo>
                  <a:close/>
                </a:path>
                <a:path w="10629900" h="2895600">
                  <a:moveTo>
                    <a:pt x="8439150" y="3454"/>
                  </a:moveTo>
                  <a:lnTo>
                    <a:pt x="8438693" y="2336"/>
                  </a:lnTo>
                  <a:lnTo>
                    <a:pt x="8436826" y="469"/>
                  </a:lnTo>
                  <a:lnTo>
                    <a:pt x="8435708" y="0"/>
                  </a:lnTo>
                  <a:lnTo>
                    <a:pt x="8433079" y="0"/>
                  </a:lnTo>
                  <a:lnTo>
                    <a:pt x="8431949" y="469"/>
                  </a:lnTo>
                  <a:lnTo>
                    <a:pt x="8430095" y="2336"/>
                  </a:lnTo>
                  <a:lnTo>
                    <a:pt x="8429625" y="3454"/>
                  </a:lnTo>
                  <a:lnTo>
                    <a:pt x="8429625" y="6083"/>
                  </a:lnTo>
                  <a:lnTo>
                    <a:pt x="8430095" y="7200"/>
                  </a:lnTo>
                  <a:lnTo>
                    <a:pt x="8431949" y="9067"/>
                  </a:lnTo>
                  <a:lnTo>
                    <a:pt x="8433079" y="9525"/>
                  </a:lnTo>
                  <a:lnTo>
                    <a:pt x="8435708" y="9525"/>
                  </a:lnTo>
                  <a:lnTo>
                    <a:pt x="8436826" y="9067"/>
                  </a:lnTo>
                  <a:lnTo>
                    <a:pt x="8438693" y="7200"/>
                  </a:lnTo>
                  <a:lnTo>
                    <a:pt x="8439150" y="6083"/>
                  </a:lnTo>
                  <a:lnTo>
                    <a:pt x="8439150" y="3454"/>
                  </a:lnTo>
                  <a:close/>
                </a:path>
                <a:path w="10629900" h="2895600">
                  <a:moveTo>
                    <a:pt x="8486775" y="2889529"/>
                  </a:moveTo>
                  <a:lnTo>
                    <a:pt x="8486318" y="2888411"/>
                  </a:lnTo>
                  <a:lnTo>
                    <a:pt x="8484451" y="2886545"/>
                  </a:lnTo>
                  <a:lnTo>
                    <a:pt x="8483333" y="2886075"/>
                  </a:lnTo>
                  <a:lnTo>
                    <a:pt x="8480704" y="2886075"/>
                  </a:lnTo>
                  <a:lnTo>
                    <a:pt x="8479574" y="2886545"/>
                  </a:lnTo>
                  <a:lnTo>
                    <a:pt x="8477720" y="2888411"/>
                  </a:lnTo>
                  <a:lnTo>
                    <a:pt x="8477250" y="2889529"/>
                  </a:lnTo>
                  <a:lnTo>
                    <a:pt x="8477250" y="2892158"/>
                  </a:lnTo>
                  <a:lnTo>
                    <a:pt x="8477720" y="2893276"/>
                  </a:lnTo>
                  <a:lnTo>
                    <a:pt x="8479574" y="2895142"/>
                  </a:lnTo>
                  <a:lnTo>
                    <a:pt x="8480704" y="2895600"/>
                  </a:lnTo>
                  <a:lnTo>
                    <a:pt x="8483333" y="2895600"/>
                  </a:lnTo>
                  <a:lnTo>
                    <a:pt x="8484451" y="2895142"/>
                  </a:lnTo>
                  <a:lnTo>
                    <a:pt x="8486318" y="2893276"/>
                  </a:lnTo>
                  <a:lnTo>
                    <a:pt x="8486775" y="2892158"/>
                  </a:lnTo>
                  <a:lnTo>
                    <a:pt x="8486775" y="2889529"/>
                  </a:lnTo>
                  <a:close/>
                </a:path>
                <a:path w="10629900" h="2895600">
                  <a:moveTo>
                    <a:pt x="8486775" y="2477236"/>
                  </a:moveTo>
                  <a:lnTo>
                    <a:pt x="8486318" y="2476106"/>
                  </a:lnTo>
                  <a:lnTo>
                    <a:pt x="8484451" y="2474252"/>
                  </a:lnTo>
                  <a:lnTo>
                    <a:pt x="8483333" y="2473782"/>
                  </a:lnTo>
                  <a:lnTo>
                    <a:pt x="8480704" y="2473782"/>
                  </a:lnTo>
                  <a:lnTo>
                    <a:pt x="8479574" y="2474252"/>
                  </a:lnTo>
                  <a:lnTo>
                    <a:pt x="8477720" y="2476106"/>
                  </a:lnTo>
                  <a:lnTo>
                    <a:pt x="8477250" y="2477236"/>
                  </a:lnTo>
                  <a:lnTo>
                    <a:pt x="8477250" y="2479865"/>
                  </a:lnTo>
                  <a:lnTo>
                    <a:pt x="8477720" y="2480983"/>
                  </a:lnTo>
                  <a:lnTo>
                    <a:pt x="8479574" y="2482850"/>
                  </a:lnTo>
                  <a:lnTo>
                    <a:pt x="8480704" y="2483307"/>
                  </a:lnTo>
                  <a:lnTo>
                    <a:pt x="8483333" y="2483307"/>
                  </a:lnTo>
                  <a:lnTo>
                    <a:pt x="8484451" y="2482850"/>
                  </a:lnTo>
                  <a:lnTo>
                    <a:pt x="8486318" y="2480983"/>
                  </a:lnTo>
                  <a:lnTo>
                    <a:pt x="8486775" y="2479865"/>
                  </a:lnTo>
                  <a:lnTo>
                    <a:pt x="8486775" y="2477236"/>
                  </a:lnTo>
                  <a:close/>
                </a:path>
                <a:path w="10629900" h="2895600">
                  <a:moveTo>
                    <a:pt x="8486775" y="2064931"/>
                  </a:moveTo>
                  <a:lnTo>
                    <a:pt x="8486318" y="2063813"/>
                  </a:lnTo>
                  <a:lnTo>
                    <a:pt x="8484451" y="2061959"/>
                  </a:lnTo>
                  <a:lnTo>
                    <a:pt x="8483333" y="2061489"/>
                  </a:lnTo>
                  <a:lnTo>
                    <a:pt x="8480704" y="2061489"/>
                  </a:lnTo>
                  <a:lnTo>
                    <a:pt x="8479574" y="2061959"/>
                  </a:lnTo>
                  <a:lnTo>
                    <a:pt x="8477720" y="2063813"/>
                  </a:lnTo>
                  <a:lnTo>
                    <a:pt x="8477250" y="2064931"/>
                  </a:lnTo>
                  <a:lnTo>
                    <a:pt x="8477250" y="2067560"/>
                  </a:lnTo>
                  <a:lnTo>
                    <a:pt x="8477720" y="2068690"/>
                  </a:lnTo>
                  <a:lnTo>
                    <a:pt x="8479574" y="2070544"/>
                  </a:lnTo>
                  <a:lnTo>
                    <a:pt x="8480704" y="2071014"/>
                  </a:lnTo>
                  <a:lnTo>
                    <a:pt x="8483333" y="2071014"/>
                  </a:lnTo>
                  <a:lnTo>
                    <a:pt x="8484451" y="2070544"/>
                  </a:lnTo>
                  <a:lnTo>
                    <a:pt x="8486318" y="2068690"/>
                  </a:lnTo>
                  <a:lnTo>
                    <a:pt x="8486775" y="2067560"/>
                  </a:lnTo>
                  <a:lnTo>
                    <a:pt x="8486775" y="2064931"/>
                  </a:lnTo>
                  <a:close/>
                </a:path>
                <a:path w="10629900" h="2895600">
                  <a:moveTo>
                    <a:pt x="8486775" y="1652638"/>
                  </a:moveTo>
                  <a:lnTo>
                    <a:pt x="8486318" y="1651520"/>
                  </a:lnTo>
                  <a:lnTo>
                    <a:pt x="8484451" y="1649653"/>
                  </a:lnTo>
                  <a:lnTo>
                    <a:pt x="8483333" y="1649196"/>
                  </a:lnTo>
                  <a:lnTo>
                    <a:pt x="8480704" y="1649196"/>
                  </a:lnTo>
                  <a:lnTo>
                    <a:pt x="8479574" y="1649653"/>
                  </a:lnTo>
                  <a:lnTo>
                    <a:pt x="8477720" y="1651520"/>
                  </a:lnTo>
                  <a:lnTo>
                    <a:pt x="8477250" y="1652638"/>
                  </a:lnTo>
                  <a:lnTo>
                    <a:pt x="8477250" y="1655267"/>
                  </a:lnTo>
                  <a:lnTo>
                    <a:pt x="8477720" y="1656397"/>
                  </a:lnTo>
                  <a:lnTo>
                    <a:pt x="8479574" y="1658251"/>
                  </a:lnTo>
                  <a:lnTo>
                    <a:pt x="8480704" y="1658721"/>
                  </a:lnTo>
                  <a:lnTo>
                    <a:pt x="8483333" y="1658721"/>
                  </a:lnTo>
                  <a:lnTo>
                    <a:pt x="8484451" y="1658251"/>
                  </a:lnTo>
                  <a:lnTo>
                    <a:pt x="8486318" y="1656397"/>
                  </a:lnTo>
                  <a:lnTo>
                    <a:pt x="8486775" y="1655267"/>
                  </a:lnTo>
                  <a:lnTo>
                    <a:pt x="8486775" y="1652638"/>
                  </a:lnTo>
                  <a:close/>
                </a:path>
                <a:path w="10629900" h="2895600">
                  <a:moveTo>
                    <a:pt x="8486775" y="1240345"/>
                  </a:moveTo>
                  <a:lnTo>
                    <a:pt x="8486318" y="1239215"/>
                  </a:lnTo>
                  <a:lnTo>
                    <a:pt x="8484451" y="1237361"/>
                  </a:lnTo>
                  <a:lnTo>
                    <a:pt x="8483333" y="1236891"/>
                  </a:lnTo>
                  <a:lnTo>
                    <a:pt x="8480704" y="1236891"/>
                  </a:lnTo>
                  <a:lnTo>
                    <a:pt x="8479574" y="1237361"/>
                  </a:lnTo>
                  <a:lnTo>
                    <a:pt x="8477720" y="1239215"/>
                  </a:lnTo>
                  <a:lnTo>
                    <a:pt x="8477250" y="1240345"/>
                  </a:lnTo>
                  <a:lnTo>
                    <a:pt x="8477250" y="1242974"/>
                  </a:lnTo>
                  <a:lnTo>
                    <a:pt x="8477720" y="1244092"/>
                  </a:lnTo>
                  <a:lnTo>
                    <a:pt x="8479574" y="1245958"/>
                  </a:lnTo>
                  <a:lnTo>
                    <a:pt x="8480704" y="1246416"/>
                  </a:lnTo>
                  <a:lnTo>
                    <a:pt x="8483333" y="1246416"/>
                  </a:lnTo>
                  <a:lnTo>
                    <a:pt x="8484451" y="1245958"/>
                  </a:lnTo>
                  <a:lnTo>
                    <a:pt x="8486318" y="1244092"/>
                  </a:lnTo>
                  <a:lnTo>
                    <a:pt x="8486775" y="1242974"/>
                  </a:lnTo>
                  <a:lnTo>
                    <a:pt x="8486775" y="1240345"/>
                  </a:lnTo>
                  <a:close/>
                </a:path>
                <a:path w="10629900" h="2895600">
                  <a:moveTo>
                    <a:pt x="8486775" y="828040"/>
                  </a:moveTo>
                  <a:lnTo>
                    <a:pt x="8486318" y="826922"/>
                  </a:lnTo>
                  <a:lnTo>
                    <a:pt x="8484451" y="825068"/>
                  </a:lnTo>
                  <a:lnTo>
                    <a:pt x="8483333" y="824598"/>
                  </a:lnTo>
                  <a:lnTo>
                    <a:pt x="8480704" y="824598"/>
                  </a:lnTo>
                  <a:lnTo>
                    <a:pt x="8479574" y="825068"/>
                  </a:lnTo>
                  <a:lnTo>
                    <a:pt x="8477720" y="826922"/>
                  </a:lnTo>
                  <a:lnTo>
                    <a:pt x="8477250" y="828040"/>
                  </a:lnTo>
                  <a:lnTo>
                    <a:pt x="8477250" y="830681"/>
                  </a:lnTo>
                  <a:lnTo>
                    <a:pt x="8477720" y="831799"/>
                  </a:lnTo>
                  <a:lnTo>
                    <a:pt x="8479574" y="833653"/>
                  </a:lnTo>
                  <a:lnTo>
                    <a:pt x="8480704" y="834123"/>
                  </a:lnTo>
                  <a:lnTo>
                    <a:pt x="8483333" y="834123"/>
                  </a:lnTo>
                  <a:lnTo>
                    <a:pt x="8484451" y="833653"/>
                  </a:lnTo>
                  <a:lnTo>
                    <a:pt x="8486318" y="831799"/>
                  </a:lnTo>
                  <a:lnTo>
                    <a:pt x="8486775" y="830681"/>
                  </a:lnTo>
                  <a:lnTo>
                    <a:pt x="8486775" y="828040"/>
                  </a:lnTo>
                  <a:close/>
                </a:path>
                <a:path w="10629900" h="2895600">
                  <a:moveTo>
                    <a:pt x="8486775" y="415747"/>
                  </a:moveTo>
                  <a:lnTo>
                    <a:pt x="8486318" y="414629"/>
                  </a:lnTo>
                  <a:lnTo>
                    <a:pt x="8484451" y="412762"/>
                  </a:lnTo>
                  <a:lnTo>
                    <a:pt x="8483333" y="412305"/>
                  </a:lnTo>
                  <a:lnTo>
                    <a:pt x="8480704" y="412305"/>
                  </a:lnTo>
                  <a:lnTo>
                    <a:pt x="8479574" y="412762"/>
                  </a:lnTo>
                  <a:lnTo>
                    <a:pt x="8477720" y="414629"/>
                  </a:lnTo>
                  <a:lnTo>
                    <a:pt x="8477250" y="415747"/>
                  </a:lnTo>
                  <a:lnTo>
                    <a:pt x="8477250" y="418376"/>
                  </a:lnTo>
                  <a:lnTo>
                    <a:pt x="8477720" y="419506"/>
                  </a:lnTo>
                  <a:lnTo>
                    <a:pt x="8479574" y="421360"/>
                  </a:lnTo>
                  <a:lnTo>
                    <a:pt x="8480704" y="421830"/>
                  </a:lnTo>
                  <a:lnTo>
                    <a:pt x="8483333" y="421830"/>
                  </a:lnTo>
                  <a:lnTo>
                    <a:pt x="8484451" y="421360"/>
                  </a:lnTo>
                  <a:lnTo>
                    <a:pt x="8486318" y="419506"/>
                  </a:lnTo>
                  <a:lnTo>
                    <a:pt x="8486775" y="418376"/>
                  </a:lnTo>
                  <a:lnTo>
                    <a:pt x="8486775" y="415747"/>
                  </a:lnTo>
                  <a:close/>
                </a:path>
                <a:path w="10629900" h="2895600">
                  <a:moveTo>
                    <a:pt x="8486775" y="3454"/>
                  </a:moveTo>
                  <a:lnTo>
                    <a:pt x="8486318" y="2336"/>
                  </a:lnTo>
                  <a:lnTo>
                    <a:pt x="8484451" y="469"/>
                  </a:lnTo>
                  <a:lnTo>
                    <a:pt x="8483333" y="0"/>
                  </a:lnTo>
                  <a:lnTo>
                    <a:pt x="8480704" y="0"/>
                  </a:lnTo>
                  <a:lnTo>
                    <a:pt x="8479574" y="469"/>
                  </a:lnTo>
                  <a:lnTo>
                    <a:pt x="8477720" y="2336"/>
                  </a:lnTo>
                  <a:lnTo>
                    <a:pt x="8477250" y="3454"/>
                  </a:lnTo>
                  <a:lnTo>
                    <a:pt x="8477250" y="6083"/>
                  </a:lnTo>
                  <a:lnTo>
                    <a:pt x="8477720" y="7200"/>
                  </a:lnTo>
                  <a:lnTo>
                    <a:pt x="8479574" y="9067"/>
                  </a:lnTo>
                  <a:lnTo>
                    <a:pt x="8480704" y="9525"/>
                  </a:lnTo>
                  <a:lnTo>
                    <a:pt x="8483333" y="9525"/>
                  </a:lnTo>
                  <a:lnTo>
                    <a:pt x="8484451" y="9067"/>
                  </a:lnTo>
                  <a:lnTo>
                    <a:pt x="8486318" y="7200"/>
                  </a:lnTo>
                  <a:lnTo>
                    <a:pt x="8486775" y="6083"/>
                  </a:lnTo>
                  <a:lnTo>
                    <a:pt x="8486775" y="3454"/>
                  </a:lnTo>
                  <a:close/>
                </a:path>
                <a:path w="10629900" h="2895600">
                  <a:moveTo>
                    <a:pt x="8534400" y="2889529"/>
                  </a:moveTo>
                  <a:lnTo>
                    <a:pt x="8533943" y="2888411"/>
                  </a:lnTo>
                  <a:lnTo>
                    <a:pt x="8532076" y="2886545"/>
                  </a:lnTo>
                  <a:lnTo>
                    <a:pt x="8530958" y="2886075"/>
                  </a:lnTo>
                  <a:lnTo>
                    <a:pt x="8528329" y="2886075"/>
                  </a:lnTo>
                  <a:lnTo>
                    <a:pt x="8527199" y="2886545"/>
                  </a:lnTo>
                  <a:lnTo>
                    <a:pt x="8525345" y="2888411"/>
                  </a:lnTo>
                  <a:lnTo>
                    <a:pt x="8524875" y="2889529"/>
                  </a:lnTo>
                  <a:lnTo>
                    <a:pt x="8524875" y="2892158"/>
                  </a:lnTo>
                  <a:lnTo>
                    <a:pt x="8525345" y="2893276"/>
                  </a:lnTo>
                  <a:lnTo>
                    <a:pt x="8527199" y="2895142"/>
                  </a:lnTo>
                  <a:lnTo>
                    <a:pt x="8528329" y="2895600"/>
                  </a:lnTo>
                  <a:lnTo>
                    <a:pt x="8530958" y="2895600"/>
                  </a:lnTo>
                  <a:lnTo>
                    <a:pt x="8532076" y="2895142"/>
                  </a:lnTo>
                  <a:lnTo>
                    <a:pt x="8533943" y="2893276"/>
                  </a:lnTo>
                  <a:lnTo>
                    <a:pt x="8534400" y="2892158"/>
                  </a:lnTo>
                  <a:lnTo>
                    <a:pt x="8534400" y="2889529"/>
                  </a:lnTo>
                  <a:close/>
                </a:path>
                <a:path w="10629900" h="2895600">
                  <a:moveTo>
                    <a:pt x="8534400" y="2477236"/>
                  </a:moveTo>
                  <a:lnTo>
                    <a:pt x="8533943" y="2476106"/>
                  </a:lnTo>
                  <a:lnTo>
                    <a:pt x="8532076" y="2474252"/>
                  </a:lnTo>
                  <a:lnTo>
                    <a:pt x="8530958" y="2473782"/>
                  </a:lnTo>
                  <a:lnTo>
                    <a:pt x="8528329" y="2473782"/>
                  </a:lnTo>
                  <a:lnTo>
                    <a:pt x="8527199" y="2474252"/>
                  </a:lnTo>
                  <a:lnTo>
                    <a:pt x="8525345" y="2476106"/>
                  </a:lnTo>
                  <a:lnTo>
                    <a:pt x="8524875" y="2477236"/>
                  </a:lnTo>
                  <a:lnTo>
                    <a:pt x="8524875" y="2479865"/>
                  </a:lnTo>
                  <a:lnTo>
                    <a:pt x="8525345" y="2480983"/>
                  </a:lnTo>
                  <a:lnTo>
                    <a:pt x="8527199" y="2482850"/>
                  </a:lnTo>
                  <a:lnTo>
                    <a:pt x="8528329" y="2483307"/>
                  </a:lnTo>
                  <a:lnTo>
                    <a:pt x="8530958" y="2483307"/>
                  </a:lnTo>
                  <a:lnTo>
                    <a:pt x="8532076" y="2482850"/>
                  </a:lnTo>
                  <a:lnTo>
                    <a:pt x="8533943" y="2480983"/>
                  </a:lnTo>
                  <a:lnTo>
                    <a:pt x="8534400" y="2479865"/>
                  </a:lnTo>
                  <a:lnTo>
                    <a:pt x="8534400" y="2477236"/>
                  </a:lnTo>
                  <a:close/>
                </a:path>
                <a:path w="10629900" h="2895600">
                  <a:moveTo>
                    <a:pt x="8534400" y="2064931"/>
                  </a:moveTo>
                  <a:lnTo>
                    <a:pt x="8533943" y="2063813"/>
                  </a:lnTo>
                  <a:lnTo>
                    <a:pt x="8532076" y="2061959"/>
                  </a:lnTo>
                  <a:lnTo>
                    <a:pt x="8530958" y="2061489"/>
                  </a:lnTo>
                  <a:lnTo>
                    <a:pt x="8528329" y="2061489"/>
                  </a:lnTo>
                  <a:lnTo>
                    <a:pt x="8527199" y="2061959"/>
                  </a:lnTo>
                  <a:lnTo>
                    <a:pt x="8525345" y="2063813"/>
                  </a:lnTo>
                  <a:lnTo>
                    <a:pt x="8524875" y="2064931"/>
                  </a:lnTo>
                  <a:lnTo>
                    <a:pt x="8524875" y="2067560"/>
                  </a:lnTo>
                  <a:lnTo>
                    <a:pt x="8525345" y="2068690"/>
                  </a:lnTo>
                  <a:lnTo>
                    <a:pt x="8527199" y="2070544"/>
                  </a:lnTo>
                  <a:lnTo>
                    <a:pt x="8528329" y="2071014"/>
                  </a:lnTo>
                  <a:lnTo>
                    <a:pt x="8530958" y="2071014"/>
                  </a:lnTo>
                  <a:lnTo>
                    <a:pt x="8532076" y="2070544"/>
                  </a:lnTo>
                  <a:lnTo>
                    <a:pt x="8533943" y="2068690"/>
                  </a:lnTo>
                  <a:lnTo>
                    <a:pt x="8534400" y="2067560"/>
                  </a:lnTo>
                  <a:lnTo>
                    <a:pt x="8534400" y="2064931"/>
                  </a:lnTo>
                  <a:close/>
                </a:path>
                <a:path w="10629900" h="2895600">
                  <a:moveTo>
                    <a:pt x="8534400" y="1652638"/>
                  </a:moveTo>
                  <a:lnTo>
                    <a:pt x="8533943" y="1651520"/>
                  </a:lnTo>
                  <a:lnTo>
                    <a:pt x="8532076" y="1649653"/>
                  </a:lnTo>
                  <a:lnTo>
                    <a:pt x="8530958" y="1649196"/>
                  </a:lnTo>
                  <a:lnTo>
                    <a:pt x="8528329" y="1649196"/>
                  </a:lnTo>
                  <a:lnTo>
                    <a:pt x="8527199" y="1649653"/>
                  </a:lnTo>
                  <a:lnTo>
                    <a:pt x="8525345" y="1651520"/>
                  </a:lnTo>
                  <a:lnTo>
                    <a:pt x="8524875" y="1652638"/>
                  </a:lnTo>
                  <a:lnTo>
                    <a:pt x="8524875" y="1655267"/>
                  </a:lnTo>
                  <a:lnTo>
                    <a:pt x="8525345" y="1656397"/>
                  </a:lnTo>
                  <a:lnTo>
                    <a:pt x="8527199" y="1658251"/>
                  </a:lnTo>
                  <a:lnTo>
                    <a:pt x="8528329" y="1658721"/>
                  </a:lnTo>
                  <a:lnTo>
                    <a:pt x="8530958" y="1658721"/>
                  </a:lnTo>
                  <a:lnTo>
                    <a:pt x="8532076" y="1658251"/>
                  </a:lnTo>
                  <a:lnTo>
                    <a:pt x="8533943" y="1656397"/>
                  </a:lnTo>
                  <a:lnTo>
                    <a:pt x="8534400" y="1655267"/>
                  </a:lnTo>
                  <a:lnTo>
                    <a:pt x="8534400" y="1652638"/>
                  </a:lnTo>
                  <a:close/>
                </a:path>
                <a:path w="10629900" h="2895600">
                  <a:moveTo>
                    <a:pt x="8534400" y="1240345"/>
                  </a:moveTo>
                  <a:lnTo>
                    <a:pt x="8533943" y="1239215"/>
                  </a:lnTo>
                  <a:lnTo>
                    <a:pt x="8532076" y="1237361"/>
                  </a:lnTo>
                  <a:lnTo>
                    <a:pt x="8530958" y="1236891"/>
                  </a:lnTo>
                  <a:lnTo>
                    <a:pt x="8528329" y="1236891"/>
                  </a:lnTo>
                  <a:lnTo>
                    <a:pt x="8527199" y="1237361"/>
                  </a:lnTo>
                  <a:lnTo>
                    <a:pt x="8525345" y="1239215"/>
                  </a:lnTo>
                  <a:lnTo>
                    <a:pt x="8524875" y="1240345"/>
                  </a:lnTo>
                  <a:lnTo>
                    <a:pt x="8524875" y="1242974"/>
                  </a:lnTo>
                  <a:lnTo>
                    <a:pt x="8525345" y="1244092"/>
                  </a:lnTo>
                  <a:lnTo>
                    <a:pt x="8527199" y="1245958"/>
                  </a:lnTo>
                  <a:lnTo>
                    <a:pt x="8528329" y="1246416"/>
                  </a:lnTo>
                  <a:lnTo>
                    <a:pt x="8530958" y="1246416"/>
                  </a:lnTo>
                  <a:lnTo>
                    <a:pt x="8532076" y="1245958"/>
                  </a:lnTo>
                  <a:lnTo>
                    <a:pt x="8533943" y="1244092"/>
                  </a:lnTo>
                  <a:lnTo>
                    <a:pt x="8534400" y="1242974"/>
                  </a:lnTo>
                  <a:lnTo>
                    <a:pt x="8534400" y="1240345"/>
                  </a:lnTo>
                  <a:close/>
                </a:path>
                <a:path w="10629900" h="2895600">
                  <a:moveTo>
                    <a:pt x="8534400" y="828040"/>
                  </a:moveTo>
                  <a:lnTo>
                    <a:pt x="8533943" y="826922"/>
                  </a:lnTo>
                  <a:lnTo>
                    <a:pt x="8532076" y="825068"/>
                  </a:lnTo>
                  <a:lnTo>
                    <a:pt x="8530958" y="824598"/>
                  </a:lnTo>
                  <a:lnTo>
                    <a:pt x="8528329" y="824598"/>
                  </a:lnTo>
                  <a:lnTo>
                    <a:pt x="8527199" y="825068"/>
                  </a:lnTo>
                  <a:lnTo>
                    <a:pt x="8525345" y="826922"/>
                  </a:lnTo>
                  <a:lnTo>
                    <a:pt x="8524875" y="828040"/>
                  </a:lnTo>
                  <a:lnTo>
                    <a:pt x="8524875" y="830681"/>
                  </a:lnTo>
                  <a:lnTo>
                    <a:pt x="8525345" y="831799"/>
                  </a:lnTo>
                  <a:lnTo>
                    <a:pt x="8527199" y="833653"/>
                  </a:lnTo>
                  <a:lnTo>
                    <a:pt x="8528329" y="834123"/>
                  </a:lnTo>
                  <a:lnTo>
                    <a:pt x="8530958" y="834123"/>
                  </a:lnTo>
                  <a:lnTo>
                    <a:pt x="8532076" y="833653"/>
                  </a:lnTo>
                  <a:lnTo>
                    <a:pt x="8533943" y="831799"/>
                  </a:lnTo>
                  <a:lnTo>
                    <a:pt x="8534400" y="830681"/>
                  </a:lnTo>
                  <a:lnTo>
                    <a:pt x="8534400" y="828040"/>
                  </a:lnTo>
                  <a:close/>
                </a:path>
                <a:path w="10629900" h="2895600">
                  <a:moveTo>
                    <a:pt x="8534400" y="415747"/>
                  </a:moveTo>
                  <a:lnTo>
                    <a:pt x="8533943" y="414629"/>
                  </a:lnTo>
                  <a:lnTo>
                    <a:pt x="8532076" y="412762"/>
                  </a:lnTo>
                  <a:lnTo>
                    <a:pt x="8530958" y="412305"/>
                  </a:lnTo>
                  <a:lnTo>
                    <a:pt x="8528329" y="412305"/>
                  </a:lnTo>
                  <a:lnTo>
                    <a:pt x="8527199" y="412762"/>
                  </a:lnTo>
                  <a:lnTo>
                    <a:pt x="8525345" y="414629"/>
                  </a:lnTo>
                  <a:lnTo>
                    <a:pt x="8524875" y="415747"/>
                  </a:lnTo>
                  <a:lnTo>
                    <a:pt x="8524875" y="418376"/>
                  </a:lnTo>
                  <a:lnTo>
                    <a:pt x="8525345" y="419506"/>
                  </a:lnTo>
                  <a:lnTo>
                    <a:pt x="8527199" y="421360"/>
                  </a:lnTo>
                  <a:lnTo>
                    <a:pt x="8528329" y="421830"/>
                  </a:lnTo>
                  <a:lnTo>
                    <a:pt x="8530958" y="421830"/>
                  </a:lnTo>
                  <a:lnTo>
                    <a:pt x="8532076" y="421360"/>
                  </a:lnTo>
                  <a:lnTo>
                    <a:pt x="8533943" y="419506"/>
                  </a:lnTo>
                  <a:lnTo>
                    <a:pt x="8534400" y="418376"/>
                  </a:lnTo>
                  <a:lnTo>
                    <a:pt x="8534400" y="415747"/>
                  </a:lnTo>
                  <a:close/>
                </a:path>
                <a:path w="10629900" h="2895600">
                  <a:moveTo>
                    <a:pt x="8534400" y="3454"/>
                  </a:moveTo>
                  <a:lnTo>
                    <a:pt x="8533943" y="2336"/>
                  </a:lnTo>
                  <a:lnTo>
                    <a:pt x="8532076" y="469"/>
                  </a:lnTo>
                  <a:lnTo>
                    <a:pt x="8530958" y="0"/>
                  </a:lnTo>
                  <a:lnTo>
                    <a:pt x="8528329" y="0"/>
                  </a:lnTo>
                  <a:lnTo>
                    <a:pt x="8527199" y="469"/>
                  </a:lnTo>
                  <a:lnTo>
                    <a:pt x="8525345" y="2336"/>
                  </a:lnTo>
                  <a:lnTo>
                    <a:pt x="8524875" y="3454"/>
                  </a:lnTo>
                  <a:lnTo>
                    <a:pt x="8524875" y="6083"/>
                  </a:lnTo>
                  <a:lnTo>
                    <a:pt x="8525345" y="7200"/>
                  </a:lnTo>
                  <a:lnTo>
                    <a:pt x="8527199" y="9067"/>
                  </a:lnTo>
                  <a:lnTo>
                    <a:pt x="8528329" y="9525"/>
                  </a:lnTo>
                  <a:lnTo>
                    <a:pt x="8530958" y="9525"/>
                  </a:lnTo>
                  <a:lnTo>
                    <a:pt x="8532076" y="9067"/>
                  </a:lnTo>
                  <a:lnTo>
                    <a:pt x="8533943" y="7200"/>
                  </a:lnTo>
                  <a:lnTo>
                    <a:pt x="8534400" y="6083"/>
                  </a:lnTo>
                  <a:lnTo>
                    <a:pt x="8534400" y="3454"/>
                  </a:lnTo>
                  <a:close/>
                </a:path>
                <a:path w="10629900" h="2895600">
                  <a:moveTo>
                    <a:pt x="8582025" y="2889529"/>
                  </a:moveTo>
                  <a:lnTo>
                    <a:pt x="8581568" y="2888411"/>
                  </a:lnTo>
                  <a:lnTo>
                    <a:pt x="8579701" y="2886545"/>
                  </a:lnTo>
                  <a:lnTo>
                    <a:pt x="8578583" y="2886075"/>
                  </a:lnTo>
                  <a:lnTo>
                    <a:pt x="8575954" y="2886075"/>
                  </a:lnTo>
                  <a:lnTo>
                    <a:pt x="8574824" y="2886545"/>
                  </a:lnTo>
                  <a:lnTo>
                    <a:pt x="8572970" y="2888411"/>
                  </a:lnTo>
                  <a:lnTo>
                    <a:pt x="8572500" y="2889529"/>
                  </a:lnTo>
                  <a:lnTo>
                    <a:pt x="8572500" y="2892158"/>
                  </a:lnTo>
                  <a:lnTo>
                    <a:pt x="8572970" y="2893276"/>
                  </a:lnTo>
                  <a:lnTo>
                    <a:pt x="8574824" y="2895142"/>
                  </a:lnTo>
                  <a:lnTo>
                    <a:pt x="8575954" y="2895600"/>
                  </a:lnTo>
                  <a:lnTo>
                    <a:pt x="8578583" y="2895600"/>
                  </a:lnTo>
                  <a:lnTo>
                    <a:pt x="8579701" y="2895142"/>
                  </a:lnTo>
                  <a:lnTo>
                    <a:pt x="8581568" y="2893276"/>
                  </a:lnTo>
                  <a:lnTo>
                    <a:pt x="8582025" y="2892158"/>
                  </a:lnTo>
                  <a:lnTo>
                    <a:pt x="8582025" y="2889529"/>
                  </a:lnTo>
                  <a:close/>
                </a:path>
                <a:path w="10629900" h="2895600">
                  <a:moveTo>
                    <a:pt x="8582025" y="2477236"/>
                  </a:moveTo>
                  <a:lnTo>
                    <a:pt x="8581568" y="2476106"/>
                  </a:lnTo>
                  <a:lnTo>
                    <a:pt x="8579701" y="2474252"/>
                  </a:lnTo>
                  <a:lnTo>
                    <a:pt x="8578583" y="2473782"/>
                  </a:lnTo>
                  <a:lnTo>
                    <a:pt x="8575954" y="2473782"/>
                  </a:lnTo>
                  <a:lnTo>
                    <a:pt x="8574824" y="2474252"/>
                  </a:lnTo>
                  <a:lnTo>
                    <a:pt x="8572970" y="2476106"/>
                  </a:lnTo>
                  <a:lnTo>
                    <a:pt x="8572500" y="2477236"/>
                  </a:lnTo>
                  <a:lnTo>
                    <a:pt x="8572500" y="2479865"/>
                  </a:lnTo>
                  <a:lnTo>
                    <a:pt x="8572970" y="2480983"/>
                  </a:lnTo>
                  <a:lnTo>
                    <a:pt x="8574824" y="2482850"/>
                  </a:lnTo>
                  <a:lnTo>
                    <a:pt x="8575954" y="2483307"/>
                  </a:lnTo>
                  <a:lnTo>
                    <a:pt x="8578583" y="2483307"/>
                  </a:lnTo>
                  <a:lnTo>
                    <a:pt x="8579701" y="2482850"/>
                  </a:lnTo>
                  <a:lnTo>
                    <a:pt x="8581568" y="2480983"/>
                  </a:lnTo>
                  <a:lnTo>
                    <a:pt x="8582025" y="2479865"/>
                  </a:lnTo>
                  <a:lnTo>
                    <a:pt x="8582025" y="2477236"/>
                  </a:lnTo>
                  <a:close/>
                </a:path>
                <a:path w="10629900" h="2895600">
                  <a:moveTo>
                    <a:pt x="8582025" y="2064931"/>
                  </a:moveTo>
                  <a:lnTo>
                    <a:pt x="8581568" y="2063813"/>
                  </a:lnTo>
                  <a:lnTo>
                    <a:pt x="8579701" y="2061959"/>
                  </a:lnTo>
                  <a:lnTo>
                    <a:pt x="8578583" y="2061489"/>
                  </a:lnTo>
                  <a:lnTo>
                    <a:pt x="8575954" y="2061489"/>
                  </a:lnTo>
                  <a:lnTo>
                    <a:pt x="8574824" y="2061959"/>
                  </a:lnTo>
                  <a:lnTo>
                    <a:pt x="8572970" y="2063813"/>
                  </a:lnTo>
                  <a:lnTo>
                    <a:pt x="8572500" y="2064931"/>
                  </a:lnTo>
                  <a:lnTo>
                    <a:pt x="8572500" y="2067560"/>
                  </a:lnTo>
                  <a:lnTo>
                    <a:pt x="8572970" y="2068690"/>
                  </a:lnTo>
                  <a:lnTo>
                    <a:pt x="8574824" y="2070544"/>
                  </a:lnTo>
                  <a:lnTo>
                    <a:pt x="8575954" y="2071014"/>
                  </a:lnTo>
                  <a:lnTo>
                    <a:pt x="8578583" y="2071014"/>
                  </a:lnTo>
                  <a:lnTo>
                    <a:pt x="8579701" y="2070544"/>
                  </a:lnTo>
                  <a:lnTo>
                    <a:pt x="8581568" y="2068690"/>
                  </a:lnTo>
                  <a:lnTo>
                    <a:pt x="8582025" y="2067560"/>
                  </a:lnTo>
                  <a:lnTo>
                    <a:pt x="8582025" y="2064931"/>
                  </a:lnTo>
                  <a:close/>
                </a:path>
                <a:path w="10629900" h="2895600">
                  <a:moveTo>
                    <a:pt x="8582025" y="1652638"/>
                  </a:moveTo>
                  <a:lnTo>
                    <a:pt x="8581568" y="1651520"/>
                  </a:lnTo>
                  <a:lnTo>
                    <a:pt x="8579701" y="1649653"/>
                  </a:lnTo>
                  <a:lnTo>
                    <a:pt x="8578583" y="1649196"/>
                  </a:lnTo>
                  <a:lnTo>
                    <a:pt x="8575954" y="1649196"/>
                  </a:lnTo>
                  <a:lnTo>
                    <a:pt x="8574824" y="1649653"/>
                  </a:lnTo>
                  <a:lnTo>
                    <a:pt x="8572970" y="1651520"/>
                  </a:lnTo>
                  <a:lnTo>
                    <a:pt x="8572500" y="1652638"/>
                  </a:lnTo>
                  <a:lnTo>
                    <a:pt x="8572500" y="1655267"/>
                  </a:lnTo>
                  <a:lnTo>
                    <a:pt x="8572970" y="1656397"/>
                  </a:lnTo>
                  <a:lnTo>
                    <a:pt x="8574824" y="1658251"/>
                  </a:lnTo>
                  <a:lnTo>
                    <a:pt x="8575954" y="1658721"/>
                  </a:lnTo>
                  <a:lnTo>
                    <a:pt x="8578583" y="1658721"/>
                  </a:lnTo>
                  <a:lnTo>
                    <a:pt x="8579701" y="1658251"/>
                  </a:lnTo>
                  <a:lnTo>
                    <a:pt x="8581568" y="1656397"/>
                  </a:lnTo>
                  <a:lnTo>
                    <a:pt x="8582025" y="1655267"/>
                  </a:lnTo>
                  <a:lnTo>
                    <a:pt x="8582025" y="1652638"/>
                  </a:lnTo>
                  <a:close/>
                </a:path>
                <a:path w="10629900" h="2895600">
                  <a:moveTo>
                    <a:pt x="8582025" y="1240345"/>
                  </a:moveTo>
                  <a:lnTo>
                    <a:pt x="8581568" y="1239215"/>
                  </a:lnTo>
                  <a:lnTo>
                    <a:pt x="8579701" y="1237361"/>
                  </a:lnTo>
                  <a:lnTo>
                    <a:pt x="8578583" y="1236891"/>
                  </a:lnTo>
                  <a:lnTo>
                    <a:pt x="8575954" y="1236891"/>
                  </a:lnTo>
                  <a:lnTo>
                    <a:pt x="8574824" y="1237361"/>
                  </a:lnTo>
                  <a:lnTo>
                    <a:pt x="8572970" y="1239215"/>
                  </a:lnTo>
                  <a:lnTo>
                    <a:pt x="8572500" y="1240345"/>
                  </a:lnTo>
                  <a:lnTo>
                    <a:pt x="8572500" y="1242974"/>
                  </a:lnTo>
                  <a:lnTo>
                    <a:pt x="8572970" y="1244092"/>
                  </a:lnTo>
                  <a:lnTo>
                    <a:pt x="8574824" y="1245958"/>
                  </a:lnTo>
                  <a:lnTo>
                    <a:pt x="8575954" y="1246416"/>
                  </a:lnTo>
                  <a:lnTo>
                    <a:pt x="8578583" y="1246416"/>
                  </a:lnTo>
                  <a:lnTo>
                    <a:pt x="8579701" y="1245958"/>
                  </a:lnTo>
                  <a:lnTo>
                    <a:pt x="8581568" y="1244092"/>
                  </a:lnTo>
                  <a:lnTo>
                    <a:pt x="8582025" y="1242974"/>
                  </a:lnTo>
                  <a:lnTo>
                    <a:pt x="8582025" y="1240345"/>
                  </a:lnTo>
                  <a:close/>
                </a:path>
                <a:path w="10629900" h="2895600">
                  <a:moveTo>
                    <a:pt x="8582025" y="828040"/>
                  </a:moveTo>
                  <a:lnTo>
                    <a:pt x="8581568" y="826922"/>
                  </a:lnTo>
                  <a:lnTo>
                    <a:pt x="8579701" y="825068"/>
                  </a:lnTo>
                  <a:lnTo>
                    <a:pt x="8578583" y="824598"/>
                  </a:lnTo>
                  <a:lnTo>
                    <a:pt x="8575954" y="824598"/>
                  </a:lnTo>
                  <a:lnTo>
                    <a:pt x="8574824" y="825068"/>
                  </a:lnTo>
                  <a:lnTo>
                    <a:pt x="8572970" y="826922"/>
                  </a:lnTo>
                  <a:lnTo>
                    <a:pt x="8572500" y="828040"/>
                  </a:lnTo>
                  <a:lnTo>
                    <a:pt x="8572500" y="830681"/>
                  </a:lnTo>
                  <a:lnTo>
                    <a:pt x="8572970" y="831799"/>
                  </a:lnTo>
                  <a:lnTo>
                    <a:pt x="8574824" y="833653"/>
                  </a:lnTo>
                  <a:lnTo>
                    <a:pt x="8575954" y="834123"/>
                  </a:lnTo>
                  <a:lnTo>
                    <a:pt x="8578583" y="834123"/>
                  </a:lnTo>
                  <a:lnTo>
                    <a:pt x="8579701" y="833653"/>
                  </a:lnTo>
                  <a:lnTo>
                    <a:pt x="8581568" y="831799"/>
                  </a:lnTo>
                  <a:lnTo>
                    <a:pt x="8582025" y="830681"/>
                  </a:lnTo>
                  <a:lnTo>
                    <a:pt x="8582025" y="828040"/>
                  </a:lnTo>
                  <a:close/>
                </a:path>
                <a:path w="10629900" h="2895600">
                  <a:moveTo>
                    <a:pt x="8582025" y="415747"/>
                  </a:moveTo>
                  <a:lnTo>
                    <a:pt x="8581568" y="414629"/>
                  </a:lnTo>
                  <a:lnTo>
                    <a:pt x="8579701" y="412762"/>
                  </a:lnTo>
                  <a:lnTo>
                    <a:pt x="8578583" y="412305"/>
                  </a:lnTo>
                  <a:lnTo>
                    <a:pt x="8575954" y="412305"/>
                  </a:lnTo>
                  <a:lnTo>
                    <a:pt x="8574824" y="412762"/>
                  </a:lnTo>
                  <a:lnTo>
                    <a:pt x="8572970" y="414629"/>
                  </a:lnTo>
                  <a:lnTo>
                    <a:pt x="8572500" y="415747"/>
                  </a:lnTo>
                  <a:lnTo>
                    <a:pt x="8572500" y="418376"/>
                  </a:lnTo>
                  <a:lnTo>
                    <a:pt x="8572970" y="419506"/>
                  </a:lnTo>
                  <a:lnTo>
                    <a:pt x="8574824" y="421360"/>
                  </a:lnTo>
                  <a:lnTo>
                    <a:pt x="8575954" y="421830"/>
                  </a:lnTo>
                  <a:lnTo>
                    <a:pt x="8578583" y="421830"/>
                  </a:lnTo>
                  <a:lnTo>
                    <a:pt x="8579701" y="421360"/>
                  </a:lnTo>
                  <a:lnTo>
                    <a:pt x="8581568" y="419506"/>
                  </a:lnTo>
                  <a:lnTo>
                    <a:pt x="8582025" y="418376"/>
                  </a:lnTo>
                  <a:lnTo>
                    <a:pt x="8582025" y="415747"/>
                  </a:lnTo>
                  <a:close/>
                </a:path>
                <a:path w="10629900" h="2895600">
                  <a:moveTo>
                    <a:pt x="8582025" y="3454"/>
                  </a:moveTo>
                  <a:lnTo>
                    <a:pt x="8581568" y="2336"/>
                  </a:lnTo>
                  <a:lnTo>
                    <a:pt x="8579701" y="469"/>
                  </a:lnTo>
                  <a:lnTo>
                    <a:pt x="8578583" y="0"/>
                  </a:lnTo>
                  <a:lnTo>
                    <a:pt x="8575954" y="0"/>
                  </a:lnTo>
                  <a:lnTo>
                    <a:pt x="8574824" y="469"/>
                  </a:lnTo>
                  <a:lnTo>
                    <a:pt x="8572970" y="2336"/>
                  </a:lnTo>
                  <a:lnTo>
                    <a:pt x="8572500" y="3454"/>
                  </a:lnTo>
                  <a:lnTo>
                    <a:pt x="8572500" y="6083"/>
                  </a:lnTo>
                  <a:lnTo>
                    <a:pt x="8572970" y="7200"/>
                  </a:lnTo>
                  <a:lnTo>
                    <a:pt x="8574824" y="9067"/>
                  </a:lnTo>
                  <a:lnTo>
                    <a:pt x="8575954" y="9525"/>
                  </a:lnTo>
                  <a:lnTo>
                    <a:pt x="8578583" y="9525"/>
                  </a:lnTo>
                  <a:lnTo>
                    <a:pt x="8579701" y="9067"/>
                  </a:lnTo>
                  <a:lnTo>
                    <a:pt x="8581568" y="7200"/>
                  </a:lnTo>
                  <a:lnTo>
                    <a:pt x="8582025" y="6083"/>
                  </a:lnTo>
                  <a:lnTo>
                    <a:pt x="8582025" y="3454"/>
                  </a:lnTo>
                  <a:close/>
                </a:path>
                <a:path w="10629900" h="2895600">
                  <a:moveTo>
                    <a:pt x="8629650" y="2889529"/>
                  </a:moveTo>
                  <a:lnTo>
                    <a:pt x="8629193" y="2888411"/>
                  </a:lnTo>
                  <a:lnTo>
                    <a:pt x="8627326" y="2886545"/>
                  </a:lnTo>
                  <a:lnTo>
                    <a:pt x="8626208" y="2886075"/>
                  </a:lnTo>
                  <a:lnTo>
                    <a:pt x="8623579" y="2886075"/>
                  </a:lnTo>
                  <a:lnTo>
                    <a:pt x="8622449" y="2886545"/>
                  </a:lnTo>
                  <a:lnTo>
                    <a:pt x="8620595" y="2888411"/>
                  </a:lnTo>
                  <a:lnTo>
                    <a:pt x="8620125" y="2889529"/>
                  </a:lnTo>
                  <a:lnTo>
                    <a:pt x="8620125" y="2892158"/>
                  </a:lnTo>
                  <a:lnTo>
                    <a:pt x="8620595" y="2893276"/>
                  </a:lnTo>
                  <a:lnTo>
                    <a:pt x="8622449" y="2895142"/>
                  </a:lnTo>
                  <a:lnTo>
                    <a:pt x="8623579" y="2895600"/>
                  </a:lnTo>
                  <a:lnTo>
                    <a:pt x="8626208" y="2895600"/>
                  </a:lnTo>
                  <a:lnTo>
                    <a:pt x="8627326" y="2895142"/>
                  </a:lnTo>
                  <a:lnTo>
                    <a:pt x="8629193" y="2893276"/>
                  </a:lnTo>
                  <a:lnTo>
                    <a:pt x="8629650" y="2892158"/>
                  </a:lnTo>
                  <a:lnTo>
                    <a:pt x="8629650" y="2889529"/>
                  </a:lnTo>
                  <a:close/>
                </a:path>
                <a:path w="10629900" h="2895600">
                  <a:moveTo>
                    <a:pt x="8629650" y="2477236"/>
                  </a:moveTo>
                  <a:lnTo>
                    <a:pt x="8629193" y="2476106"/>
                  </a:lnTo>
                  <a:lnTo>
                    <a:pt x="8627326" y="2474252"/>
                  </a:lnTo>
                  <a:lnTo>
                    <a:pt x="8626208" y="2473782"/>
                  </a:lnTo>
                  <a:lnTo>
                    <a:pt x="8623579" y="2473782"/>
                  </a:lnTo>
                  <a:lnTo>
                    <a:pt x="8622449" y="2474252"/>
                  </a:lnTo>
                  <a:lnTo>
                    <a:pt x="8620595" y="2476106"/>
                  </a:lnTo>
                  <a:lnTo>
                    <a:pt x="8620125" y="2477236"/>
                  </a:lnTo>
                  <a:lnTo>
                    <a:pt x="8620125" y="2479865"/>
                  </a:lnTo>
                  <a:lnTo>
                    <a:pt x="8620595" y="2480983"/>
                  </a:lnTo>
                  <a:lnTo>
                    <a:pt x="8622449" y="2482850"/>
                  </a:lnTo>
                  <a:lnTo>
                    <a:pt x="8623579" y="2483307"/>
                  </a:lnTo>
                  <a:lnTo>
                    <a:pt x="8626208" y="2483307"/>
                  </a:lnTo>
                  <a:lnTo>
                    <a:pt x="8627326" y="2482850"/>
                  </a:lnTo>
                  <a:lnTo>
                    <a:pt x="8629193" y="2480983"/>
                  </a:lnTo>
                  <a:lnTo>
                    <a:pt x="8629650" y="2479865"/>
                  </a:lnTo>
                  <a:lnTo>
                    <a:pt x="8629650" y="2477236"/>
                  </a:lnTo>
                  <a:close/>
                </a:path>
                <a:path w="10629900" h="2895600">
                  <a:moveTo>
                    <a:pt x="8629650" y="2064931"/>
                  </a:moveTo>
                  <a:lnTo>
                    <a:pt x="8629193" y="2063813"/>
                  </a:lnTo>
                  <a:lnTo>
                    <a:pt x="8627326" y="2061959"/>
                  </a:lnTo>
                  <a:lnTo>
                    <a:pt x="8626208" y="2061489"/>
                  </a:lnTo>
                  <a:lnTo>
                    <a:pt x="8623579" y="2061489"/>
                  </a:lnTo>
                  <a:lnTo>
                    <a:pt x="8622449" y="2061959"/>
                  </a:lnTo>
                  <a:lnTo>
                    <a:pt x="8620595" y="2063813"/>
                  </a:lnTo>
                  <a:lnTo>
                    <a:pt x="8620125" y="2064931"/>
                  </a:lnTo>
                  <a:lnTo>
                    <a:pt x="8620125" y="2067560"/>
                  </a:lnTo>
                  <a:lnTo>
                    <a:pt x="8620595" y="2068690"/>
                  </a:lnTo>
                  <a:lnTo>
                    <a:pt x="8622449" y="2070544"/>
                  </a:lnTo>
                  <a:lnTo>
                    <a:pt x="8623579" y="2071014"/>
                  </a:lnTo>
                  <a:lnTo>
                    <a:pt x="8626208" y="2071014"/>
                  </a:lnTo>
                  <a:lnTo>
                    <a:pt x="8627326" y="2070544"/>
                  </a:lnTo>
                  <a:lnTo>
                    <a:pt x="8629193" y="2068690"/>
                  </a:lnTo>
                  <a:lnTo>
                    <a:pt x="8629650" y="2067560"/>
                  </a:lnTo>
                  <a:lnTo>
                    <a:pt x="8629650" y="2064931"/>
                  </a:lnTo>
                  <a:close/>
                </a:path>
                <a:path w="10629900" h="2895600">
                  <a:moveTo>
                    <a:pt x="8629650" y="1652638"/>
                  </a:moveTo>
                  <a:lnTo>
                    <a:pt x="8629193" y="1651520"/>
                  </a:lnTo>
                  <a:lnTo>
                    <a:pt x="8627326" y="1649653"/>
                  </a:lnTo>
                  <a:lnTo>
                    <a:pt x="8626208" y="1649196"/>
                  </a:lnTo>
                  <a:lnTo>
                    <a:pt x="8623579" y="1649196"/>
                  </a:lnTo>
                  <a:lnTo>
                    <a:pt x="8622449" y="1649653"/>
                  </a:lnTo>
                  <a:lnTo>
                    <a:pt x="8620595" y="1651520"/>
                  </a:lnTo>
                  <a:lnTo>
                    <a:pt x="8620125" y="1652638"/>
                  </a:lnTo>
                  <a:lnTo>
                    <a:pt x="8620125" y="1655267"/>
                  </a:lnTo>
                  <a:lnTo>
                    <a:pt x="8620595" y="1656397"/>
                  </a:lnTo>
                  <a:lnTo>
                    <a:pt x="8622449" y="1658251"/>
                  </a:lnTo>
                  <a:lnTo>
                    <a:pt x="8623579" y="1658721"/>
                  </a:lnTo>
                  <a:lnTo>
                    <a:pt x="8626208" y="1658721"/>
                  </a:lnTo>
                  <a:lnTo>
                    <a:pt x="8627326" y="1658251"/>
                  </a:lnTo>
                  <a:lnTo>
                    <a:pt x="8629193" y="1656397"/>
                  </a:lnTo>
                  <a:lnTo>
                    <a:pt x="8629650" y="1655267"/>
                  </a:lnTo>
                  <a:lnTo>
                    <a:pt x="8629650" y="1652638"/>
                  </a:lnTo>
                  <a:close/>
                </a:path>
                <a:path w="10629900" h="2895600">
                  <a:moveTo>
                    <a:pt x="8629650" y="1240345"/>
                  </a:moveTo>
                  <a:lnTo>
                    <a:pt x="8629193" y="1239215"/>
                  </a:lnTo>
                  <a:lnTo>
                    <a:pt x="8627326" y="1237361"/>
                  </a:lnTo>
                  <a:lnTo>
                    <a:pt x="8626208" y="1236891"/>
                  </a:lnTo>
                  <a:lnTo>
                    <a:pt x="8623579" y="1236891"/>
                  </a:lnTo>
                  <a:lnTo>
                    <a:pt x="8622449" y="1237361"/>
                  </a:lnTo>
                  <a:lnTo>
                    <a:pt x="8620595" y="1239215"/>
                  </a:lnTo>
                  <a:lnTo>
                    <a:pt x="8620125" y="1240345"/>
                  </a:lnTo>
                  <a:lnTo>
                    <a:pt x="8620125" y="1242974"/>
                  </a:lnTo>
                  <a:lnTo>
                    <a:pt x="8620595" y="1244092"/>
                  </a:lnTo>
                  <a:lnTo>
                    <a:pt x="8622449" y="1245958"/>
                  </a:lnTo>
                  <a:lnTo>
                    <a:pt x="8623579" y="1246416"/>
                  </a:lnTo>
                  <a:lnTo>
                    <a:pt x="8626208" y="1246416"/>
                  </a:lnTo>
                  <a:lnTo>
                    <a:pt x="8627326" y="1245958"/>
                  </a:lnTo>
                  <a:lnTo>
                    <a:pt x="8629193" y="1244092"/>
                  </a:lnTo>
                  <a:lnTo>
                    <a:pt x="8629650" y="1242974"/>
                  </a:lnTo>
                  <a:lnTo>
                    <a:pt x="8629650" y="1240345"/>
                  </a:lnTo>
                  <a:close/>
                </a:path>
                <a:path w="10629900" h="2895600">
                  <a:moveTo>
                    <a:pt x="8629650" y="828040"/>
                  </a:moveTo>
                  <a:lnTo>
                    <a:pt x="8629193" y="826922"/>
                  </a:lnTo>
                  <a:lnTo>
                    <a:pt x="8627326" y="825068"/>
                  </a:lnTo>
                  <a:lnTo>
                    <a:pt x="8626208" y="824598"/>
                  </a:lnTo>
                  <a:lnTo>
                    <a:pt x="8623579" y="824598"/>
                  </a:lnTo>
                  <a:lnTo>
                    <a:pt x="8622449" y="825068"/>
                  </a:lnTo>
                  <a:lnTo>
                    <a:pt x="8620595" y="826922"/>
                  </a:lnTo>
                  <a:lnTo>
                    <a:pt x="8620125" y="828040"/>
                  </a:lnTo>
                  <a:lnTo>
                    <a:pt x="8620125" y="830681"/>
                  </a:lnTo>
                  <a:lnTo>
                    <a:pt x="8620595" y="831799"/>
                  </a:lnTo>
                  <a:lnTo>
                    <a:pt x="8622449" y="833653"/>
                  </a:lnTo>
                  <a:lnTo>
                    <a:pt x="8623579" y="834123"/>
                  </a:lnTo>
                  <a:lnTo>
                    <a:pt x="8626208" y="834123"/>
                  </a:lnTo>
                  <a:lnTo>
                    <a:pt x="8627326" y="833653"/>
                  </a:lnTo>
                  <a:lnTo>
                    <a:pt x="8629193" y="831799"/>
                  </a:lnTo>
                  <a:lnTo>
                    <a:pt x="8629650" y="830681"/>
                  </a:lnTo>
                  <a:lnTo>
                    <a:pt x="8629650" y="828040"/>
                  </a:lnTo>
                  <a:close/>
                </a:path>
                <a:path w="10629900" h="2895600">
                  <a:moveTo>
                    <a:pt x="8629650" y="415747"/>
                  </a:moveTo>
                  <a:lnTo>
                    <a:pt x="8629193" y="414629"/>
                  </a:lnTo>
                  <a:lnTo>
                    <a:pt x="8627326" y="412762"/>
                  </a:lnTo>
                  <a:lnTo>
                    <a:pt x="8626208" y="412305"/>
                  </a:lnTo>
                  <a:lnTo>
                    <a:pt x="8623579" y="412305"/>
                  </a:lnTo>
                  <a:lnTo>
                    <a:pt x="8622449" y="412762"/>
                  </a:lnTo>
                  <a:lnTo>
                    <a:pt x="8620595" y="414629"/>
                  </a:lnTo>
                  <a:lnTo>
                    <a:pt x="8620125" y="415747"/>
                  </a:lnTo>
                  <a:lnTo>
                    <a:pt x="8620125" y="418376"/>
                  </a:lnTo>
                  <a:lnTo>
                    <a:pt x="8620595" y="419506"/>
                  </a:lnTo>
                  <a:lnTo>
                    <a:pt x="8622449" y="421360"/>
                  </a:lnTo>
                  <a:lnTo>
                    <a:pt x="8623579" y="421830"/>
                  </a:lnTo>
                  <a:lnTo>
                    <a:pt x="8626208" y="421830"/>
                  </a:lnTo>
                  <a:lnTo>
                    <a:pt x="8627326" y="421360"/>
                  </a:lnTo>
                  <a:lnTo>
                    <a:pt x="8629193" y="419506"/>
                  </a:lnTo>
                  <a:lnTo>
                    <a:pt x="8629650" y="418376"/>
                  </a:lnTo>
                  <a:lnTo>
                    <a:pt x="8629650" y="415747"/>
                  </a:lnTo>
                  <a:close/>
                </a:path>
                <a:path w="10629900" h="2895600">
                  <a:moveTo>
                    <a:pt x="8629650" y="3454"/>
                  </a:moveTo>
                  <a:lnTo>
                    <a:pt x="8629193" y="2336"/>
                  </a:lnTo>
                  <a:lnTo>
                    <a:pt x="8627326" y="469"/>
                  </a:lnTo>
                  <a:lnTo>
                    <a:pt x="8626208" y="0"/>
                  </a:lnTo>
                  <a:lnTo>
                    <a:pt x="8623579" y="0"/>
                  </a:lnTo>
                  <a:lnTo>
                    <a:pt x="8622449" y="469"/>
                  </a:lnTo>
                  <a:lnTo>
                    <a:pt x="8620595" y="2336"/>
                  </a:lnTo>
                  <a:lnTo>
                    <a:pt x="8620125" y="3454"/>
                  </a:lnTo>
                  <a:lnTo>
                    <a:pt x="8620125" y="6083"/>
                  </a:lnTo>
                  <a:lnTo>
                    <a:pt x="8620595" y="7200"/>
                  </a:lnTo>
                  <a:lnTo>
                    <a:pt x="8622449" y="9067"/>
                  </a:lnTo>
                  <a:lnTo>
                    <a:pt x="8623579" y="9525"/>
                  </a:lnTo>
                  <a:lnTo>
                    <a:pt x="8626208" y="9525"/>
                  </a:lnTo>
                  <a:lnTo>
                    <a:pt x="8627326" y="9067"/>
                  </a:lnTo>
                  <a:lnTo>
                    <a:pt x="8629193" y="7200"/>
                  </a:lnTo>
                  <a:lnTo>
                    <a:pt x="8629650" y="6083"/>
                  </a:lnTo>
                  <a:lnTo>
                    <a:pt x="8629650" y="3454"/>
                  </a:lnTo>
                  <a:close/>
                </a:path>
                <a:path w="10629900" h="2895600">
                  <a:moveTo>
                    <a:pt x="8677275" y="2889529"/>
                  </a:moveTo>
                  <a:lnTo>
                    <a:pt x="8676818" y="2888411"/>
                  </a:lnTo>
                  <a:lnTo>
                    <a:pt x="8674951" y="2886545"/>
                  </a:lnTo>
                  <a:lnTo>
                    <a:pt x="8673833" y="2886075"/>
                  </a:lnTo>
                  <a:lnTo>
                    <a:pt x="8671204" y="2886075"/>
                  </a:lnTo>
                  <a:lnTo>
                    <a:pt x="8670074" y="2886545"/>
                  </a:lnTo>
                  <a:lnTo>
                    <a:pt x="8668220" y="2888411"/>
                  </a:lnTo>
                  <a:lnTo>
                    <a:pt x="8667750" y="2889529"/>
                  </a:lnTo>
                  <a:lnTo>
                    <a:pt x="8667750" y="2892158"/>
                  </a:lnTo>
                  <a:lnTo>
                    <a:pt x="8668220" y="2893276"/>
                  </a:lnTo>
                  <a:lnTo>
                    <a:pt x="8670074" y="2895142"/>
                  </a:lnTo>
                  <a:lnTo>
                    <a:pt x="8671204" y="2895600"/>
                  </a:lnTo>
                  <a:lnTo>
                    <a:pt x="8673833" y="2895600"/>
                  </a:lnTo>
                  <a:lnTo>
                    <a:pt x="8674951" y="2895142"/>
                  </a:lnTo>
                  <a:lnTo>
                    <a:pt x="8676818" y="2893276"/>
                  </a:lnTo>
                  <a:lnTo>
                    <a:pt x="8677275" y="2892158"/>
                  </a:lnTo>
                  <a:lnTo>
                    <a:pt x="8677275" y="2889529"/>
                  </a:lnTo>
                  <a:close/>
                </a:path>
                <a:path w="10629900" h="2895600">
                  <a:moveTo>
                    <a:pt x="8677275" y="2477236"/>
                  </a:moveTo>
                  <a:lnTo>
                    <a:pt x="8676818" y="2476106"/>
                  </a:lnTo>
                  <a:lnTo>
                    <a:pt x="8674951" y="2474252"/>
                  </a:lnTo>
                  <a:lnTo>
                    <a:pt x="8673833" y="2473782"/>
                  </a:lnTo>
                  <a:lnTo>
                    <a:pt x="8671204" y="2473782"/>
                  </a:lnTo>
                  <a:lnTo>
                    <a:pt x="8670074" y="2474252"/>
                  </a:lnTo>
                  <a:lnTo>
                    <a:pt x="8668220" y="2476106"/>
                  </a:lnTo>
                  <a:lnTo>
                    <a:pt x="8667750" y="2477236"/>
                  </a:lnTo>
                  <a:lnTo>
                    <a:pt x="8667750" y="2479865"/>
                  </a:lnTo>
                  <a:lnTo>
                    <a:pt x="8668220" y="2480983"/>
                  </a:lnTo>
                  <a:lnTo>
                    <a:pt x="8670074" y="2482850"/>
                  </a:lnTo>
                  <a:lnTo>
                    <a:pt x="8671204" y="2483307"/>
                  </a:lnTo>
                  <a:lnTo>
                    <a:pt x="8673833" y="2483307"/>
                  </a:lnTo>
                  <a:lnTo>
                    <a:pt x="8674951" y="2482850"/>
                  </a:lnTo>
                  <a:lnTo>
                    <a:pt x="8676818" y="2480983"/>
                  </a:lnTo>
                  <a:lnTo>
                    <a:pt x="8677275" y="2479865"/>
                  </a:lnTo>
                  <a:lnTo>
                    <a:pt x="8677275" y="2477236"/>
                  </a:lnTo>
                  <a:close/>
                </a:path>
                <a:path w="10629900" h="2895600">
                  <a:moveTo>
                    <a:pt x="8677275" y="2064931"/>
                  </a:moveTo>
                  <a:lnTo>
                    <a:pt x="8676818" y="2063813"/>
                  </a:lnTo>
                  <a:lnTo>
                    <a:pt x="8674951" y="2061959"/>
                  </a:lnTo>
                  <a:lnTo>
                    <a:pt x="8673833" y="2061489"/>
                  </a:lnTo>
                  <a:lnTo>
                    <a:pt x="8671204" y="2061489"/>
                  </a:lnTo>
                  <a:lnTo>
                    <a:pt x="8670074" y="2061959"/>
                  </a:lnTo>
                  <a:lnTo>
                    <a:pt x="8668220" y="2063813"/>
                  </a:lnTo>
                  <a:lnTo>
                    <a:pt x="8667750" y="2064931"/>
                  </a:lnTo>
                  <a:lnTo>
                    <a:pt x="8667750" y="2067560"/>
                  </a:lnTo>
                  <a:lnTo>
                    <a:pt x="8668220" y="2068690"/>
                  </a:lnTo>
                  <a:lnTo>
                    <a:pt x="8670074" y="2070544"/>
                  </a:lnTo>
                  <a:lnTo>
                    <a:pt x="8671204" y="2071014"/>
                  </a:lnTo>
                  <a:lnTo>
                    <a:pt x="8673833" y="2071014"/>
                  </a:lnTo>
                  <a:lnTo>
                    <a:pt x="8674951" y="2070544"/>
                  </a:lnTo>
                  <a:lnTo>
                    <a:pt x="8676818" y="2068690"/>
                  </a:lnTo>
                  <a:lnTo>
                    <a:pt x="8677275" y="2067560"/>
                  </a:lnTo>
                  <a:lnTo>
                    <a:pt x="8677275" y="2064931"/>
                  </a:lnTo>
                  <a:close/>
                </a:path>
                <a:path w="10629900" h="2895600">
                  <a:moveTo>
                    <a:pt x="8677275" y="1652638"/>
                  </a:moveTo>
                  <a:lnTo>
                    <a:pt x="8676818" y="1651520"/>
                  </a:lnTo>
                  <a:lnTo>
                    <a:pt x="8674951" y="1649653"/>
                  </a:lnTo>
                  <a:lnTo>
                    <a:pt x="8673833" y="1649196"/>
                  </a:lnTo>
                  <a:lnTo>
                    <a:pt x="8671204" y="1649196"/>
                  </a:lnTo>
                  <a:lnTo>
                    <a:pt x="8670074" y="1649653"/>
                  </a:lnTo>
                  <a:lnTo>
                    <a:pt x="8668220" y="1651520"/>
                  </a:lnTo>
                  <a:lnTo>
                    <a:pt x="8667750" y="1652638"/>
                  </a:lnTo>
                  <a:lnTo>
                    <a:pt x="8667750" y="1655267"/>
                  </a:lnTo>
                  <a:lnTo>
                    <a:pt x="8668220" y="1656397"/>
                  </a:lnTo>
                  <a:lnTo>
                    <a:pt x="8670074" y="1658251"/>
                  </a:lnTo>
                  <a:lnTo>
                    <a:pt x="8671204" y="1658721"/>
                  </a:lnTo>
                  <a:lnTo>
                    <a:pt x="8673833" y="1658721"/>
                  </a:lnTo>
                  <a:lnTo>
                    <a:pt x="8674951" y="1658251"/>
                  </a:lnTo>
                  <a:lnTo>
                    <a:pt x="8676818" y="1656397"/>
                  </a:lnTo>
                  <a:lnTo>
                    <a:pt x="8677275" y="1655267"/>
                  </a:lnTo>
                  <a:lnTo>
                    <a:pt x="8677275" y="1652638"/>
                  </a:lnTo>
                  <a:close/>
                </a:path>
                <a:path w="10629900" h="2895600">
                  <a:moveTo>
                    <a:pt x="8677275" y="1240345"/>
                  </a:moveTo>
                  <a:lnTo>
                    <a:pt x="8676818" y="1239215"/>
                  </a:lnTo>
                  <a:lnTo>
                    <a:pt x="8674951" y="1237361"/>
                  </a:lnTo>
                  <a:lnTo>
                    <a:pt x="8673833" y="1236891"/>
                  </a:lnTo>
                  <a:lnTo>
                    <a:pt x="8671204" y="1236891"/>
                  </a:lnTo>
                  <a:lnTo>
                    <a:pt x="8670074" y="1237361"/>
                  </a:lnTo>
                  <a:lnTo>
                    <a:pt x="8668220" y="1239215"/>
                  </a:lnTo>
                  <a:lnTo>
                    <a:pt x="8667750" y="1240345"/>
                  </a:lnTo>
                  <a:lnTo>
                    <a:pt x="8667750" y="1242974"/>
                  </a:lnTo>
                  <a:lnTo>
                    <a:pt x="8668220" y="1244092"/>
                  </a:lnTo>
                  <a:lnTo>
                    <a:pt x="8670074" y="1245958"/>
                  </a:lnTo>
                  <a:lnTo>
                    <a:pt x="8671204" y="1246416"/>
                  </a:lnTo>
                  <a:lnTo>
                    <a:pt x="8673833" y="1246416"/>
                  </a:lnTo>
                  <a:lnTo>
                    <a:pt x="8674951" y="1245958"/>
                  </a:lnTo>
                  <a:lnTo>
                    <a:pt x="8676818" y="1244092"/>
                  </a:lnTo>
                  <a:lnTo>
                    <a:pt x="8677275" y="1242974"/>
                  </a:lnTo>
                  <a:lnTo>
                    <a:pt x="8677275" y="1240345"/>
                  </a:lnTo>
                  <a:close/>
                </a:path>
                <a:path w="10629900" h="2895600">
                  <a:moveTo>
                    <a:pt x="8677275" y="828040"/>
                  </a:moveTo>
                  <a:lnTo>
                    <a:pt x="8676818" y="826922"/>
                  </a:lnTo>
                  <a:lnTo>
                    <a:pt x="8674951" y="825068"/>
                  </a:lnTo>
                  <a:lnTo>
                    <a:pt x="8673833" y="824598"/>
                  </a:lnTo>
                  <a:lnTo>
                    <a:pt x="8671204" y="824598"/>
                  </a:lnTo>
                  <a:lnTo>
                    <a:pt x="8670074" y="825068"/>
                  </a:lnTo>
                  <a:lnTo>
                    <a:pt x="8668220" y="826922"/>
                  </a:lnTo>
                  <a:lnTo>
                    <a:pt x="8667750" y="828040"/>
                  </a:lnTo>
                  <a:lnTo>
                    <a:pt x="8667750" y="830681"/>
                  </a:lnTo>
                  <a:lnTo>
                    <a:pt x="8668220" y="831799"/>
                  </a:lnTo>
                  <a:lnTo>
                    <a:pt x="8670074" y="833653"/>
                  </a:lnTo>
                  <a:lnTo>
                    <a:pt x="8671204" y="834123"/>
                  </a:lnTo>
                  <a:lnTo>
                    <a:pt x="8673833" y="834123"/>
                  </a:lnTo>
                  <a:lnTo>
                    <a:pt x="8674951" y="833653"/>
                  </a:lnTo>
                  <a:lnTo>
                    <a:pt x="8676818" y="831799"/>
                  </a:lnTo>
                  <a:lnTo>
                    <a:pt x="8677275" y="830681"/>
                  </a:lnTo>
                  <a:lnTo>
                    <a:pt x="8677275" y="828040"/>
                  </a:lnTo>
                  <a:close/>
                </a:path>
                <a:path w="10629900" h="2895600">
                  <a:moveTo>
                    <a:pt x="8677275" y="415747"/>
                  </a:moveTo>
                  <a:lnTo>
                    <a:pt x="8676818" y="414629"/>
                  </a:lnTo>
                  <a:lnTo>
                    <a:pt x="8674951" y="412762"/>
                  </a:lnTo>
                  <a:lnTo>
                    <a:pt x="8673833" y="412305"/>
                  </a:lnTo>
                  <a:lnTo>
                    <a:pt x="8671204" y="412305"/>
                  </a:lnTo>
                  <a:lnTo>
                    <a:pt x="8670074" y="412762"/>
                  </a:lnTo>
                  <a:lnTo>
                    <a:pt x="8668220" y="414629"/>
                  </a:lnTo>
                  <a:lnTo>
                    <a:pt x="8667750" y="415747"/>
                  </a:lnTo>
                  <a:lnTo>
                    <a:pt x="8667750" y="418376"/>
                  </a:lnTo>
                  <a:lnTo>
                    <a:pt x="8668220" y="419506"/>
                  </a:lnTo>
                  <a:lnTo>
                    <a:pt x="8670074" y="421360"/>
                  </a:lnTo>
                  <a:lnTo>
                    <a:pt x="8671204" y="421830"/>
                  </a:lnTo>
                  <a:lnTo>
                    <a:pt x="8673833" y="421830"/>
                  </a:lnTo>
                  <a:lnTo>
                    <a:pt x="8674951" y="421360"/>
                  </a:lnTo>
                  <a:lnTo>
                    <a:pt x="8676818" y="419506"/>
                  </a:lnTo>
                  <a:lnTo>
                    <a:pt x="8677275" y="418376"/>
                  </a:lnTo>
                  <a:lnTo>
                    <a:pt x="8677275" y="415747"/>
                  </a:lnTo>
                  <a:close/>
                </a:path>
                <a:path w="10629900" h="2895600">
                  <a:moveTo>
                    <a:pt x="8677275" y="3454"/>
                  </a:moveTo>
                  <a:lnTo>
                    <a:pt x="8676818" y="2336"/>
                  </a:lnTo>
                  <a:lnTo>
                    <a:pt x="8674951" y="469"/>
                  </a:lnTo>
                  <a:lnTo>
                    <a:pt x="8673833" y="0"/>
                  </a:lnTo>
                  <a:lnTo>
                    <a:pt x="8671204" y="0"/>
                  </a:lnTo>
                  <a:lnTo>
                    <a:pt x="8670074" y="469"/>
                  </a:lnTo>
                  <a:lnTo>
                    <a:pt x="8668220" y="2336"/>
                  </a:lnTo>
                  <a:lnTo>
                    <a:pt x="8667750" y="3454"/>
                  </a:lnTo>
                  <a:lnTo>
                    <a:pt x="8667750" y="6083"/>
                  </a:lnTo>
                  <a:lnTo>
                    <a:pt x="8668220" y="7200"/>
                  </a:lnTo>
                  <a:lnTo>
                    <a:pt x="8670074" y="9067"/>
                  </a:lnTo>
                  <a:lnTo>
                    <a:pt x="8671204" y="9525"/>
                  </a:lnTo>
                  <a:lnTo>
                    <a:pt x="8673833" y="9525"/>
                  </a:lnTo>
                  <a:lnTo>
                    <a:pt x="8674951" y="9067"/>
                  </a:lnTo>
                  <a:lnTo>
                    <a:pt x="8676818" y="7200"/>
                  </a:lnTo>
                  <a:lnTo>
                    <a:pt x="8677275" y="6083"/>
                  </a:lnTo>
                  <a:lnTo>
                    <a:pt x="8677275" y="3454"/>
                  </a:lnTo>
                  <a:close/>
                </a:path>
                <a:path w="10629900" h="2895600">
                  <a:moveTo>
                    <a:pt x="8724900" y="2889529"/>
                  </a:moveTo>
                  <a:lnTo>
                    <a:pt x="8724443" y="2888411"/>
                  </a:lnTo>
                  <a:lnTo>
                    <a:pt x="8722576" y="2886545"/>
                  </a:lnTo>
                  <a:lnTo>
                    <a:pt x="8721458" y="2886075"/>
                  </a:lnTo>
                  <a:lnTo>
                    <a:pt x="8718829" y="2886075"/>
                  </a:lnTo>
                  <a:lnTo>
                    <a:pt x="8717699" y="2886545"/>
                  </a:lnTo>
                  <a:lnTo>
                    <a:pt x="8715845" y="2888411"/>
                  </a:lnTo>
                  <a:lnTo>
                    <a:pt x="8715375" y="2889529"/>
                  </a:lnTo>
                  <a:lnTo>
                    <a:pt x="8715375" y="2892158"/>
                  </a:lnTo>
                  <a:lnTo>
                    <a:pt x="8715845" y="2893276"/>
                  </a:lnTo>
                  <a:lnTo>
                    <a:pt x="8717699" y="2895142"/>
                  </a:lnTo>
                  <a:lnTo>
                    <a:pt x="8718829" y="2895600"/>
                  </a:lnTo>
                  <a:lnTo>
                    <a:pt x="8721458" y="2895600"/>
                  </a:lnTo>
                  <a:lnTo>
                    <a:pt x="8722576" y="2895142"/>
                  </a:lnTo>
                  <a:lnTo>
                    <a:pt x="8724443" y="2893276"/>
                  </a:lnTo>
                  <a:lnTo>
                    <a:pt x="8724900" y="2892158"/>
                  </a:lnTo>
                  <a:lnTo>
                    <a:pt x="8724900" y="2889529"/>
                  </a:lnTo>
                  <a:close/>
                </a:path>
                <a:path w="10629900" h="2895600">
                  <a:moveTo>
                    <a:pt x="8724900" y="2477236"/>
                  </a:moveTo>
                  <a:lnTo>
                    <a:pt x="8724443" y="2476106"/>
                  </a:lnTo>
                  <a:lnTo>
                    <a:pt x="8722576" y="2474252"/>
                  </a:lnTo>
                  <a:lnTo>
                    <a:pt x="8721458" y="2473782"/>
                  </a:lnTo>
                  <a:lnTo>
                    <a:pt x="8718829" y="2473782"/>
                  </a:lnTo>
                  <a:lnTo>
                    <a:pt x="8717699" y="2474252"/>
                  </a:lnTo>
                  <a:lnTo>
                    <a:pt x="8715845" y="2476106"/>
                  </a:lnTo>
                  <a:lnTo>
                    <a:pt x="8715375" y="2477236"/>
                  </a:lnTo>
                  <a:lnTo>
                    <a:pt x="8715375" y="2479865"/>
                  </a:lnTo>
                  <a:lnTo>
                    <a:pt x="8715845" y="2480983"/>
                  </a:lnTo>
                  <a:lnTo>
                    <a:pt x="8717699" y="2482850"/>
                  </a:lnTo>
                  <a:lnTo>
                    <a:pt x="8718829" y="2483307"/>
                  </a:lnTo>
                  <a:lnTo>
                    <a:pt x="8721458" y="2483307"/>
                  </a:lnTo>
                  <a:lnTo>
                    <a:pt x="8722576" y="2482850"/>
                  </a:lnTo>
                  <a:lnTo>
                    <a:pt x="8724443" y="2480983"/>
                  </a:lnTo>
                  <a:lnTo>
                    <a:pt x="8724900" y="2479865"/>
                  </a:lnTo>
                  <a:lnTo>
                    <a:pt x="8724900" y="2477236"/>
                  </a:lnTo>
                  <a:close/>
                </a:path>
                <a:path w="10629900" h="2895600">
                  <a:moveTo>
                    <a:pt x="8724900" y="2064931"/>
                  </a:moveTo>
                  <a:lnTo>
                    <a:pt x="8724443" y="2063813"/>
                  </a:lnTo>
                  <a:lnTo>
                    <a:pt x="8722576" y="2061959"/>
                  </a:lnTo>
                  <a:lnTo>
                    <a:pt x="8721458" y="2061489"/>
                  </a:lnTo>
                  <a:lnTo>
                    <a:pt x="8718829" y="2061489"/>
                  </a:lnTo>
                  <a:lnTo>
                    <a:pt x="8717699" y="2061959"/>
                  </a:lnTo>
                  <a:lnTo>
                    <a:pt x="8715845" y="2063813"/>
                  </a:lnTo>
                  <a:lnTo>
                    <a:pt x="8715375" y="2064931"/>
                  </a:lnTo>
                  <a:lnTo>
                    <a:pt x="8715375" y="2067560"/>
                  </a:lnTo>
                  <a:lnTo>
                    <a:pt x="8715845" y="2068690"/>
                  </a:lnTo>
                  <a:lnTo>
                    <a:pt x="8717699" y="2070544"/>
                  </a:lnTo>
                  <a:lnTo>
                    <a:pt x="8718829" y="2071014"/>
                  </a:lnTo>
                  <a:lnTo>
                    <a:pt x="8721458" y="2071014"/>
                  </a:lnTo>
                  <a:lnTo>
                    <a:pt x="8722576" y="2070544"/>
                  </a:lnTo>
                  <a:lnTo>
                    <a:pt x="8724443" y="2068690"/>
                  </a:lnTo>
                  <a:lnTo>
                    <a:pt x="8724900" y="2067560"/>
                  </a:lnTo>
                  <a:lnTo>
                    <a:pt x="8724900" y="2064931"/>
                  </a:lnTo>
                  <a:close/>
                </a:path>
                <a:path w="10629900" h="2895600">
                  <a:moveTo>
                    <a:pt x="8724900" y="1652638"/>
                  </a:moveTo>
                  <a:lnTo>
                    <a:pt x="8724443" y="1651520"/>
                  </a:lnTo>
                  <a:lnTo>
                    <a:pt x="8722576" y="1649653"/>
                  </a:lnTo>
                  <a:lnTo>
                    <a:pt x="8721458" y="1649196"/>
                  </a:lnTo>
                  <a:lnTo>
                    <a:pt x="8718829" y="1649196"/>
                  </a:lnTo>
                  <a:lnTo>
                    <a:pt x="8717699" y="1649653"/>
                  </a:lnTo>
                  <a:lnTo>
                    <a:pt x="8715845" y="1651520"/>
                  </a:lnTo>
                  <a:lnTo>
                    <a:pt x="8715375" y="1652638"/>
                  </a:lnTo>
                  <a:lnTo>
                    <a:pt x="8715375" y="1655267"/>
                  </a:lnTo>
                  <a:lnTo>
                    <a:pt x="8715845" y="1656397"/>
                  </a:lnTo>
                  <a:lnTo>
                    <a:pt x="8717699" y="1658251"/>
                  </a:lnTo>
                  <a:lnTo>
                    <a:pt x="8718829" y="1658721"/>
                  </a:lnTo>
                  <a:lnTo>
                    <a:pt x="8721458" y="1658721"/>
                  </a:lnTo>
                  <a:lnTo>
                    <a:pt x="8722576" y="1658251"/>
                  </a:lnTo>
                  <a:lnTo>
                    <a:pt x="8724443" y="1656397"/>
                  </a:lnTo>
                  <a:lnTo>
                    <a:pt x="8724900" y="1655267"/>
                  </a:lnTo>
                  <a:lnTo>
                    <a:pt x="8724900" y="1652638"/>
                  </a:lnTo>
                  <a:close/>
                </a:path>
                <a:path w="10629900" h="2895600">
                  <a:moveTo>
                    <a:pt x="8724900" y="1240345"/>
                  </a:moveTo>
                  <a:lnTo>
                    <a:pt x="8724443" y="1239215"/>
                  </a:lnTo>
                  <a:lnTo>
                    <a:pt x="8722576" y="1237361"/>
                  </a:lnTo>
                  <a:lnTo>
                    <a:pt x="8721458" y="1236891"/>
                  </a:lnTo>
                  <a:lnTo>
                    <a:pt x="8718829" y="1236891"/>
                  </a:lnTo>
                  <a:lnTo>
                    <a:pt x="8717699" y="1237361"/>
                  </a:lnTo>
                  <a:lnTo>
                    <a:pt x="8715845" y="1239215"/>
                  </a:lnTo>
                  <a:lnTo>
                    <a:pt x="8715375" y="1240345"/>
                  </a:lnTo>
                  <a:lnTo>
                    <a:pt x="8715375" y="1242974"/>
                  </a:lnTo>
                  <a:lnTo>
                    <a:pt x="8715845" y="1244092"/>
                  </a:lnTo>
                  <a:lnTo>
                    <a:pt x="8717699" y="1245958"/>
                  </a:lnTo>
                  <a:lnTo>
                    <a:pt x="8718829" y="1246416"/>
                  </a:lnTo>
                  <a:lnTo>
                    <a:pt x="8721458" y="1246416"/>
                  </a:lnTo>
                  <a:lnTo>
                    <a:pt x="8722576" y="1245958"/>
                  </a:lnTo>
                  <a:lnTo>
                    <a:pt x="8724443" y="1244092"/>
                  </a:lnTo>
                  <a:lnTo>
                    <a:pt x="8724900" y="1242974"/>
                  </a:lnTo>
                  <a:lnTo>
                    <a:pt x="8724900" y="1240345"/>
                  </a:lnTo>
                  <a:close/>
                </a:path>
                <a:path w="10629900" h="2895600">
                  <a:moveTo>
                    <a:pt x="8724900" y="828040"/>
                  </a:moveTo>
                  <a:lnTo>
                    <a:pt x="8724443" y="826922"/>
                  </a:lnTo>
                  <a:lnTo>
                    <a:pt x="8722576" y="825068"/>
                  </a:lnTo>
                  <a:lnTo>
                    <a:pt x="8721458" y="824598"/>
                  </a:lnTo>
                  <a:lnTo>
                    <a:pt x="8718829" y="824598"/>
                  </a:lnTo>
                  <a:lnTo>
                    <a:pt x="8717699" y="825068"/>
                  </a:lnTo>
                  <a:lnTo>
                    <a:pt x="8715845" y="826922"/>
                  </a:lnTo>
                  <a:lnTo>
                    <a:pt x="8715375" y="828040"/>
                  </a:lnTo>
                  <a:lnTo>
                    <a:pt x="8715375" y="830681"/>
                  </a:lnTo>
                  <a:lnTo>
                    <a:pt x="8715845" y="831799"/>
                  </a:lnTo>
                  <a:lnTo>
                    <a:pt x="8717699" y="833653"/>
                  </a:lnTo>
                  <a:lnTo>
                    <a:pt x="8718829" y="834123"/>
                  </a:lnTo>
                  <a:lnTo>
                    <a:pt x="8721458" y="834123"/>
                  </a:lnTo>
                  <a:lnTo>
                    <a:pt x="8722576" y="833653"/>
                  </a:lnTo>
                  <a:lnTo>
                    <a:pt x="8724443" y="831799"/>
                  </a:lnTo>
                  <a:lnTo>
                    <a:pt x="8724900" y="830681"/>
                  </a:lnTo>
                  <a:lnTo>
                    <a:pt x="8724900" y="828040"/>
                  </a:lnTo>
                  <a:close/>
                </a:path>
                <a:path w="10629900" h="2895600">
                  <a:moveTo>
                    <a:pt x="8724900" y="415747"/>
                  </a:moveTo>
                  <a:lnTo>
                    <a:pt x="8724443" y="414629"/>
                  </a:lnTo>
                  <a:lnTo>
                    <a:pt x="8722576" y="412762"/>
                  </a:lnTo>
                  <a:lnTo>
                    <a:pt x="8721458" y="412305"/>
                  </a:lnTo>
                  <a:lnTo>
                    <a:pt x="8718829" y="412305"/>
                  </a:lnTo>
                  <a:lnTo>
                    <a:pt x="8717699" y="412762"/>
                  </a:lnTo>
                  <a:lnTo>
                    <a:pt x="8715845" y="414629"/>
                  </a:lnTo>
                  <a:lnTo>
                    <a:pt x="8715375" y="415747"/>
                  </a:lnTo>
                  <a:lnTo>
                    <a:pt x="8715375" y="418376"/>
                  </a:lnTo>
                  <a:lnTo>
                    <a:pt x="8715845" y="419506"/>
                  </a:lnTo>
                  <a:lnTo>
                    <a:pt x="8717699" y="421360"/>
                  </a:lnTo>
                  <a:lnTo>
                    <a:pt x="8718829" y="421830"/>
                  </a:lnTo>
                  <a:lnTo>
                    <a:pt x="8721458" y="421830"/>
                  </a:lnTo>
                  <a:lnTo>
                    <a:pt x="8722576" y="421360"/>
                  </a:lnTo>
                  <a:lnTo>
                    <a:pt x="8724443" y="419506"/>
                  </a:lnTo>
                  <a:lnTo>
                    <a:pt x="8724900" y="418376"/>
                  </a:lnTo>
                  <a:lnTo>
                    <a:pt x="8724900" y="415747"/>
                  </a:lnTo>
                  <a:close/>
                </a:path>
                <a:path w="10629900" h="2895600">
                  <a:moveTo>
                    <a:pt x="8724900" y="3454"/>
                  </a:moveTo>
                  <a:lnTo>
                    <a:pt x="8724443" y="2336"/>
                  </a:lnTo>
                  <a:lnTo>
                    <a:pt x="8722576" y="469"/>
                  </a:lnTo>
                  <a:lnTo>
                    <a:pt x="8721458" y="0"/>
                  </a:lnTo>
                  <a:lnTo>
                    <a:pt x="8718829" y="0"/>
                  </a:lnTo>
                  <a:lnTo>
                    <a:pt x="8717699" y="469"/>
                  </a:lnTo>
                  <a:lnTo>
                    <a:pt x="8715845" y="2336"/>
                  </a:lnTo>
                  <a:lnTo>
                    <a:pt x="8715375" y="3454"/>
                  </a:lnTo>
                  <a:lnTo>
                    <a:pt x="8715375" y="6083"/>
                  </a:lnTo>
                  <a:lnTo>
                    <a:pt x="8715845" y="7200"/>
                  </a:lnTo>
                  <a:lnTo>
                    <a:pt x="8717699" y="9067"/>
                  </a:lnTo>
                  <a:lnTo>
                    <a:pt x="8718829" y="9525"/>
                  </a:lnTo>
                  <a:lnTo>
                    <a:pt x="8721458" y="9525"/>
                  </a:lnTo>
                  <a:lnTo>
                    <a:pt x="8722576" y="9067"/>
                  </a:lnTo>
                  <a:lnTo>
                    <a:pt x="8724443" y="7200"/>
                  </a:lnTo>
                  <a:lnTo>
                    <a:pt x="8724900" y="6083"/>
                  </a:lnTo>
                  <a:lnTo>
                    <a:pt x="8724900" y="3454"/>
                  </a:lnTo>
                  <a:close/>
                </a:path>
                <a:path w="10629900" h="2895600">
                  <a:moveTo>
                    <a:pt x="8772525" y="2889529"/>
                  </a:moveTo>
                  <a:lnTo>
                    <a:pt x="8772068" y="2888411"/>
                  </a:lnTo>
                  <a:lnTo>
                    <a:pt x="8770201" y="2886545"/>
                  </a:lnTo>
                  <a:lnTo>
                    <a:pt x="8769083" y="2886075"/>
                  </a:lnTo>
                  <a:lnTo>
                    <a:pt x="8766454" y="2886075"/>
                  </a:lnTo>
                  <a:lnTo>
                    <a:pt x="8765324" y="2886545"/>
                  </a:lnTo>
                  <a:lnTo>
                    <a:pt x="8763470" y="2888411"/>
                  </a:lnTo>
                  <a:lnTo>
                    <a:pt x="8763000" y="2889529"/>
                  </a:lnTo>
                  <a:lnTo>
                    <a:pt x="8763000" y="2892158"/>
                  </a:lnTo>
                  <a:lnTo>
                    <a:pt x="8763470" y="2893276"/>
                  </a:lnTo>
                  <a:lnTo>
                    <a:pt x="8765324" y="2895142"/>
                  </a:lnTo>
                  <a:lnTo>
                    <a:pt x="8766454" y="2895600"/>
                  </a:lnTo>
                  <a:lnTo>
                    <a:pt x="8769083" y="2895600"/>
                  </a:lnTo>
                  <a:lnTo>
                    <a:pt x="8770201" y="2895142"/>
                  </a:lnTo>
                  <a:lnTo>
                    <a:pt x="8772068" y="2893276"/>
                  </a:lnTo>
                  <a:lnTo>
                    <a:pt x="8772525" y="2892158"/>
                  </a:lnTo>
                  <a:lnTo>
                    <a:pt x="8772525" y="2889529"/>
                  </a:lnTo>
                  <a:close/>
                </a:path>
                <a:path w="10629900" h="2895600">
                  <a:moveTo>
                    <a:pt x="8772525" y="2477236"/>
                  </a:moveTo>
                  <a:lnTo>
                    <a:pt x="8772068" y="2476106"/>
                  </a:lnTo>
                  <a:lnTo>
                    <a:pt x="8770201" y="2474252"/>
                  </a:lnTo>
                  <a:lnTo>
                    <a:pt x="8769083" y="2473782"/>
                  </a:lnTo>
                  <a:lnTo>
                    <a:pt x="8766454" y="2473782"/>
                  </a:lnTo>
                  <a:lnTo>
                    <a:pt x="8765324" y="2474252"/>
                  </a:lnTo>
                  <a:lnTo>
                    <a:pt x="8763470" y="2476106"/>
                  </a:lnTo>
                  <a:lnTo>
                    <a:pt x="8763000" y="2477236"/>
                  </a:lnTo>
                  <a:lnTo>
                    <a:pt x="8763000" y="2479865"/>
                  </a:lnTo>
                  <a:lnTo>
                    <a:pt x="8763470" y="2480983"/>
                  </a:lnTo>
                  <a:lnTo>
                    <a:pt x="8765324" y="2482850"/>
                  </a:lnTo>
                  <a:lnTo>
                    <a:pt x="8766454" y="2483307"/>
                  </a:lnTo>
                  <a:lnTo>
                    <a:pt x="8769083" y="2483307"/>
                  </a:lnTo>
                  <a:lnTo>
                    <a:pt x="8770201" y="2482850"/>
                  </a:lnTo>
                  <a:lnTo>
                    <a:pt x="8772068" y="2480983"/>
                  </a:lnTo>
                  <a:lnTo>
                    <a:pt x="8772525" y="2479865"/>
                  </a:lnTo>
                  <a:lnTo>
                    <a:pt x="8772525" y="2477236"/>
                  </a:lnTo>
                  <a:close/>
                </a:path>
                <a:path w="10629900" h="2895600">
                  <a:moveTo>
                    <a:pt x="8772525" y="2064931"/>
                  </a:moveTo>
                  <a:lnTo>
                    <a:pt x="8772068" y="2063813"/>
                  </a:lnTo>
                  <a:lnTo>
                    <a:pt x="8770201" y="2061959"/>
                  </a:lnTo>
                  <a:lnTo>
                    <a:pt x="8769083" y="2061489"/>
                  </a:lnTo>
                  <a:lnTo>
                    <a:pt x="8766454" y="2061489"/>
                  </a:lnTo>
                  <a:lnTo>
                    <a:pt x="8765324" y="2061959"/>
                  </a:lnTo>
                  <a:lnTo>
                    <a:pt x="8763470" y="2063813"/>
                  </a:lnTo>
                  <a:lnTo>
                    <a:pt x="8763000" y="2064931"/>
                  </a:lnTo>
                  <a:lnTo>
                    <a:pt x="8763000" y="2067560"/>
                  </a:lnTo>
                  <a:lnTo>
                    <a:pt x="8763470" y="2068690"/>
                  </a:lnTo>
                  <a:lnTo>
                    <a:pt x="8765324" y="2070544"/>
                  </a:lnTo>
                  <a:lnTo>
                    <a:pt x="8766454" y="2071014"/>
                  </a:lnTo>
                  <a:lnTo>
                    <a:pt x="8769083" y="2071014"/>
                  </a:lnTo>
                  <a:lnTo>
                    <a:pt x="8770201" y="2070544"/>
                  </a:lnTo>
                  <a:lnTo>
                    <a:pt x="8772068" y="2068690"/>
                  </a:lnTo>
                  <a:lnTo>
                    <a:pt x="8772525" y="2067560"/>
                  </a:lnTo>
                  <a:lnTo>
                    <a:pt x="8772525" y="2064931"/>
                  </a:lnTo>
                  <a:close/>
                </a:path>
                <a:path w="10629900" h="2895600">
                  <a:moveTo>
                    <a:pt x="8772525" y="1652638"/>
                  </a:moveTo>
                  <a:lnTo>
                    <a:pt x="8772068" y="1651520"/>
                  </a:lnTo>
                  <a:lnTo>
                    <a:pt x="8770201" y="1649653"/>
                  </a:lnTo>
                  <a:lnTo>
                    <a:pt x="8769083" y="1649196"/>
                  </a:lnTo>
                  <a:lnTo>
                    <a:pt x="8766454" y="1649196"/>
                  </a:lnTo>
                  <a:lnTo>
                    <a:pt x="8765324" y="1649653"/>
                  </a:lnTo>
                  <a:lnTo>
                    <a:pt x="8763470" y="1651520"/>
                  </a:lnTo>
                  <a:lnTo>
                    <a:pt x="8763000" y="1652638"/>
                  </a:lnTo>
                  <a:lnTo>
                    <a:pt x="8763000" y="1655267"/>
                  </a:lnTo>
                  <a:lnTo>
                    <a:pt x="8763470" y="1656397"/>
                  </a:lnTo>
                  <a:lnTo>
                    <a:pt x="8765324" y="1658251"/>
                  </a:lnTo>
                  <a:lnTo>
                    <a:pt x="8766454" y="1658721"/>
                  </a:lnTo>
                  <a:lnTo>
                    <a:pt x="8769083" y="1658721"/>
                  </a:lnTo>
                  <a:lnTo>
                    <a:pt x="8770201" y="1658251"/>
                  </a:lnTo>
                  <a:lnTo>
                    <a:pt x="8772068" y="1656397"/>
                  </a:lnTo>
                  <a:lnTo>
                    <a:pt x="8772525" y="1655267"/>
                  </a:lnTo>
                  <a:lnTo>
                    <a:pt x="8772525" y="1652638"/>
                  </a:lnTo>
                  <a:close/>
                </a:path>
                <a:path w="10629900" h="2895600">
                  <a:moveTo>
                    <a:pt x="8772525" y="1240345"/>
                  </a:moveTo>
                  <a:lnTo>
                    <a:pt x="8772068" y="1239215"/>
                  </a:lnTo>
                  <a:lnTo>
                    <a:pt x="8770201" y="1237361"/>
                  </a:lnTo>
                  <a:lnTo>
                    <a:pt x="8769083" y="1236891"/>
                  </a:lnTo>
                  <a:lnTo>
                    <a:pt x="8766454" y="1236891"/>
                  </a:lnTo>
                  <a:lnTo>
                    <a:pt x="8765324" y="1237361"/>
                  </a:lnTo>
                  <a:lnTo>
                    <a:pt x="8763470" y="1239215"/>
                  </a:lnTo>
                  <a:lnTo>
                    <a:pt x="8763000" y="1240345"/>
                  </a:lnTo>
                  <a:lnTo>
                    <a:pt x="8763000" y="1242974"/>
                  </a:lnTo>
                  <a:lnTo>
                    <a:pt x="8763470" y="1244092"/>
                  </a:lnTo>
                  <a:lnTo>
                    <a:pt x="8765324" y="1245958"/>
                  </a:lnTo>
                  <a:lnTo>
                    <a:pt x="8766454" y="1246416"/>
                  </a:lnTo>
                  <a:lnTo>
                    <a:pt x="8769083" y="1246416"/>
                  </a:lnTo>
                  <a:lnTo>
                    <a:pt x="8770201" y="1245958"/>
                  </a:lnTo>
                  <a:lnTo>
                    <a:pt x="8772068" y="1244092"/>
                  </a:lnTo>
                  <a:lnTo>
                    <a:pt x="8772525" y="1242974"/>
                  </a:lnTo>
                  <a:lnTo>
                    <a:pt x="8772525" y="1240345"/>
                  </a:lnTo>
                  <a:close/>
                </a:path>
                <a:path w="10629900" h="2895600">
                  <a:moveTo>
                    <a:pt x="8772525" y="828040"/>
                  </a:moveTo>
                  <a:lnTo>
                    <a:pt x="8772068" y="826922"/>
                  </a:lnTo>
                  <a:lnTo>
                    <a:pt x="8770201" y="825068"/>
                  </a:lnTo>
                  <a:lnTo>
                    <a:pt x="8769083" y="824598"/>
                  </a:lnTo>
                  <a:lnTo>
                    <a:pt x="8766454" y="824598"/>
                  </a:lnTo>
                  <a:lnTo>
                    <a:pt x="8765324" y="825068"/>
                  </a:lnTo>
                  <a:lnTo>
                    <a:pt x="8763470" y="826922"/>
                  </a:lnTo>
                  <a:lnTo>
                    <a:pt x="8763000" y="828040"/>
                  </a:lnTo>
                  <a:lnTo>
                    <a:pt x="8763000" y="830681"/>
                  </a:lnTo>
                  <a:lnTo>
                    <a:pt x="8763470" y="831799"/>
                  </a:lnTo>
                  <a:lnTo>
                    <a:pt x="8765324" y="833653"/>
                  </a:lnTo>
                  <a:lnTo>
                    <a:pt x="8766454" y="834123"/>
                  </a:lnTo>
                  <a:lnTo>
                    <a:pt x="8769083" y="834123"/>
                  </a:lnTo>
                  <a:lnTo>
                    <a:pt x="8770201" y="833653"/>
                  </a:lnTo>
                  <a:lnTo>
                    <a:pt x="8772068" y="831799"/>
                  </a:lnTo>
                  <a:lnTo>
                    <a:pt x="8772525" y="830681"/>
                  </a:lnTo>
                  <a:lnTo>
                    <a:pt x="8772525" y="828040"/>
                  </a:lnTo>
                  <a:close/>
                </a:path>
                <a:path w="10629900" h="2895600">
                  <a:moveTo>
                    <a:pt x="8772525" y="415747"/>
                  </a:moveTo>
                  <a:lnTo>
                    <a:pt x="8772068" y="414629"/>
                  </a:lnTo>
                  <a:lnTo>
                    <a:pt x="8770201" y="412762"/>
                  </a:lnTo>
                  <a:lnTo>
                    <a:pt x="8769083" y="412305"/>
                  </a:lnTo>
                  <a:lnTo>
                    <a:pt x="8766454" y="412305"/>
                  </a:lnTo>
                  <a:lnTo>
                    <a:pt x="8765324" y="412762"/>
                  </a:lnTo>
                  <a:lnTo>
                    <a:pt x="8763470" y="414629"/>
                  </a:lnTo>
                  <a:lnTo>
                    <a:pt x="8763000" y="415747"/>
                  </a:lnTo>
                  <a:lnTo>
                    <a:pt x="8763000" y="418376"/>
                  </a:lnTo>
                  <a:lnTo>
                    <a:pt x="8763470" y="419506"/>
                  </a:lnTo>
                  <a:lnTo>
                    <a:pt x="8765324" y="421360"/>
                  </a:lnTo>
                  <a:lnTo>
                    <a:pt x="8766454" y="421830"/>
                  </a:lnTo>
                  <a:lnTo>
                    <a:pt x="8769083" y="421830"/>
                  </a:lnTo>
                  <a:lnTo>
                    <a:pt x="8770201" y="421360"/>
                  </a:lnTo>
                  <a:lnTo>
                    <a:pt x="8772068" y="419506"/>
                  </a:lnTo>
                  <a:lnTo>
                    <a:pt x="8772525" y="418376"/>
                  </a:lnTo>
                  <a:lnTo>
                    <a:pt x="8772525" y="415747"/>
                  </a:lnTo>
                  <a:close/>
                </a:path>
                <a:path w="10629900" h="2895600">
                  <a:moveTo>
                    <a:pt x="8772525" y="3454"/>
                  </a:moveTo>
                  <a:lnTo>
                    <a:pt x="8772068" y="2336"/>
                  </a:lnTo>
                  <a:lnTo>
                    <a:pt x="8770201" y="469"/>
                  </a:lnTo>
                  <a:lnTo>
                    <a:pt x="8769083" y="0"/>
                  </a:lnTo>
                  <a:lnTo>
                    <a:pt x="8766454" y="0"/>
                  </a:lnTo>
                  <a:lnTo>
                    <a:pt x="8765324" y="469"/>
                  </a:lnTo>
                  <a:lnTo>
                    <a:pt x="8763470" y="2336"/>
                  </a:lnTo>
                  <a:lnTo>
                    <a:pt x="8763000" y="3454"/>
                  </a:lnTo>
                  <a:lnTo>
                    <a:pt x="8763000" y="6083"/>
                  </a:lnTo>
                  <a:lnTo>
                    <a:pt x="8763470" y="7200"/>
                  </a:lnTo>
                  <a:lnTo>
                    <a:pt x="8765324" y="9067"/>
                  </a:lnTo>
                  <a:lnTo>
                    <a:pt x="8766454" y="9525"/>
                  </a:lnTo>
                  <a:lnTo>
                    <a:pt x="8769083" y="9525"/>
                  </a:lnTo>
                  <a:lnTo>
                    <a:pt x="8770201" y="9067"/>
                  </a:lnTo>
                  <a:lnTo>
                    <a:pt x="8772068" y="7200"/>
                  </a:lnTo>
                  <a:lnTo>
                    <a:pt x="8772525" y="6083"/>
                  </a:lnTo>
                  <a:lnTo>
                    <a:pt x="8772525" y="3454"/>
                  </a:lnTo>
                  <a:close/>
                </a:path>
                <a:path w="10629900" h="2895600">
                  <a:moveTo>
                    <a:pt x="8820150" y="2889529"/>
                  </a:moveTo>
                  <a:lnTo>
                    <a:pt x="8819693" y="2888411"/>
                  </a:lnTo>
                  <a:lnTo>
                    <a:pt x="8817826" y="2886545"/>
                  </a:lnTo>
                  <a:lnTo>
                    <a:pt x="8816708" y="2886075"/>
                  </a:lnTo>
                  <a:lnTo>
                    <a:pt x="8814079" y="2886075"/>
                  </a:lnTo>
                  <a:lnTo>
                    <a:pt x="8812949" y="2886545"/>
                  </a:lnTo>
                  <a:lnTo>
                    <a:pt x="8811095" y="2888411"/>
                  </a:lnTo>
                  <a:lnTo>
                    <a:pt x="8810625" y="2889529"/>
                  </a:lnTo>
                  <a:lnTo>
                    <a:pt x="8810625" y="2892158"/>
                  </a:lnTo>
                  <a:lnTo>
                    <a:pt x="8811095" y="2893276"/>
                  </a:lnTo>
                  <a:lnTo>
                    <a:pt x="8812949" y="2895142"/>
                  </a:lnTo>
                  <a:lnTo>
                    <a:pt x="8814079" y="2895600"/>
                  </a:lnTo>
                  <a:lnTo>
                    <a:pt x="8816708" y="2895600"/>
                  </a:lnTo>
                  <a:lnTo>
                    <a:pt x="8817826" y="2895142"/>
                  </a:lnTo>
                  <a:lnTo>
                    <a:pt x="8819693" y="2893276"/>
                  </a:lnTo>
                  <a:lnTo>
                    <a:pt x="8820150" y="2892158"/>
                  </a:lnTo>
                  <a:lnTo>
                    <a:pt x="8820150" y="2889529"/>
                  </a:lnTo>
                  <a:close/>
                </a:path>
                <a:path w="10629900" h="2895600">
                  <a:moveTo>
                    <a:pt x="8820150" y="2477236"/>
                  </a:moveTo>
                  <a:lnTo>
                    <a:pt x="8819693" y="2476106"/>
                  </a:lnTo>
                  <a:lnTo>
                    <a:pt x="8817826" y="2474252"/>
                  </a:lnTo>
                  <a:lnTo>
                    <a:pt x="8816708" y="2473782"/>
                  </a:lnTo>
                  <a:lnTo>
                    <a:pt x="8814079" y="2473782"/>
                  </a:lnTo>
                  <a:lnTo>
                    <a:pt x="8812949" y="2474252"/>
                  </a:lnTo>
                  <a:lnTo>
                    <a:pt x="8811095" y="2476106"/>
                  </a:lnTo>
                  <a:lnTo>
                    <a:pt x="8810625" y="2477236"/>
                  </a:lnTo>
                  <a:lnTo>
                    <a:pt x="8810625" y="2479865"/>
                  </a:lnTo>
                  <a:lnTo>
                    <a:pt x="8811095" y="2480983"/>
                  </a:lnTo>
                  <a:lnTo>
                    <a:pt x="8812949" y="2482850"/>
                  </a:lnTo>
                  <a:lnTo>
                    <a:pt x="8814079" y="2483307"/>
                  </a:lnTo>
                  <a:lnTo>
                    <a:pt x="8816708" y="2483307"/>
                  </a:lnTo>
                  <a:lnTo>
                    <a:pt x="8817826" y="2482850"/>
                  </a:lnTo>
                  <a:lnTo>
                    <a:pt x="8819693" y="2480983"/>
                  </a:lnTo>
                  <a:lnTo>
                    <a:pt x="8820150" y="2479865"/>
                  </a:lnTo>
                  <a:lnTo>
                    <a:pt x="8820150" y="2477236"/>
                  </a:lnTo>
                  <a:close/>
                </a:path>
                <a:path w="10629900" h="2895600">
                  <a:moveTo>
                    <a:pt x="8820150" y="2064931"/>
                  </a:moveTo>
                  <a:lnTo>
                    <a:pt x="8819693" y="2063813"/>
                  </a:lnTo>
                  <a:lnTo>
                    <a:pt x="8817826" y="2061959"/>
                  </a:lnTo>
                  <a:lnTo>
                    <a:pt x="8816708" y="2061489"/>
                  </a:lnTo>
                  <a:lnTo>
                    <a:pt x="8814079" y="2061489"/>
                  </a:lnTo>
                  <a:lnTo>
                    <a:pt x="8812949" y="2061959"/>
                  </a:lnTo>
                  <a:lnTo>
                    <a:pt x="8811095" y="2063813"/>
                  </a:lnTo>
                  <a:lnTo>
                    <a:pt x="8810625" y="2064931"/>
                  </a:lnTo>
                  <a:lnTo>
                    <a:pt x="8810625" y="2067560"/>
                  </a:lnTo>
                  <a:lnTo>
                    <a:pt x="8811095" y="2068690"/>
                  </a:lnTo>
                  <a:lnTo>
                    <a:pt x="8812949" y="2070544"/>
                  </a:lnTo>
                  <a:lnTo>
                    <a:pt x="8814079" y="2071014"/>
                  </a:lnTo>
                  <a:lnTo>
                    <a:pt x="8816708" y="2071014"/>
                  </a:lnTo>
                  <a:lnTo>
                    <a:pt x="8817826" y="2070544"/>
                  </a:lnTo>
                  <a:lnTo>
                    <a:pt x="8819693" y="2068690"/>
                  </a:lnTo>
                  <a:lnTo>
                    <a:pt x="8820150" y="2067560"/>
                  </a:lnTo>
                  <a:lnTo>
                    <a:pt x="8820150" y="2064931"/>
                  </a:lnTo>
                  <a:close/>
                </a:path>
                <a:path w="10629900" h="2895600">
                  <a:moveTo>
                    <a:pt x="8820150" y="1652638"/>
                  </a:moveTo>
                  <a:lnTo>
                    <a:pt x="8819693" y="1651520"/>
                  </a:lnTo>
                  <a:lnTo>
                    <a:pt x="8817826" y="1649653"/>
                  </a:lnTo>
                  <a:lnTo>
                    <a:pt x="8816708" y="1649196"/>
                  </a:lnTo>
                  <a:lnTo>
                    <a:pt x="8814079" y="1649196"/>
                  </a:lnTo>
                  <a:lnTo>
                    <a:pt x="8812949" y="1649653"/>
                  </a:lnTo>
                  <a:lnTo>
                    <a:pt x="8811095" y="1651520"/>
                  </a:lnTo>
                  <a:lnTo>
                    <a:pt x="8810625" y="1652638"/>
                  </a:lnTo>
                  <a:lnTo>
                    <a:pt x="8810625" y="1655267"/>
                  </a:lnTo>
                  <a:lnTo>
                    <a:pt x="8811095" y="1656397"/>
                  </a:lnTo>
                  <a:lnTo>
                    <a:pt x="8812949" y="1658251"/>
                  </a:lnTo>
                  <a:lnTo>
                    <a:pt x="8814079" y="1658721"/>
                  </a:lnTo>
                  <a:lnTo>
                    <a:pt x="8816708" y="1658721"/>
                  </a:lnTo>
                  <a:lnTo>
                    <a:pt x="8817826" y="1658251"/>
                  </a:lnTo>
                  <a:lnTo>
                    <a:pt x="8819693" y="1656397"/>
                  </a:lnTo>
                  <a:lnTo>
                    <a:pt x="8820150" y="1655267"/>
                  </a:lnTo>
                  <a:lnTo>
                    <a:pt x="8820150" y="1652638"/>
                  </a:lnTo>
                  <a:close/>
                </a:path>
                <a:path w="10629900" h="2895600">
                  <a:moveTo>
                    <a:pt x="8820150" y="1240345"/>
                  </a:moveTo>
                  <a:lnTo>
                    <a:pt x="8819693" y="1239215"/>
                  </a:lnTo>
                  <a:lnTo>
                    <a:pt x="8817826" y="1237361"/>
                  </a:lnTo>
                  <a:lnTo>
                    <a:pt x="8816708" y="1236891"/>
                  </a:lnTo>
                  <a:lnTo>
                    <a:pt x="8814079" y="1236891"/>
                  </a:lnTo>
                  <a:lnTo>
                    <a:pt x="8812949" y="1237361"/>
                  </a:lnTo>
                  <a:lnTo>
                    <a:pt x="8811095" y="1239215"/>
                  </a:lnTo>
                  <a:lnTo>
                    <a:pt x="8810625" y="1240345"/>
                  </a:lnTo>
                  <a:lnTo>
                    <a:pt x="8810625" y="1242974"/>
                  </a:lnTo>
                  <a:lnTo>
                    <a:pt x="8811095" y="1244092"/>
                  </a:lnTo>
                  <a:lnTo>
                    <a:pt x="8812949" y="1245958"/>
                  </a:lnTo>
                  <a:lnTo>
                    <a:pt x="8814079" y="1246416"/>
                  </a:lnTo>
                  <a:lnTo>
                    <a:pt x="8816708" y="1246416"/>
                  </a:lnTo>
                  <a:lnTo>
                    <a:pt x="8817826" y="1245958"/>
                  </a:lnTo>
                  <a:lnTo>
                    <a:pt x="8819693" y="1244092"/>
                  </a:lnTo>
                  <a:lnTo>
                    <a:pt x="8820150" y="1242974"/>
                  </a:lnTo>
                  <a:lnTo>
                    <a:pt x="8820150" y="1240345"/>
                  </a:lnTo>
                  <a:close/>
                </a:path>
                <a:path w="10629900" h="2895600">
                  <a:moveTo>
                    <a:pt x="8820150" y="828040"/>
                  </a:moveTo>
                  <a:lnTo>
                    <a:pt x="8819693" y="826922"/>
                  </a:lnTo>
                  <a:lnTo>
                    <a:pt x="8817826" y="825068"/>
                  </a:lnTo>
                  <a:lnTo>
                    <a:pt x="8816708" y="824598"/>
                  </a:lnTo>
                  <a:lnTo>
                    <a:pt x="8814079" y="824598"/>
                  </a:lnTo>
                  <a:lnTo>
                    <a:pt x="8812949" y="825068"/>
                  </a:lnTo>
                  <a:lnTo>
                    <a:pt x="8811095" y="826922"/>
                  </a:lnTo>
                  <a:lnTo>
                    <a:pt x="8810625" y="828040"/>
                  </a:lnTo>
                  <a:lnTo>
                    <a:pt x="8810625" y="830681"/>
                  </a:lnTo>
                  <a:lnTo>
                    <a:pt x="8811095" y="831799"/>
                  </a:lnTo>
                  <a:lnTo>
                    <a:pt x="8812949" y="833653"/>
                  </a:lnTo>
                  <a:lnTo>
                    <a:pt x="8814079" y="834123"/>
                  </a:lnTo>
                  <a:lnTo>
                    <a:pt x="8816708" y="834123"/>
                  </a:lnTo>
                  <a:lnTo>
                    <a:pt x="8817826" y="833653"/>
                  </a:lnTo>
                  <a:lnTo>
                    <a:pt x="8819693" y="831799"/>
                  </a:lnTo>
                  <a:lnTo>
                    <a:pt x="8820150" y="830681"/>
                  </a:lnTo>
                  <a:lnTo>
                    <a:pt x="8820150" y="828040"/>
                  </a:lnTo>
                  <a:close/>
                </a:path>
                <a:path w="10629900" h="2895600">
                  <a:moveTo>
                    <a:pt x="8820150" y="415747"/>
                  </a:moveTo>
                  <a:lnTo>
                    <a:pt x="8819693" y="414629"/>
                  </a:lnTo>
                  <a:lnTo>
                    <a:pt x="8817826" y="412762"/>
                  </a:lnTo>
                  <a:lnTo>
                    <a:pt x="8816708" y="412305"/>
                  </a:lnTo>
                  <a:lnTo>
                    <a:pt x="8814079" y="412305"/>
                  </a:lnTo>
                  <a:lnTo>
                    <a:pt x="8812949" y="412762"/>
                  </a:lnTo>
                  <a:lnTo>
                    <a:pt x="8811095" y="414629"/>
                  </a:lnTo>
                  <a:lnTo>
                    <a:pt x="8810625" y="415747"/>
                  </a:lnTo>
                  <a:lnTo>
                    <a:pt x="8810625" y="418376"/>
                  </a:lnTo>
                  <a:lnTo>
                    <a:pt x="8811095" y="419506"/>
                  </a:lnTo>
                  <a:lnTo>
                    <a:pt x="8812949" y="421360"/>
                  </a:lnTo>
                  <a:lnTo>
                    <a:pt x="8814079" y="421830"/>
                  </a:lnTo>
                  <a:lnTo>
                    <a:pt x="8816708" y="421830"/>
                  </a:lnTo>
                  <a:lnTo>
                    <a:pt x="8817826" y="421360"/>
                  </a:lnTo>
                  <a:lnTo>
                    <a:pt x="8819693" y="419506"/>
                  </a:lnTo>
                  <a:lnTo>
                    <a:pt x="8820150" y="418376"/>
                  </a:lnTo>
                  <a:lnTo>
                    <a:pt x="8820150" y="415747"/>
                  </a:lnTo>
                  <a:close/>
                </a:path>
                <a:path w="10629900" h="2895600">
                  <a:moveTo>
                    <a:pt x="8820150" y="3454"/>
                  </a:moveTo>
                  <a:lnTo>
                    <a:pt x="8819693" y="2336"/>
                  </a:lnTo>
                  <a:lnTo>
                    <a:pt x="8817826" y="469"/>
                  </a:lnTo>
                  <a:lnTo>
                    <a:pt x="8816708" y="0"/>
                  </a:lnTo>
                  <a:lnTo>
                    <a:pt x="8814079" y="0"/>
                  </a:lnTo>
                  <a:lnTo>
                    <a:pt x="8812949" y="469"/>
                  </a:lnTo>
                  <a:lnTo>
                    <a:pt x="8811095" y="2336"/>
                  </a:lnTo>
                  <a:lnTo>
                    <a:pt x="8810625" y="3454"/>
                  </a:lnTo>
                  <a:lnTo>
                    <a:pt x="8810625" y="6083"/>
                  </a:lnTo>
                  <a:lnTo>
                    <a:pt x="8811095" y="7200"/>
                  </a:lnTo>
                  <a:lnTo>
                    <a:pt x="8812949" y="9067"/>
                  </a:lnTo>
                  <a:lnTo>
                    <a:pt x="8814079" y="9525"/>
                  </a:lnTo>
                  <a:lnTo>
                    <a:pt x="8816708" y="9525"/>
                  </a:lnTo>
                  <a:lnTo>
                    <a:pt x="8817826" y="9067"/>
                  </a:lnTo>
                  <a:lnTo>
                    <a:pt x="8819693" y="7200"/>
                  </a:lnTo>
                  <a:lnTo>
                    <a:pt x="8820150" y="6083"/>
                  </a:lnTo>
                  <a:lnTo>
                    <a:pt x="8820150" y="3454"/>
                  </a:lnTo>
                  <a:close/>
                </a:path>
                <a:path w="10629900" h="2895600">
                  <a:moveTo>
                    <a:pt x="8867775" y="2889529"/>
                  </a:moveTo>
                  <a:lnTo>
                    <a:pt x="8867318" y="2888411"/>
                  </a:lnTo>
                  <a:lnTo>
                    <a:pt x="8865451" y="2886545"/>
                  </a:lnTo>
                  <a:lnTo>
                    <a:pt x="8864333" y="2886075"/>
                  </a:lnTo>
                  <a:lnTo>
                    <a:pt x="8861704" y="2886075"/>
                  </a:lnTo>
                  <a:lnTo>
                    <a:pt x="8860574" y="2886545"/>
                  </a:lnTo>
                  <a:lnTo>
                    <a:pt x="8858720" y="2888411"/>
                  </a:lnTo>
                  <a:lnTo>
                    <a:pt x="8858250" y="2889529"/>
                  </a:lnTo>
                  <a:lnTo>
                    <a:pt x="8858250" y="2892158"/>
                  </a:lnTo>
                  <a:lnTo>
                    <a:pt x="8858720" y="2893276"/>
                  </a:lnTo>
                  <a:lnTo>
                    <a:pt x="8860574" y="2895142"/>
                  </a:lnTo>
                  <a:lnTo>
                    <a:pt x="8861704" y="2895600"/>
                  </a:lnTo>
                  <a:lnTo>
                    <a:pt x="8864333" y="2895600"/>
                  </a:lnTo>
                  <a:lnTo>
                    <a:pt x="8865451" y="2895142"/>
                  </a:lnTo>
                  <a:lnTo>
                    <a:pt x="8867318" y="2893276"/>
                  </a:lnTo>
                  <a:lnTo>
                    <a:pt x="8867775" y="2892158"/>
                  </a:lnTo>
                  <a:lnTo>
                    <a:pt x="8867775" y="2889529"/>
                  </a:lnTo>
                  <a:close/>
                </a:path>
                <a:path w="10629900" h="2895600">
                  <a:moveTo>
                    <a:pt x="8867775" y="2477236"/>
                  </a:moveTo>
                  <a:lnTo>
                    <a:pt x="8867318" y="2476106"/>
                  </a:lnTo>
                  <a:lnTo>
                    <a:pt x="8865451" y="2474252"/>
                  </a:lnTo>
                  <a:lnTo>
                    <a:pt x="8864333" y="2473782"/>
                  </a:lnTo>
                  <a:lnTo>
                    <a:pt x="8861704" y="2473782"/>
                  </a:lnTo>
                  <a:lnTo>
                    <a:pt x="8860574" y="2474252"/>
                  </a:lnTo>
                  <a:lnTo>
                    <a:pt x="8858720" y="2476106"/>
                  </a:lnTo>
                  <a:lnTo>
                    <a:pt x="8858250" y="2477236"/>
                  </a:lnTo>
                  <a:lnTo>
                    <a:pt x="8858250" y="2479865"/>
                  </a:lnTo>
                  <a:lnTo>
                    <a:pt x="8858720" y="2480983"/>
                  </a:lnTo>
                  <a:lnTo>
                    <a:pt x="8860574" y="2482850"/>
                  </a:lnTo>
                  <a:lnTo>
                    <a:pt x="8861704" y="2483307"/>
                  </a:lnTo>
                  <a:lnTo>
                    <a:pt x="8864333" y="2483307"/>
                  </a:lnTo>
                  <a:lnTo>
                    <a:pt x="8865451" y="2482850"/>
                  </a:lnTo>
                  <a:lnTo>
                    <a:pt x="8867318" y="2480983"/>
                  </a:lnTo>
                  <a:lnTo>
                    <a:pt x="8867775" y="2479865"/>
                  </a:lnTo>
                  <a:lnTo>
                    <a:pt x="8867775" y="2477236"/>
                  </a:lnTo>
                  <a:close/>
                </a:path>
                <a:path w="10629900" h="2895600">
                  <a:moveTo>
                    <a:pt x="8867775" y="2064931"/>
                  </a:moveTo>
                  <a:lnTo>
                    <a:pt x="8867318" y="2063813"/>
                  </a:lnTo>
                  <a:lnTo>
                    <a:pt x="8865451" y="2061959"/>
                  </a:lnTo>
                  <a:lnTo>
                    <a:pt x="8864333" y="2061489"/>
                  </a:lnTo>
                  <a:lnTo>
                    <a:pt x="8861704" y="2061489"/>
                  </a:lnTo>
                  <a:lnTo>
                    <a:pt x="8860574" y="2061959"/>
                  </a:lnTo>
                  <a:lnTo>
                    <a:pt x="8858720" y="2063813"/>
                  </a:lnTo>
                  <a:lnTo>
                    <a:pt x="8858250" y="2064931"/>
                  </a:lnTo>
                  <a:lnTo>
                    <a:pt x="8858250" y="2067560"/>
                  </a:lnTo>
                  <a:lnTo>
                    <a:pt x="8858720" y="2068690"/>
                  </a:lnTo>
                  <a:lnTo>
                    <a:pt x="8860574" y="2070544"/>
                  </a:lnTo>
                  <a:lnTo>
                    <a:pt x="8861704" y="2071014"/>
                  </a:lnTo>
                  <a:lnTo>
                    <a:pt x="8864333" y="2071014"/>
                  </a:lnTo>
                  <a:lnTo>
                    <a:pt x="8865451" y="2070544"/>
                  </a:lnTo>
                  <a:lnTo>
                    <a:pt x="8867318" y="2068690"/>
                  </a:lnTo>
                  <a:lnTo>
                    <a:pt x="8867775" y="2067560"/>
                  </a:lnTo>
                  <a:lnTo>
                    <a:pt x="8867775" y="2064931"/>
                  </a:lnTo>
                  <a:close/>
                </a:path>
                <a:path w="10629900" h="2895600">
                  <a:moveTo>
                    <a:pt x="8867775" y="1652638"/>
                  </a:moveTo>
                  <a:lnTo>
                    <a:pt x="8867318" y="1651520"/>
                  </a:lnTo>
                  <a:lnTo>
                    <a:pt x="8865451" y="1649653"/>
                  </a:lnTo>
                  <a:lnTo>
                    <a:pt x="8864333" y="1649196"/>
                  </a:lnTo>
                  <a:lnTo>
                    <a:pt x="8861704" y="1649196"/>
                  </a:lnTo>
                  <a:lnTo>
                    <a:pt x="8860574" y="1649653"/>
                  </a:lnTo>
                  <a:lnTo>
                    <a:pt x="8858720" y="1651520"/>
                  </a:lnTo>
                  <a:lnTo>
                    <a:pt x="8858250" y="1652638"/>
                  </a:lnTo>
                  <a:lnTo>
                    <a:pt x="8858250" y="1655267"/>
                  </a:lnTo>
                  <a:lnTo>
                    <a:pt x="8858720" y="1656397"/>
                  </a:lnTo>
                  <a:lnTo>
                    <a:pt x="8860574" y="1658251"/>
                  </a:lnTo>
                  <a:lnTo>
                    <a:pt x="8861704" y="1658721"/>
                  </a:lnTo>
                  <a:lnTo>
                    <a:pt x="8864333" y="1658721"/>
                  </a:lnTo>
                  <a:lnTo>
                    <a:pt x="8865451" y="1658251"/>
                  </a:lnTo>
                  <a:lnTo>
                    <a:pt x="8867318" y="1656397"/>
                  </a:lnTo>
                  <a:lnTo>
                    <a:pt x="8867775" y="1655267"/>
                  </a:lnTo>
                  <a:lnTo>
                    <a:pt x="8867775" y="1652638"/>
                  </a:lnTo>
                  <a:close/>
                </a:path>
                <a:path w="10629900" h="2895600">
                  <a:moveTo>
                    <a:pt x="8867775" y="1240345"/>
                  </a:moveTo>
                  <a:lnTo>
                    <a:pt x="8867318" y="1239215"/>
                  </a:lnTo>
                  <a:lnTo>
                    <a:pt x="8865451" y="1237361"/>
                  </a:lnTo>
                  <a:lnTo>
                    <a:pt x="8864333" y="1236891"/>
                  </a:lnTo>
                  <a:lnTo>
                    <a:pt x="8861704" y="1236891"/>
                  </a:lnTo>
                  <a:lnTo>
                    <a:pt x="8860574" y="1237361"/>
                  </a:lnTo>
                  <a:lnTo>
                    <a:pt x="8858720" y="1239215"/>
                  </a:lnTo>
                  <a:lnTo>
                    <a:pt x="8858250" y="1240345"/>
                  </a:lnTo>
                  <a:lnTo>
                    <a:pt x="8858250" y="1242974"/>
                  </a:lnTo>
                  <a:lnTo>
                    <a:pt x="8858720" y="1244092"/>
                  </a:lnTo>
                  <a:lnTo>
                    <a:pt x="8860574" y="1245958"/>
                  </a:lnTo>
                  <a:lnTo>
                    <a:pt x="8861704" y="1246416"/>
                  </a:lnTo>
                  <a:lnTo>
                    <a:pt x="8864333" y="1246416"/>
                  </a:lnTo>
                  <a:lnTo>
                    <a:pt x="8865451" y="1245958"/>
                  </a:lnTo>
                  <a:lnTo>
                    <a:pt x="8867318" y="1244092"/>
                  </a:lnTo>
                  <a:lnTo>
                    <a:pt x="8867775" y="1242974"/>
                  </a:lnTo>
                  <a:lnTo>
                    <a:pt x="8867775" y="1240345"/>
                  </a:lnTo>
                  <a:close/>
                </a:path>
                <a:path w="10629900" h="2895600">
                  <a:moveTo>
                    <a:pt x="8867775" y="828040"/>
                  </a:moveTo>
                  <a:lnTo>
                    <a:pt x="8867318" y="826922"/>
                  </a:lnTo>
                  <a:lnTo>
                    <a:pt x="8865451" y="825068"/>
                  </a:lnTo>
                  <a:lnTo>
                    <a:pt x="8864333" y="824598"/>
                  </a:lnTo>
                  <a:lnTo>
                    <a:pt x="8861704" y="824598"/>
                  </a:lnTo>
                  <a:lnTo>
                    <a:pt x="8860574" y="825068"/>
                  </a:lnTo>
                  <a:lnTo>
                    <a:pt x="8858720" y="826922"/>
                  </a:lnTo>
                  <a:lnTo>
                    <a:pt x="8858250" y="828040"/>
                  </a:lnTo>
                  <a:lnTo>
                    <a:pt x="8858250" y="830681"/>
                  </a:lnTo>
                  <a:lnTo>
                    <a:pt x="8858720" y="831799"/>
                  </a:lnTo>
                  <a:lnTo>
                    <a:pt x="8860574" y="833653"/>
                  </a:lnTo>
                  <a:lnTo>
                    <a:pt x="8861704" y="834123"/>
                  </a:lnTo>
                  <a:lnTo>
                    <a:pt x="8864333" y="834123"/>
                  </a:lnTo>
                  <a:lnTo>
                    <a:pt x="8865451" y="833653"/>
                  </a:lnTo>
                  <a:lnTo>
                    <a:pt x="8867318" y="831799"/>
                  </a:lnTo>
                  <a:lnTo>
                    <a:pt x="8867775" y="830681"/>
                  </a:lnTo>
                  <a:lnTo>
                    <a:pt x="8867775" y="828040"/>
                  </a:lnTo>
                  <a:close/>
                </a:path>
                <a:path w="10629900" h="2895600">
                  <a:moveTo>
                    <a:pt x="8867775" y="415747"/>
                  </a:moveTo>
                  <a:lnTo>
                    <a:pt x="8867318" y="414629"/>
                  </a:lnTo>
                  <a:lnTo>
                    <a:pt x="8865451" y="412762"/>
                  </a:lnTo>
                  <a:lnTo>
                    <a:pt x="8864333" y="412305"/>
                  </a:lnTo>
                  <a:lnTo>
                    <a:pt x="8861704" y="412305"/>
                  </a:lnTo>
                  <a:lnTo>
                    <a:pt x="8860574" y="412762"/>
                  </a:lnTo>
                  <a:lnTo>
                    <a:pt x="8858720" y="414629"/>
                  </a:lnTo>
                  <a:lnTo>
                    <a:pt x="8858250" y="415747"/>
                  </a:lnTo>
                  <a:lnTo>
                    <a:pt x="8858250" y="418376"/>
                  </a:lnTo>
                  <a:lnTo>
                    <a:pt x="8858720" y="419506"/>
                  </a:lnTo>
                  <a:lnTo>
                    <a:pt x="8860574" y="421360"/>
                  </a:lnTo>
                  <a:lnTo>
                    <a:pt x="8861704" y="421830"/>
                  </a:lnTo>
                  <a:lnTo>
                    <a:pt x="8864333" y="421830"/>
                  </a:lnTo>
                  <a:lnTo>
                    <a:pt x="8865451" y="421360"/>
                  </a:lnTo>
                  <a:lnTo>
                    <a:pt x="8867318" y="419506"/>
                  </a:lnTo>
                  <a:lnTo>
                    <a:pt x="8867775" y="418376"/>
                  </a:lnTo>
                  <a:lnTo>
                    <a:pt x="8867775" y="415747"/>
                  </a:lnTo>
                  <a:close/>
                </a:path>
                <a:path w="10629900" h="2895600">
                  <a:moveTo>
                    <a:pt x="8867775" y="3454"/>
                  </a:moveTo>
                  <a:lnTo>
                    <a:pt x="8867318" y="2336"/>
                  </a:lnTo>
                  <a:lnTo>
                    <a:pt x="8865451" y="469"/>
                  </a:lnTo>
                  <a:lnTo>
                    <a:pt x="8864333" y="0"/>
                  </a:lnTo>
                  <a:lnTo>
                    <a:pt x="8861704" y="0"/>
                  </a:lnTo>
                  <a:lnTo>
                    <a:pt x="8860574" y="469"/>
                  </a:lnTo>
                  <a:lnTo>
                    <a:pt x="8858720" y="2336"/>
                  </a:lnTo>
                  <a:lnTo>
                    <a:pt x="8858250" y="3454"/>
                  </a:lnTo>
                  <a:lnTo>
                    <a:pt x="8858250" y="6083"/>
                  </a:lnTo>
                  <a:lnTo>
                    <a:pt x="8858720" y="7200"/>
                  </a:lnTo>
                  <a:lnTo>
                    <a:pt x="8860574" y="9067"/>
                  </a:lnTo>
                  <a:lnTo>
                    <a:pt x="8861704" y="9525"/>
                  </a:lnTo>
                  <a:lnTo>
                    <a:pt x="8864333" y="9525"/>
                  </a:lnTo>
                  <a:lnTo>
                    <a:pt x="8865451" y="9067"/>
                  </a:lnTo>
                  <a:lnTo>
                    <a:pt x="8867318" y="7200"/>
                  </a:lnTo>
                  <a:lnTo>
                    <a:pt x="8867775" y="6083"/>
                  </a:lnTo>
                  <a:lnTo>
                    <a:pt x="8867775" y="3454"/>
                  </a:lnTo>
                  <a:close/>
                </a:path>
                <a:path w="10629900" h="2895600">
                  <a:moveTo>
                    <a:pt x="8915400" y="2889529"/>
                  </a:moveTo>
                  <a:lnTo>
                    <a:pt x="8914943" y="2888411"/>
                  </a:lnTo>
                  <a:lnTo>
                    <a:pt x="8913076" y="2886545"/>
                  </a:lnTo>
                  <a:lnTo>
                    <a:pt x="8911958" y="2886075"/>
                  </a:lnTo>
                  <a:lnTo>
                    <a:pt x="8909329" y="2886075"/>
                  </a:lnTo>
                  <a:lnTo>
                    <a:pt x="8908199" y="2886545"/>
                  </a:lnTo>
                  <a:lnTo>
                    <a:pt x="8906345" y="2888411"/>
                  </a:lnTo>
                  <a:lnTo>
                    <a:pt x="8905875" y="2889529"/>
                  </a:lnTo>
                  <a:lnTo>
                    <a:pt x="8905875" y="2892158"/>
                  </a:lnTo>
                  <a:lnTo>
                    <a:pt x="8906345" y="2893276"/>
                  </a:lnTo>
                  <a:lnTo>
                    <a:pt x="8908199" y="2895142"/>
                  </a:lnTo>
                  <a:lnTo>
                    <a:pt x="8909329" y="2895600"/>
                  </a:lnTo>
                  <a:lnTo>
                    <a:pt x="8911958" y="2895600"/>
                  </a:lnTo>
                  <a:lnTo>
                    <a:pt x="8913076" y="2895142"/>
                  </a:lnTo>
                  <a:lnTo>
                    <a:pt x="8914943" y="2893276"/>
                  </a:lnTo>
                  <a:lnTo>
                    <a:pt x="8915400" y="2892158"/>
                  </a:lnTo>
                  <a:lnTo>
                    <a:pt x="8915400" y="2889529"/>
                  </a:lnTo>
                  <a:close/>
                </a:path>
                <a:path w="10629900" h="2895600">
                  <a:moveTo>
                    <a:pt x="8915400" y="2477236"/>
                  </a:moveTo>
                  <a:lnTo>
                    <a:pt x="8914943" y="2476106"/>
                  </a:lnTo>
                  <a:lnTo>
                    <a:pt x="8913076" y="2474252"/>
                  </a:lnTo>
                  <a:lnTo>
                    <a:pt x="8911958" y="2473782"/>
                  </a:lnTo>
                  <a:lnTo>
                    <a:pt x="8909329" y="2473782"/>
                  </a:lnTo>
                  <a:lnTo>
                    <a:pt x="8908199" y="2474252"/>
                  </a:lnTo>
                  <a:lnTo>
                    <a:pt x="8906345" y="2476106"/>
                  </a:lnTo>
                  <a:lnTo>
                    <a:pt x="8905875" y="2477236"/>
                  </a:lnTo>
                  <a:lnTo>
                    <a:pt x="8905875" y="2479865"/>
                  </a:lnTo>
                  <a:lnTo>
                    <a:pt x="8906345" y="2480983"/>
                  </a:lnTo>
                  <a:lnTo>
                    <a:pt x="8908199" y="2482850"/>
                  </a:lnTo>
                  <a:lnTo>
                    <a:pt x="8909329" y="2483307"/>
                  </a:lnTo>
                  <a:lnTo>
                    <a:pt x="8911958" y="2483307"/>
                  </a:lnTo>
                  <a:lnTo>
                    <a:pt x="8913076" y="2482850"/>
                  </a:lnTo>
                  <a:lnTo>
                    <a:pt x="8914943" y="2480983"/>
                  </a:lnTo>
                  <a:lnTo>
                    <a:pt x="8915400" y="2479865"/>
                  </a:lnTo>
                  <a:lnTo>
                    <a:pt x="8915400" y="2477236"/>
                  </a:lnTo>
                  <a:close/>
                </a:path>
                <a:path w="10629900" h="2895600">
                  <a:moveTo>
                    <a:pt x="8915400" y="2064931"/>
                  </a:moveTo>
                  <a:lnTo>
                    <a:pt x="8914943" y="2063813"/>
                  </a:lnTo>
                  <a:lnTo>
                    <a:pt x="8913076" y="2061959"/>
                  </a:lnTo>
                  <a:lnTo>
                    <a:pt x="8911958" y="2061489"/>
                  </a:lnTo>
                  <a:lnTo>
                    <a:pt x="8909329" y="2061489"/>
                  </a:lnTo>
                  <a:lnTo>
                    <a:pt x="8908199" y="2061959"/>
                  </a:lnTo>
                  <a:lnTo>
                    <a:pt x="8906345" y="2063813"/>
                  </a:lnTo>
                  <a:lnTo>
                    <a:pt x="8905875" y="2064931"/>
                  </a:lnTo>
                  <a:lnTo>
                    <a:pt x="8905875" y="2067560"/>
                  </a:lnTo>
                  <a:lnTo>
                    <a:pt x="8906345" y="2068690"/>
                  </a:lnTo>
                  <a:lnTo>
                    <a:pt x="8908199" y="2070544"/>
                  </a:lnTo>
                  <a:lnTo>
                    <a:pt x="8909329" y="2071014"/>
                  </a:lnTo>
                  <a:lnTo>
                    <a:pt x="8911958" y="2071014"/>
                  </a:lnTo>
                  <a:lnTo>
                    <a:pt x="8913076" y="2070544"/>
                  </a:lnTo>
                  <a:lnTo>
                    <a:pt x="8914943" y="2068690"/>
                  </a:lnTo>
                  <a:lnTo>
                    <a:pt x="8915400" y="2067560"/>
                  </a:lnTo>
                  <a:lnTo>
                    <a:pt x="8915400" y="2064931"/>
                  </a:lnTo>
                  <a:close/>
                </a:path>
                <a:path w="10629900" h="2895600">
                  <a:moveTo>
                    <a:pt x="8915400" y="1652638"/>
                  </a:moveTo>
                  <a:lnTo>
                    <a:pt x="8914943" y="1651520"/>
                  </a:lnTo>
                  <a:lnTo>
                    <a:pt x="8913076" y="1649653"/>
                  </a:lnTo>
                  <a:lnTo>
                    <a:pt x="8911958" y="1649196"/>
                  </a:lnTo>
                  <a:lnTo>
                    <a:pt x="8909329" y="1649196"/>
                  </a:lnTo>
                  <a:lnTo>
                    <a:pt x="8908199" y="1649653"/>
                  </a:lnTo>
                  <a:lnTo>
                    <a:pt x="8906345" y="1651520"/>
                  </a:lnTo>
                  <a:lnTo>
                    <a:pt x="8905875" y="1652638"/>
                  </a:lnTo>
                  <a:lnTo>
                    <a:pt x="8905875" y="1655267"/>
                  </a:lnTo>
                  <a:lnTo>
                    <a:pt x="8906345" y="1656397"/>
                  </a:lnTo>
                  <a:lnTo>
                    <a:pt x="8908199" y="1658251"/>
                  </a:lnTo>
                  <a:lnTo>
                    <a:pt x="8909329" y="1658721"/>
                  </a:lnTo>
                  <a:lnTo>
                    <a:pt x="8911958" y="1658721"/>
                  </a:lnTo>
                  <a:lnTo>
                    <a:pt x="8913076" y="1658251"/>
                  </a:lnTo>
                  <a:lnTo>
                    <a:pt x="8914943" y="1656397"/>
                  </a:lnTo>
                  <a:lnTo>
                    <a:pt x="8915400" y="1655267"/>
                  </a:lnTo>
                  <a:lnTo>
                    <a:pt x="8915400" y="1652638"/>
                  </a:lnTo>
                  <a:close/>
                </a:path>
                <a:path w="10629900" h="2895600">
                  <a:moveTo>
                    <a:pt x="8915400" y="1240345"/>
                  </a:moveTo>
                  <a:lnTo>
                    <a:pt x="8914943" y="1239215"/>
                  </a:lnTo>
                  <a:lnTo>
                    <a:pt x="8913076" y="1237361"/>
                  </a:lnTo>
                  <a:lnTo>
                    <a:pt x="8911958" y="1236891"/>
                  </a:lnTo>
                  <a:lnTo>
                    <a:pt x="8909329" y="1236891"/>
                  </a:lnTo>
                  <a:lnTo>
                    <a:pt x="8908199" y="1237361"/>
                  </a:lnTo>
                  <a:lnTo>
                    <a:pt x="8906345" y="1239215"/>
                  </a:lnTo>
                  <a:lnTo>
                    <a:pt x="8905875" y="1240345"/>
                  </a:lnTo>
                  <a:lnTo>
                    <a:pt x="8905875" y="1242974"/>
                  </a:lnTo>
                  <a:lnTo>
                    <a:pt x="8906345" y="1244092"/>
                  </a:lnTo>
                  <a:lnTo>
                    <a:pt x="8908199" y="1245958"/>
                  </a:lnTo>
                  <a:lnTo>
                    <a:pt x="8909329" y="1246416"/>
                  </a:lnTo>
                  <a:lnTo>
                    <a:pt x="8911958" y="1246416"/>
                  </a:lnTo>
                  <a:lnTo>
                    <a:pt x="8913076" y="1245958"/>
                  </a:lnTo>
                  <a:lnTo>
                    <a:pt x="8914943" y="1244092"/>
                  </a:lnTo>
                  <a:lnTo>
                    <a:pt x="8915400" y="1242974"/>
                  </a:lnTo>
                  <a:lnTo>
                    <a:pt x="8915400" y="1240345"/>
                  </a:lnTo>
                  <a:close/>
                </a:path>
                <a:path w="10629900" h="2895600">
                  <a:moveTo>
                    <a:pt x="8915400" y="828040"/>
                  </a:moveTo>
                  <a:lnTo>
                    <a:pt x="8914943" y="826922"/>
                  </a:lnTo>
                  <a:lnTo>
                    <a:pt x="8913076" y="825068"/>
                  </a:lnTo>
                  <a:lnTo>
                    <a:pt x="8911958" y="824598"/>
                  </a:lnTo>
                  <a:lnTo>
                    <a:pt x="8909329" y="824598"/>
                  </a:lnTo>
                  <a:lnTo>
                    <a:pt x="8908199" y="825068"/>
                  </a:lnTo>
                  <a:lnTo>
                    <a:pt x="8906345" y="826922"/>
                  </a:lnTo>
                  <a:lnTo>
                    <a:pt x="8905875" y="828040"/>
                  </a:lnTo>
                  <a:lnTo>
                    <a:pt x="8905875" y="830681"/>
                  </a:lnTo>
                  <a:lnTo>
                    <a:pt x="8906345" y="831799"/>
                  </a:lnTo>
                  <a:lnTo>
                    <a:pt x="8908199" y="833653"/>
                  </a:lnTo>
                  <a:lnTo>
                    <a:pt x="8909329" y="834123"/>
                  </a:lnTo>
                  <a:lnTo>
                    <a:pt x="8911958" y="834123"/>
                  </a:lnTo>
                  <a:lnTo>
                    <a:pt x="8913076" y="833653"/>
                  </a:lnTo>
                  <a:lnTo>
                    <a:pt x="8914943" y="831799"/>
                  </a:lnTo>
                  <a:lnTo>
                    <a:pt x="8915400" y="830681"/>
                  </a:lnTo>
                  <a:lnTo>
                    <a:pt x="8915400" y="828040"/>
                  </a:lnTo>
                  <a:close/>
                </a:path>
                <a:path w="10629900" h="2895600">
                  <a:moveTo>
                    <a:pt x="8915400" y="415747"/>
                  </a:moveTo>
                  <a:lnTo>
                    <a:pt x="8914943" y="414629"/>
                  </a:lnTo>
                  <a:lnTo>
                    <a:pt x="8913076" y="412762"/>
                  </a:lnTo>
                  <a:lnTo>
                    <a:pt x="8911958" y="412305"/>
                  </a:lnTo>
                  <a:lnTo>
                    <a:pt x="8909329" y="412305"/>
                  </a:lnTo>
                  <a:lnTo>
                    <a:pt x="8908199" y="412762"/>
                  </a:lnTo>
                  <a:lnTo>
                    <a:pt x="8906345" y="414629"/>
                  </a:lnTo>
                  <a:lnTo>
                    <a:pt x="8905875" y="415747"/>
                  </a:lnTo>
                  <a:lnTo>
                    <a:pt x="8905875" y="418376"/>
                  </a:lnTo>
                  <a:lnTo>
                    <a:pt x="8906345" y="419506"/>
                  </a:lnTo>
                  <a:lnTo>
                    <a:pt x="8908199" y="421360"/>
                  </a:lnTo>
                  <a:lnTo>
                    <a:pt x="8909329" y="421830"/>
                  </a:lnTo>
                  <a:lnTo>
                    <a:pt x="8911958" y="421830"/>
                  </a:lnTo>
                  <a:lnTo>
                    <a:pt x="8913076" y="421360"/>
                  </a:lnTo>
                  <a:lnTo>
                    <a:pt x="8914943" y="419506"/>
                  </a:lnTo>
                  <a:lnTo>
                    <a:pt x="8915400" y="418376"/>
                  </a:lnTo>
                  <a:lnTo>
                    <a:pt x="8915400" y="415747"/>
                  </a:lnTo>
                  <a:close/>
                </a:path>
                <a:path w="10629900" h="2895600">
                  <a:moveTo>
                    <a:pt x="8915400" y="3454"/>
                  </a:moveTo>
                  <a:lnTo>
                    <a:pt x="8914943" y="2336"/>
                  </a:lnTo>
                  <a:lnTo>
                    <a:pt x="8913076" y="469"/>
                  </a:lnTo>
                  <a:lnTo>
                    <a:pt x="8911958" y="0"/>
                  </a:lnTo>
                  <a:lnTo>
                    <a:pt x="8909329" y="0"/>
                  </a:lnTo>
                  <a:lnTo>
                    <a:pt x="8908199" y="469"/>
                  </a:lnTo>
                  <a:lnTo>
                    <a:pt x="8906345" y="2336"/>
                  </a:lnTo>
                  <a:lnTo>
                    <a:pt x="8905875" y="3454"/>
                  </a:lnTo>
                  <a:lnTo>
                    <a:pt x="8905875" y="6083"/>
                  </a:lnTo>
                  <a:lnTo>
                    <a:pt x="8906345" y="7200"/>
                  </a:lnTo>
                  <a:lnTo>
                    <a:pt x="8908199" y="9067"/>
                  </a:lnTo>
                  <a:lnTo>
                    <a:pt x="8909329" y="9525"/>
                  </a:lnTo>
                  <a:lnTo>
                    <a:pt x="8911958" y="9525"/>
                  </a:lnTo>
                  <a:lnTo>
                    <a:pt x="8913076" y="9067"/>
                  </a:lnTo>
                  <a:lnTo>
                    <a:pt x="8914943" y="7200"/>
                  </a:lnTo>
                  <a:lnTo>
                    <a:pt x="8915400" y="6083"/>
                  </a:lnTo>
                  <a:lnTo>
                    <a:pt x="8915400" y="3454"/>
                  </a:lnTo>
                  <a:close/>
                </a:path>
                <a:path w="10629900" h="2895600">
                  <a:moveTo>
                    <a:pt x="8963025" y="2889529"/>
                  </a:moveTo>
                  <a:lnTo>
                    <a:pt x="8962568" y="2888411"/>
                  </a:lnTo>
                  <a:lnTo>
                    <a:pt x="8960701" y="2886545"/>
                  </a:lnTo>
                  <a:lnTo>
                    <a:pt x="8959583" y="2886075"/>
                  </a:lnTo>
                  <a:lnTo>
                    <a:pt x="8956954" y="2886075"/>
                  </a:lnTo>
                  <a:lnTo>
                    <a:pt x="8955824" y="2886545"/>
                  </a:lnTo>
                  <a:lnTo>
                    <a:pt x="8953970" y="2888411"/>
                  </a:lnTo>
                  <a:lnTo>
                    <a:pt x="8953500" y="2889529"/>
                  </a:lnTo>
                  <a:lnTo>
                    <a:pt x="8953500" y="2892158"/>
                  </a:lnTo>
                  <a:lnTo>
                    <a:pt x="8953970" y="2893276"/>
                  </a:lnTo>
                  <a:lnTo>
                    <a:pt x="8955824" y="2895142"/>
                  </a:lnTo>
                  <a:lnTo>
                    <a:pt x="8956954" y="2895600"/>
                  </a:lnTo>
                  <a:lnTo>
                    <a:pt x="8959583" y="2895600"/>
                  </a:lnTo>
                  <a:lnTo>
                    <a:pt x="8960701" y="2895142"/>
                  </a:lnTo>
                  <a:lnTo>
                    <a:pt x="8962568" y="2893276"/>
                  </a:lnTo>
                  <a:lnTo>
                    <a:pt x="8963025" y="2892158"/>
                  </a:lnTo>
                  <a:lnTo>
                    <a:pt x="8963025" y="2889529"/>
                  </a:lnTo>
                  <a:close/>
                </a:path>
                <a:path w="10629900" h="2895600">
                  <a:moveTo>
                    <a:pt x="8963025" y="2477236"/>
                  </a:moveTo>
                  <a:lnTo>
                    <a:pt x="8962568" y="2476106"/>
                  </a:lnTo>
                  <a:lnTo>
                    <a:pt x="8960701" y="2474252"/>
                  </a:lnTo>
                  <a:lnTo>
                    <a:pt x="8959583" y="2473782"/>
                  </a:lnTo>
                  <a:lnTo>
                    <a:pt x="8956954" y="2473782"/>
                  </a:lnTo>
                  <a:lnTo>
                    <a:pt x="8955824" y="2474252"/>
                  </a:lnTo>
                  <a:lnTo>
                    <a:pt x="8953970" y="2476106"/>
                  </a:lnTo>
                  <a:lnTo>
                    <a:pt x="8953500" y="2477236"/>
                  </a:lnTo>
                  <a:lnTo>
                    <a:pt x="8953500" y="2479865"/>
                  </a:lnTo>
                  <a:lnTo>
                    <a:pt x="8953970" y="2480983"/>
                  </a:lnTo>
                  <a:lnTo>
                    <a:pt x="8955824" y="2482850"/>
                  </a:lnTo>
                  <a:lnTo>
                    <a:pt x="8956954" y="2483307"/>
                  </a:lnTo>
                  <a:lnTo>
                    <a:pt x="8959583" y="2483307"/>
                  </a:lnTo>
                  <a:lnTo>
                    <a:pt x="8960701" y="2482850"/>
                  </a:lnTo>
                  <a:lnTo>
                    <a:pt x="8962568" y="2480983"/>
                  </a:lnTo>
                  <a:lnTo>
                    <a:pt x="8963025" y="2479865"/>
                  </a:lnTo>
                  <a:lnTo>
                    <a:pt x="8963025" y="2477236"/>
                  </a:lnTo>
                  <a:close/>
                </a:path>
                <a:path w="10629900" h="2895600">
                  <a:moveTo>
                    <a:pt x="8963025" y="2064931"/>
                  </a:moveTo>
                  <a:lnTo>
                    <a:pt x="8962568" y="2063813"/>
                  </a:lnTo>
                  <a:lnTo>
                    <a:pt x="8960701" y="2061959"/>
                  </a:lnTo>
                  <a:lnTo>
                    <a:pt x="8959583" y="2061489"/>
                  </a:lnTo>
                  <a:lnTo>
                    <a:pt x="8956954" y="2061489"/>
                  </a:lnTo>
                  <a:lnTo>
                    <a:pt x="8955824" y="2061959"/>
                  </a:lnTo>
                  <a:lnTo>
                    <a:pt x="8953970" y="2063813"/>
                  </a:lnTo>
                  <a:lnTo>
                    <a:pt x="8953500" y="2064931"/>
                  </a:lnTo>
                  <a:lnTo>
                    <a:pt x="8953500" y="2067560"/>
                  </a:lnTo>
                  <a:lnTo>
                    <a:pt x="8953970" y="2068690"/>
                  </a:lnTo>
                  <a:lnTo>
                    <a:pt x="8955824" y="2070544"/>
                  </a:lnTo>
                  <a:lnTo>
                    <a:pt x="8956954" y="2071014"/>
                  </a:lnTo>
                  <a:lnTo>
                    <a:pt x="8959583" y="2071014"/>
                  </a:lnTo>
                  <a:lnTo>
                    <a:pt x="8960701" y="2070544"/>
                  </a:lnTo>
                  <a:lnTo>
                    <a:pt x="8962568" y="2068690"/>
                  </a:lnTo>
                  <a:lnTo>
                    <a:pt x="8963025" y="2067560"/>
                  </a:lnTo>
                  <a:lnTo>
                    <a:pt x="8963025" y="2064931"/>
                  </a:lnTo>
                  <a:close/>
                </a:path>
                <a:path w="10629900" h="2895600">
                  <a:moveTo>
                    <a:pt x="8963025" y="1652638"/>
                  </a:moveTo>
                  <a:lnTo>
                    <a:pt x="8962568" y="1651520"/>
                  </a:lnTo>
                  <a:lnTo>
                    <a:pt x="8960701" y="1649653"/>
                  </a:lnTo>
                  <a:lnTo>
                    <a:pt x="8959583" y="1649196"/>
                  </a:lnTo>
                  <a:lnTo>
                    <a:pt x="8956954" y="1649196"/>
                  </a:lnTo>
                  <a:lnTo>
                    <a:pt x="8955824" y="1649653"/>
                  </a:lnTo>
                  <a:lnTo>
                    <a:pt x="8953970" y="1651520"/>
                  </a:lnTo>
                  <a:lnTo>
                    <a:pt x="8953500" y="1652638"/>
                  </a:lnTo>
                  <a:lnTo>
                    <a:pt x="8953500" y="1655267"/>
                  </a:lnTo>
                  <a:lnTo>
                    <a:pt x="8953970" y="1656397"/>
                  </a:lnTo>
                  <a:lnTo>
                    <a:pt x="8955824" y="1658251"/>
                  </a:lnTo>
                  <a:lnTo>
                    <a:pt x="8956954" y="1658721"/>
                  </a:lnTo>
                  <a:lnTo>
                    <a:pt x="8959583" y="1658721"/>
                  </a:lnTo>
                  <a:lnTo>
                    <a:pt x="8960701" y="1658251"/>
                  </a:lnTo>
                  <a:lnTo>
                    <a:pt x="8962568" y="1656397"/>
                  </a:lnTo>
                  <a:lnTo>
                    <a:pt x="8963025" y="1655267"/>
                  </a:lnTo>
                  <a:lnTo>
                    <a:pt x="8963025" y="1652638"/>
                  </a:lnTo>
                  <a:close/>
                </a:path>
                <a:path w="10629900" h="2895600">
                  <a:moveTo>
                    <a:pt x="8963025" y="1240345"/>
                  </a:moveTo>
                  <a:lnTo>
                    <a:pt x="8962568" y="1239215"/>
                  </a:lnTo>
                  <a:lnTo>
                    <a:pt x="8960701" y="1237361"/>
                  </a:lnTo>
                  <a:lnTo>
                    <a:pt x="8959583" y="1236891"/>
                  </a:lnTo>
                  <a:lnTo>
                    <a:pt x="8956954" y="1236891"/>
                  </a:lnTo>
                  <a:lnTo>
                    <a:pt x="8955824" y="1237361"/>
                  </a:lnTo>
                  <a:lnTo>
                    <a:pt x="8953970" y="1239215"/>
                  </a:lnTo>
                  <a:lnTo>
                    <a:pt x="8953500" y="1240345"/>
                  </a:lnTo>
                  <a:lnTo>
                    <a:pt x="8953500" y="1242974"/>
                  </a:lnTo>
                  <a:lnTo>
                    <a:pt x="8953970" y="1244092"/>
                  </a:lnTo>
                  <a:lnTo>
                    <a:pt x="8955824" y="1245958"/>
                  </a:lnTo>
                  <a:lnTo>
                    <a:pt x="8956954" y="1246416"/>
                  </a:lnTo>
                  <a:lnTo>
                    <a:pt x="8959583" y="1246416"/>
                  </a:lnTo>
                  <a:lnTo>
                    <a:pt x="8960701" y="1245958"/>
                  </a:lnTo>
                  <a:lnTo>
                    <a:pt x="8962568" y="1244092"/>
                  </a:lnTo>
                  <a:lnTo>
                    <a:pt x="8963025" y="1242974"/>
                  </a:lnTo>
                  <a:lnTo>
                    <a:pt x="8963025" y="1240345"/>
                  </a:lnTo>
                  <a:close/>
                </a:path>
                <a:path w="10629900" h="2895600">
                  <a:moveTo>
                    <a:pt x="8963025" y="828040"/>
                  </a:moveTo>
                  <a:lnTo>
                    <a:pt x="8962568" y="826922"/>
                  </a:lnTo>
                  <a:lnTo>
                    <a:pt x="8960701" y="825068"/>
                  </a:lnTo>
                  <a:lnTo>
                    <a:pt x="8959583" y="824598"/>
                  </a:lnTo>
                  <a:lnTo>
                    <a:pt x="8956954" y="824598"/>
                  </a:lnTo>
                  <a:lnTo>
                    <a:pt x="8955824" y="825068"/>
                  </a:lnTo>
                  <a:lnTo>
                    <a:pt x="8953970" y="826922"/>
                  </a:lnTo>
                  <a:lnTo>
                    <a:pt x="8953500" y="828040"/>
                  </a:lnTo>
                  <a:lnTo>
                    <a:pt x="8953500" y="830681"/>
                  </a:lnTo>
                  <a:lnTo>
                    <a:pt x="8953970" y="831799"/>
                  </a:lnTo>
                  <a:lnTo>
                    <a:pt x="8955824" y="833653"/>
                  </a:lnTo>
                  <a:lnTo>
                    <a:pt x="8956954" y="834123"/>
                  </a:lnTo>
                  <a:lnTo>
                    <a:pt x="8959583" y="834123"/>
                  </a:lnTo>
                  <a:lnTo>
                    <a:pt x="8960701" y="833653"/>
                  </a:lnTo>
                  <a:lnTo>
                    <a:pt x="8962568" y="831799"/>
                  </a:lnTo>
                  <a:lnTo>
                    <a:pt x="8963025" y="830681"/>
                  </a:lnTo>
                  <a:lnTo>
                    <a:pt x="8963025" y="828040"/>
                  </a:lnTo>
                  <a:close/>
                </a:path>
                <a:path w="10629900" h="2895600">
                  <a:moveTo>
                    <a:pt x="8963025" y="415747"/>
                  </a:moveTo>
                  <a:lnTo>
                    <a:pt x="8962568" y="414629"/>
                  </a:lnTo>
                  <a:lnTo>
                    <a:pt x="8960701" y="412762"/>
                  </a:lnTo>
                  <a:lnTo>
                    <a:pt x="8959583" y="412305"/>
                  </a:lnTo>
                  <a:lnTo>
                    <a:pt x="8956954" y="412305"/>
                  </a:lnTo>
                  <a:lnTo>
                    <a:pt x="8955824" y="412762"/>
                  </a:lnTo>
                  <a:lnTo>
                    <a:pt x="8953970" y="414629"/>
                  </a:lnTo>
                  <a:lnTo>
                    <a:pt x="8953500" y="415747"/>
                  </a:lnTo>
                  <a:lnTo>
                    <a:pt x="8953500" y="418376"/>
                  </a:lnTo>
                  <a:lnTo>
                    <a:pt x="8953970" y="419506"/>
                  </a:lnTo>
                  <a:lnTo>
                    <a:pt x="8955824" y="421360"/>
                  </a:lnTo>
                  <a:lnTo>
                    <a:pt x="8956954" y="421830"/>
                  </a:lnTo>
                  <a:lnTo>
                    <a:pt x="8959583" y="421830"/>
                  </a:lnTo>
                  <a:lnTo>
                    <a:pt x="8960701" y="421360"/>
                  </a:lnTo>
                  <a:lnTo>
                    <a:pt x="8962568" y="419506"/>
                  </a:lnTo>
                  <a:lnTo>
                    <a:pt x="8963025" y="418376"/>
                  </a:lnTo>
                  <a:lnTo>
                    <a:pt x="8963025" y="415747"/>
                  </a:lnTo>
                  <a:close/>
                </a:path>
                <a:path w="10629900" h="2895600">
                  <a:moveTo>
                    <a:pt x="8963025" y="3454"/>
                  </a:moveTo>
                  <a:lnTo>
                    <a:pt x="8962568" y="2336"/>
                  </a:lnTo>
                  <a:lnTo>
                    <a:pt x="8960701" y="469"/>
                  </a:lnTo>
                  <a:lnTo>
                    <a:pt x="8959583" y="0"/>
                  </a:lnTo>
                  <a:lnTo>
                    <a:pt x="8956954" y="0"/>
                  </a:lnTo>
                  <a:lnTo>
                    <a:pt x="8955824" y="469"/>
                  </a:lnTo>
                  <a:lnTo>
                    <a:pt x="8953970" y="2336"/>
                  </a:lnTo>
                  <a:lnTo>
                    <a:pt x="8953500" y="3454"/>
                  </a:lnTo>
                  <a:lnTo>
                    <a:pt x="8953500" y="6083"/>
                  </a:lnTo>
                  <a:lnTo>
                    <a:pt x="8953970" y="7200"/>
                  </a:lnTo>
                  <a:lnTo>
                    <a:pt x="8955824" y="9067"/>
                  </a:lnTo>
                  <a:lnTo>
                    <a:pt x="8956954" y="9525"/>
                  </a:lnTo>
                  <a:lnTo>
                    <a:pt x="8959583" y="9525"/>
                  </a:lnTo>
                  <a:lnTo>
                    <a:pt x="8960701" y="9067"/>
                  </a:lnTo>
                  <a:lnTo>
                    <a:pt x="8962568" y="7200"/>
                  </a:lnTo>
                  <a:lnTo>
                    <a:pt x="8963025" y="6083"/>
                  </a:lnTo>
                  <a:lnTo>
                    <a:pt x="8963025" y="3454"/>
                  </a:lnTo>
                  <a:close/>
                </a:path>
                <a:path w="10629900" h="2895600">
                  <a:moveTo>
                    <a:pt x="9010650" y="2889529"/>
                  </a:moveTo>
                  <a:lnTo>
                    <a:pt x="9010193" y="2888411"/>
                  </a:lnTo>
                  <a:lnTo>
                    <a:pt x="9008326" y="2886545"/>
                  </a:lnTo>
                  <a:lnTo>
                    <a:pt x="9007208" y="2886075"/>
                  </a:lnTo>
                  <a:lnTo>
                    <a:pt x="9004579" y="2886075"/>
                  </a:lnTo>
                  <a:lnTo>
                    <a:pt x="9003449" y="2886545"/>
                  </a:lnTo>
                  <a:lnTo>
                    <a:pt x="9001595" y="2888411"/>
                  </a:lnTo>
                  <a:lnTo>
                    <a:pt x="9001125" y="2889529"/>
                  </a:lnTo>
                  <a:lnTo>
                    <a:pt x="9001125" y="2892158"/>
                  </a:lnTo>
                  <a:lnTo>
                    <a:pt x="9001595" y="2893276"/>
                  </a:lnTo>
                  <a:lnTo>
                    <a:pt x="9003449" y="2895142"/>
                  </a:lnTo>
                  <a:lnTo>
                    <a:pt x="9004579" y="2895600"/>
                  </a:lnTo>
                  <a:lnTo>
                    <a:pt x="9007208" y="2895600"/>
                  </a:lnTo>
                  <a:lnTo>
                    <a:pt x="9008326" y="2895142"/>
                  </a:lnTo>
                  <a:lnTo>
                    <a:pt x="9010193" y="2893276"/>
                  </a:lnTo>
                  <a:lnTo>
                    <a:pt x="9010650" y="2892158"/>
                  </a:lnTo>
                  <a:lnTo>
                    <a:pt x="9010650" y="2889529"/>
                  </a:lnTo>
                  <a:close/>
                </a:path>
                <a:path w="10629900" h="2895600">
                  <a:moveTo>
                    <a:pt x="9010650" y="2477236"/>
                  </a:moveTo>
                  <a:lnTo>
                    <a:pt x="9010193" y="2476106"/>
                  </a:lnTo>
                  <a:lnTo>
                    <a:pt x="9008326" y="2474252"/>
                  </a:lnTo>
                  <a:lnTo>
                    <a:pt x="9007208" y="2473782"/>
                  </a:lnTo>
                  <a:lnTo>
                    <a:pt x="9004579" y="2473782"/>
                  </a:lnTo>
                  <a:lnTo>
                    <a:pt x="9003449" y="2474252"/>
                  </a:lnTo>
                  <a:lnTo>
                    <a:pt x="9001595" y="2476106"/>
                  </a:lnTo>
                  <a:lnTo>
                    <a:pt x="9001125" y="2477236"/>
                  </a:lnTo>
                  <a:lnTo>
                    <a:pt x="9001125" y="2479865"/>
                  </a:lnTo>
                  <a:lnTo>
                    <a:pt x="9001595" y="2480983"/>
                  </a:lnTo>
                  <a:lnTo>
                    <a:pt x="9003449" y="2482850"/>
                  </a:lnTo>
                  <a:lnTo>
                    <a:pt x="9004579" y="2483307"/>
                  </a:lnTo>
                  <a:lnTo>
                    <a:pt x="9007208" y="2483307"/>
                  </a:lnTo>
                  <a:lnTo>
                    <a:pt x="9008326" y="2482850"/>
                  </a:lnTo>
                  <a:lnTo>
                    <a:pt x="9010193" y="2480983"/>
                  </a:lnTo>
                  <a:lnTo>
                    <a:pt x="9010650" y="2479865"/>
                  </a:lnTo>
                  <a:lnTo>
                    <a:pt x="9010650" y="2477236"/>
                  </a:lnTo>
                  <a:close/>
                </a:path>
                <a:path w="10629900" h="2895600">
                  <a:moveTo>
                    <a:pt x="9010650" y="2064931"/>
                  </a:moveTo>
                  <a:lnTo>
                    <a:pt x="9010193" y="2063813"/>
                  </a:lnTo>
                  <a:lnTo>
                    <a:pt x="9008326" y="2061959"/>
                  </a:lnTo>
                  <a:lnTo>
                    <a:pt x="9007208" y="2061489"/>
                  </a:lnTo>
                  <a:lnTo>
                    <a:pt x="9004579" y="2061489"/>
                  </a:lnTo>
                  <a:lnTo>
                    <a:pt x="9003449" y="2061959"/>
                  </a:lnTo>
                  <a:lnTo>
                    <a:pt x="9001595" y="2063813"/>
                  </a:lnTo>
                  <a:lnTo>
                    <a:pt x="9001125" y="2064931"/>
                  </a:lnTo>
                  <a:lnTo>
                    <a:pt x="9001125" y="2067560"/>
                  </a:lnTo>
                  <a:lnTo>
                    <a:pt x="9001595" y="2068690"/>
                  </a:lnTo>
                  <a:lnTo>
                    <a:pt x="9003449" y="2070544"/>
                  </a:lnTo>
                  <a:lnTo>
                    <a:pt x="9004579" y="2071014"/>
                  </a:lnTo>
                  <a:lnTo>
                    <a:pt x="9007208" y="2071014"/>
                  </a:lnTo>
                  <a:lnTo>
                    <a:pt x="9008326" y="2070544"/>
                  </a:lnTo>
                  <a:lnTo>
                    <a:pt x="9010193" y="2068690"/>
                  </a:lnTo>
                  <a:lnTo>
                    <a:pt x="9010650" y="2067560"/>
                  </a:lnTo>
                  <a:lnTo>
                    <a:pt x="9010650" y="2064931"/>
                  </a:lnTo>
                  <a:close/>
                </a:path>
                <a:path w="10629900" h="2895600">
                  <a:moveTo>
                    <a:pt x="9010650" y="1652638"/>
                  </a:moveTo>
                  <a:lnTo>
                    <a:pt x="9010193" y="1651520"/>
                  </a:lnTo>
                  <a:lnTo>
                    <a:pt x="9008326" y="1649653"/>
                  </a:lnTo>
                  <a:lnTo>
                    <a:pt x="9007208" y="1649196"/>
                  </a:lnTo>
                  <a:lnTo>
                    <a:pt x="9004579" y="1649196"/>
                  </a:lnTo>
                  <a:lnTo>
                    <a:pt x="9003449" y="1649653"/>
                  </a:lnTo>
                  <a:lnTo>
                    <a:pt x="9001595" y="1651520"/>
                  </a:lnTo>
                  <a:lnTo>
                    <a:pt x="9001125" y="1652638"/>
                  </a:lnTo>
                  <a:lnTo>
                    <a:pt x="9001125" y="1655267"/>
                  </a:lnTo>
                  <a:lnTo>
                    <a:pt x="9001595" y="1656397"/>
                  </a:lnTo>
                  <a:lnTo>
                    <a:pt x="9003449" y="1658251"/>
                  </a:lnTo>
                  <a:lnTo>
                    <a:pt x="9004579" y="1658721"/>
                  </a:lnTo>
                  <a:lnTo>
                    <a:pt x="9007208" y="1658721"/>
                  </a:lnTo>
                  <a:lnTo>
                    <a:pt x="9008326" y="1658251"/>
                  </a:lnTo>
                  <a:lnTo>
                    <a:pt x="9010193" y="1656397"/>
                  </a:lnTo>
                  <a:lnTo>
                    <a:pt x="9010650" y="1655267"/>
                  </a:lnTo>
                  <a:lnTo>
                    <a:pt x="9010650" y="1652638"/>
                  </a:lnTo>
                  <a:close/>
                </a:path>
                <a:path w="10629900" h="2895600">
                  <a:moveTo>
                    <a:pt x="9010650" y="1240345"/>
                  </a:moveTo>
                  <a:lnTo>
                    <a:pt x="9010193" y="1239215"/>
                  </a:lnTo>
                  <a:lnTo>
                    <a:pt x="9008326" y="1237361"/>
                  </a:lnTo>
                  <a:lnTo>
                    <a:pt x="9007208" y="1236891"/>
                  </a:lnTo>
                  <a:lnTo>
                    <a:pt x="9004579" y="1236891"/>
                  </a:lnTo>
                  <a:lnTo>
                    <a:pt x="9003449" y="1237361"/>
                  </a:lnTo>
                  <a:lnTo>
                    <a:pt x="9001595" y="1239215"/>
                  </a:lnTo>
                  <a:lnTo>
                    <a:pt x="9001125" y="1240345"/>
                  </a:lnTo>
                  <a:lnTo>
                    <a:pt x="9001125" y="1242974"/>
                  </a:lnTo>
                  <a:lnTo>
                    <a:pt x="9001595" y="1244092"/>
                  </a:lnTo>
                  <a:lnTo>
                    <a:pt x="9003449" y="1245958"/>
                  </a:lnTo>
                  <a:lnTo>
                    <a:pt x="9004579" y="1246416"/>
                  </a:lnTo>
                  <a:lnTo>
                    <a:pt x="9007208" y="1246416"/>
                  </a:lnTo>
                  <a:lnTo>
                    <a:pt x="9008326" y="1245958"/>
                  </a:lnTo>
                  <a:lnTo>
                    <a:pt x="9010193" y="1244092"/>
                  </a:lnTo>
                  <a:lnTo>
                    <a:pt x="9010650" y="1242974"/>
                  </a:lnTo>
                  <a:lnTo>
                    <a:pt x="9010650" y="1240345"/>
                  </a:lnTo>
                  <a:close/>
                </a:path>
                <a:path w="10629900" h="2895600">
                  <a:moveTo>
                    <a:pt x="9010650" y="828040"/>
                  </a:moveTo>
                  <a:lnTo>
                    <a:pt x="9010193" y="826922"/>
                  </a:lnTo>
                  <a:lnTo>
                    <a:pt x="9008326" y="825068"/>
                  </a:lnTo>
                  <a:lnTo>
                    <a:pt x="9007208" y="824598"/>
                  </a:lnTo>
                  <a:lnTo>
                    <a:pt x="9004579" y="824598"/>
                  </a:lnTo>
                  <a:lnTo>
                    <a:pt x="9003449" y="825068"/>
                  </a:lnTo>
                  <a:lnTo>
                    <a:pt x="9001595" y="826922"/>
                  </a:lnTo>
                  <a:lnTo>
                    <a:pt x="9001125" y="828040"/>
                  </a:lnTo>
                  <a:lnTo>
                    <a:pt x="9001125" y="830681"/>
                  </a:lnTo>
                  <a:lnTo>
                    <a:pt x="9001595" y="831799"/>
                  </a:lnTo>
                  <a:lnTo>
                    <a:pt x="9003449" y="833653"/>
                  </a:lnTo>
                  <a:lnTo>
                    <a:pt x="9004579" y="834123"/>
                  </a:lnTo>
                  <a:lnTo>
                    <a:pt x="9007208" y="834123"/>
                  </a:lnTo>
                  <a:lnTo>
                    <a:pt x="9008326" y="833653"/>
                  </a:lnTo>
                  <a:lnTo>
                    <a:pt x="9010193" y="831799"/>
                  </a:lnTo>
                  <a:lnTo>
                    <a:pt x="9010650" y="830681"/>
                  </a:lnTo>
                  <a:lnTo>
                    <a:pt x="9010650" y="828040"/>
                  </a:lnTo>
                  <a:close/>
                </a:path>
                <a:path w="10629900" h="2895600">
                  <a:moveTo>
                    <a:pt x="9010650" y="415747"/>
                  </a:moveTo>
                  <a:lnTo>
                    <a:pt x="9010193" y="414629"/>
                  </a:lnTo>
                  <a:lnTo>
                    <a:pt x="9008326" y="412762"/>
                  </a:lnTo>
                  <a:lnTo>
                    <a:pt x="9007208" y="412305"/>
                  </a:lnTo>
                  <a:lnTo>
                    <a:pt x="9004579" y="412305"/>
                  </a:lnTo>
                  <a:lnTo>
                    <a:pt x="9003449" y="412762"/>
                  </a:lnTo>
                  <a:lnTo>
                    <a:pt x="9001595" y="414629"/>
                  </a:lnTo>
                  <a:lnTo>
                    <a:pt x="9001125" y="415747"/>
                  </a:lnTo>
                  <a:lnTo>
                    <a:pt x="9001125" y="418376"/>
                  </a:lnTo>
                  <a:lnTo>
                    <a:pt x="9001595" y="419506"/>
                  </a:lnTo>
                  <a:lnTo>
                    <a:pt x="9003449" y="421360"/>
                  </a:lnTo>
                  <a:lnTo>
                    <a:pt x="9004579" y="421830"/>
                  </a:lnTo>
                  <a:lnTo>
                    <a:pt x="9007208" y="421830"/>
                  </a:lnTo>
                  <a:lnTo>
                    <a:pt x="9008326" y="421360"/>
                  </a:lnTo>
                  <a:lnTo>
                    <a:pt x="9010193" y="419506"/>
                  </a:lnTo>
                  <a:lnTo>
                    <a:pt x="9010650" y="418376"/>
                  </a:lnTo>
                  <a:lnTo>
                    <a:pt x="9010650" y="415747"/>
                  </a:lnTo>
                  <a:close/>
                </a:path>
                <a:path w="10629900" h="2895600">
                  <a:moveTo>
                    <a:pt x="9010650" y="3454"/>
                  </a:moveTo>
                  <a:lnTo>
                    <a:pt x="9010193" y="2336"/>
                  </a:lnTo>
                  <a:lnTo>
                    <a:pt x="9008326" y="469"/>
                  </a:lnTo>
                  <a:lnTo>
                    <a:pt x="9007208" y="0"/>
                  </a:lnTo>
                  <a:lnTo>
                    <a:pt x="9004579" y="0"/>
                  </a:lnTo>
                  <a:lnTo>
                    <a:pt x="9003449" y="469"/>
                  </a:lnTo>
                  <a:lnTo>
                    <a:pt x="9001595" y="2336"/>
                  </a:lnTo>
                  <a:lnTo>
                    <a:pt x="9001125" y="3454"/>
                  </a:lnTo>
                  <a:lnTo>
                    <a:pt x="9001125" y="6083"/>
                  </a:lnTo>
                  <a:lnTo>
                    <a:pt x="9001595" y="7200"/>
                  </a:lnTo>
                  <a:lnTo>
                    <a:pt x="9003449" y="9067"/>
                  </a:lnTo>
                  <a:lnTo>
                    <a:pt x="9004579" y="9525"/>
                  </a:lnTo>
                  <a:lnTo>
                    <a:pt x="9007208" y="9525"/>
                  </a:lnTo>
                  <a:lnTo>
                    <a:pt x="9008326" y="9067"/>
                  </a:lnTo>
                  <a:lnTo>
                    <a:pt x="9010193" y="7200"/>
                  </a:lnTo>
                  <a:lnTo>
                    <a:pt x="9010650" y="6083"/>
                  </a:lnTo>
                  <a:lnTo>
                    <a:pt x="9010650" y="3454"/>
                  </a:lnTo>
                  <a:close/>
                </a:path>
                <a:path w="10629900" h="2895600">
                  <a:moveTo>
                    <a:pt x="9058275" y="2889529"/>
                  </a:moveTo>
                  <a:lnTo>
                    <a:pt x="9057818" y="2888411"/>
                  </a:lnTo>
                  <a:lnTo>
                    <a:pt x="9055951" y="2886545"/>
                  </a:lnTo>
                  <a:lnTo>
                    <a:pt x="9054833" y="2886075"/>
                  </a:lnTo>
                  <a:lnTo>
                    <a:pt x="9052204" y="2886075"/>
                  </a:lnTo>
                  <a:lnTo>
                    <a:pt x="9051074" y="2886545"/>
                  </a:lnTo>
                  <a:lnTo>
                    <a:pt x="9049220" y="2888411"/>
                  </a:lnTo>
                  <a:lnTo>
                    <a:pt x="9048750" y="2889529"/>
                  </a:lnTo>
                  <a:lnTo>
                    <a:pt x="9048750" y="2892158"/>
                  </a:lnTo>
                  <a:lnTo>
                    <a:pt x="9049220" y="2893276"/>
                  </a:lnTo>
                  <a:lnTo>
                    <a:pt x="9051074" y="2895142"/>
                  </a:lnTo>
                  <a:lnTo>
                    <a:pt x="9052204" y="2895600"/>
                  </a:lnTo>
                  <a:lnTo>
                    <a:pt x="9054833" y="2895600"/>
                  </a:lnTo>
                  <a:lnTo>
                    <a:pt x="9055951" y="2895142"/>
                  </a:lnTo>
                  <a:lnTo>
                    <a:pt x="9057818" y="2893276"/>
                  </a:lnTo>
                  <a:lnTo>
                    <a:pt x="9058275" y="2892158"/>
                  </a:lnTo>
                  <a:lnTo>
                    <a:pt x="9058275" y="2889529"/>
                  </a:lnTo>
                  <a:close/>
                </a:path>
                <a:path w="10629900" h="2895600">
                  <a:moveTo>
                    <a:pt x="9058275" y="2477236"/>
                  </a:moveTo>
                  <a:lnTo>
                    <a:pt x="9057818" y="2476106"/>
                  </a:lnTo>
                  <a:lnTo>
                    <a:pt x="9055951" y="2474252"/>
                  </a:lnTo>
                  <a:lnTo>
                    <a:pt x="9054833" y="2473782"/>
                  </a:lnTo>
                  <a:lnTo>
                    <a:pt x="9052204" y="2473782"/>
                  </a:lnTo>
                  <a:lnTo>
                    <a:pt x="9051074" y="2474252"/>
                  </a:lnTo>
                  <a:lnTo>
                    <a:pt x="9049220" y="2476106"/>
                  </a:lnTo>
                  <a:lnTo>
                    <a:pt x="9048750" y="2477236"/>
                  </a:lnTo>
                  <a:lnTo>
                    <a:pt x="9048750" y="2479865"/>
                  </a:lnTo>
                  <a:lnTo>
                    <a:pt x="9049220" y="2480983"/>
                  </a:lnTo>
                  <a:lnTo>
                    <a:pt x="9051074" y="2482850"/>
                  </a:lnTo>
                  <a:lnTo>
                    <a:pt x="9052204" y="2483307"/>
                  </a:lnTo>
                  <a:lnTo>
                    <a:pt x="9054833" y="2483307"/>
                  </a:lnTo>
                  <a:lnTo>
                    <a:pt x="9055951" y="2482850"/>
                  </a:lnTo>
                  <a:lnTo>
                    <a:pt x="9057818" y="2480983"/>
                  </a:lnTo>
                  <a:lnTo>
                    <a:pt x="9058275" y="2479865"/>
                  </a:lnTo>
                  <a:lnTo>
                    <a:pt x="9058275" y="2477236"/>
                  </a:lnTo>
                  <a:close/>
                </a:path>
                <a:path w="10629900" h="2895600">
                  <a:moveTo>
                    <a:pt x="9058275" y="2064931"/>
                  </a:moveTo>
                  <a:lnTo>
                    <a:pt x="9057818" y="2063813"/>
                  </a:lnTo>
                  <a:lnTo>
                    <a:pt x="9055951" y="2061959"/>
                  </a:lnTo>
                  <a:lnTo>
                    <a:pt x="9054833" y="2061489"/>
                  </a:lnTo>
                  <a:lnTo>
                    <a:pt x="9052204" y="2061489"/>
                  </a:lnTo>
                  <a:lnTo>
                    <a:pt x="9051074" y="2061959"/>
                  </a:lnTo>
                  <a:lnTo>
                    <a:pt x="9049220" y="2063813"/>
                  </a:lnTo>
                  <a:lnTo>
                    <a:pt x="9048750" y="2064931"/>
                  </a:lnTo>
                  <a:lnTo>
                    <a:pt x="9048750" y="2067560"/>
                  </a:lnTo>
                  <a:lnTo>
                    <a:pt x="9049220" y="2068690"/>
                  </a:lnTo>
                  <a:lnTo>
                    <a:pt x="9051074" y="2070544"/>
                  </a:lnTo>
                  <a:lnTo>
                    <a:pt x="9052204" y="2071014"/>
                  </a:lnTo>
                  <a:lnTo>
                    <a:pt x="9054833" y="2071014"/>
                  </a:lnTo>
                  <a:lnTo>
                    <a:pt x="9055951" y="2070544"/>
                  </a:lnTo>
                  <a:lnTo>
                    <a:pt x="9057818" y="2068690"/>
                  </a:lnTo>
                  <a:lnTo>
                    <a:pt x="9058275" y="2067560"/>
                  </a:lnTo>
                  <a:lnTo>
                    <a:pt x="9058275" y="2064931"/>
                  </a:lnTo>
                  <a:close/>
                </a:path>
                <a:path w="10629900" h="2895600">
                  <a:moveTo>
                    <a:pt x="9058275" y="1652638"/>
                  </a:moveTo>
                  <a:lnTo>
                    <a:pt x="9057818" y="1651520"/>
                  </a:lnTo>
                  <a:lnTo>
                    <a:pt x="9055951" y="1649653"/>
                  </a:lnTo>
                  <a:lnTo>
                    <a:pt x="9054833" y="1649196"/>
                  </a:lnTo>
                  <a:lnTo>
                    <a:pt x="9052204" y="1649196"/>
                  </a:lnTo>
                  <a:lnTo>
                    <a:pt x="9051074" y="1649653"/>
                  </a:lnTo>
                  <a:lnTo>
                    <a:pt x="9049220" y="1651520"/>
                  </a:lnTo>
                  <a:lnTo>
                    <a:pt x="9048750" y="1652638"/>
                  </a:lnTo>
                  <a:lnTo>
                    <a:pt x="9048750" y="1655267"/>
                  </a:lnTo>
                  <a:lnTo>
                    <a:pt x="9049220" y="1656397"/>
                  </a:lnTo>
                  <a:lnTo>
                    <a:pt x="9051074" y="1658251"/>
                  </a:lnTo>
                  <a:lnTo>
                    <a:pt x="9052204" y="1658721"/>
                  </a:lnTo>
                  <a:lnTo>
                    <a:pt x="9054833" y="1658721"/>
                  </a:lnTo>
                  <a:lnTo>
                    <a:pt x="9055951" y="1658251"/>
                  </a:lnTo>
                  <a:lnTo>
                    <a:pt x="9057818" y="1656397"/>
                  </a:lnTo>
                  <a:lnTo>
                    <a:pt x="9058275" y="1655267"/>
                  </a:lnTo>
                  <a:lnTo>
                    <a:pt x="9058275" y="1652638"/>
                  </a:lnTo>
                  <a:close/>
                </a:path>
                <a:path w="10629900" h="2895600">
                  <a:moveTo>
                    <a:pt x="9058275" y="1240345"/>
                  </a:moveTo>
                  <a:lnTo>
                    <a:pt x="9057818" y="1239215"/>
                  </a:lnTo>
                  <a:lnTo>
                    <a:pt x="9055951" y="1237361"/>
                  </a:lnTo>
                  <a:lnTo>
                    <a:pt x="9054833" y="1236891"/>
                  </a:lnTo>
                  <a:lnTo>
                    <a:pt x="9052204" y="1236891"/>
                  </a:lnTo>
                  <a:lnTo>
                    <a:pt x="9051074" y="1237361"/>
                  </a:lnTo>
                  <a:lnTo>
                    <a:pt x="9049220" y="1239215"/>
                  </a:lnTo>
                  <a:lnTo>
                    <a:pt x="9048750" y="1240345"/>
                  </a:lnTo>
                  <a:lnTo>
                    <a:pt x="9048750" y="1242974"/>
                  </a:lnTo>
                  <a:lnTo>
                    <a:pt x="9049220" y="1244092"/>
                  </a:lnTo>
                  <a:lnTo>
                    <a:pt x="9051074" y="1245958"/>
                  </a:lnTo>
                  <a:lnTo>
                    <a:pt x="9052204" y="1246416"/>
                  </a:lnTo>
                  <a:lnTo>
                    <a:pt x="9054833" y="1246416"/>
                  </a:lnTo>
                  <a:lnTo>
                    <a:pt x="9055951" y="1245958"/>
                  </a:lnTo>
                  <a:lnTo>
                    <a:pt x="9057818" y="1244092"/>
                  </a:lnTo>
                  <a:lnTo>
                    <a:pt x="9058275" y="1242974"/>
                  </a:lnTo>
                  <a:lnTo>
                    <a:pt x="9058275" y="1240345"/>
                  </a:lnTo>
                  <a:close/>
                </a:path>
                <a:path w="10629900" h="2895600">
                  <a:moveTo>
                    <a:pt x="9058275" y="828040"/>
                  </a:moveTo>
                  <a:lnTo>
                    <a:pt x="9057818" y="826922"/>
                  </a:lnTo>
                  <a:lnTo>
                    <a:pt x="9055951" y="825068"/>
                  </a:lnTo>
                  <a:lnTo>
                    <a:pt x="9054833" y="824598"/>
                  </a:lnTo>
                  <a:lnTo>
                    <a:pt x="9052204" y="824598"/>
                  </a:lnTo>
                  <a:lnTo>
                    <a:pt x="9051074" y="825068"/>
                  </a:lnTo>
                  <a:lnTo>
                    <a:pt x="9049220" y="826922"/>
                  </a:lnTo>
                  <a:lnTo>
                    <a:pt x="9048750" y="828040"/>
                  </a:lnTo>
                  <a:lnTo>
                    <a:pt x="9048750" y="830681"/>
                  </a:lnTo>
                  <a:lnTo>
                    <a:pt x="9049220" y="831799"/>
                  </a:lnTo>
                  <a:lnTo>
                    <a:pt x="9051074" y="833653"/>
                  </a:lnTo>
                  <a:lnTo>
                    <a:pt x="9052204" y="834123"/>
                  </a:lnTo>
                  <a:lnTo>
                    <a:pt x="9054833" y="834123"/>
                  </a:lnTo>
                  <a:lnTo>
                    <a:pt x="9055951" y="833653"/>
                  </a:lnTo>
                  <a:lnTo>
                    <a:pt x="9057818" y="831799"/>
                  </a:lnTo>
                  <a:lnTo>
                    <a:pt x="9058275" y="830681"/>
                  </a:lnTo>
                  <a:lnTo>
                    <a:pt x="9058275" y="828040"/>
                  </a:lnTo>
                  <a:close/>
                </a:path>
                <a:path w="10629900" h="2895600">
                  <a:moveTo>
                    <a:pt x="9058275" y="415747"/>
                  </a:moveTo>
                  <a:lnTo>
                    <a:pt x="9057818" y="414629"/>
                  </a:lnTo>
                  <a:lnTo>
                    <a:pt x="9055951" y="412762"/>
                  </a:lnTo>
                  <a:lnTo>
                    <a:pt x="9054833" y="412305"/>
                  </a:lnTo>
                  <a:lnTo>
                    <a:pt x="9052204" y="412305"/>
                  </a:lnTo>
                  <a:lnTo>
                    <a:pt x="9051074" y="412762"/>
                  </a:lnTo>
                  <a:lnTo>
                    <a:pt x="9049220" y="414629"/>
                  </a:lnTo>
                  <a:lnTo>
                    <a:pt x="9048750" y="415747"/>
                  </a:lnTo>
                  <a:lnTo>
                    <a:pt x="9048750" y="418376"/>
                  </a:lnTo>
                  <a:lnTo>
                    <a:pt x="9049220" y="419506"/>
                  </a:lnTo>
                  <a:lnTo>
                    <a:pt x="9051074" y="421360"/>
                  </a:lnTo>
                  <a:lnTo>
                    <a:pt x="9052204" y="421830"/>
                  </a:lnTo>
                  <a:lnTo>
                    <a:pt x="9054833" y="421830"/>
                  </a:lnTo>
                  <a:lnTo>
                    <a:pt x="9055951" y="421360"/>
                  </a:lnTo>
                  <a:lnTo>
                    <a:pt x="9057818" y="419506"/>
                  </a:lnTo>
                  <a:lnTo>
                    <a:pt x="9058275" y="418376"/>
                  </a:lnTo>
                  <a:lnTo>
                    <a:pt x="9058275" y="415747"/>
                  </a:lnTo>
                  <a:close/>
                </a:path>
                <a:path w="10629900" h="2895600">
                  <a:moveTo>
                    <a:pt x="9058275" y="3454"/>
                  </a:moveTo>
                  <a:lnTo>
                    <a:pt x="9057818" y="2336"/>
                  </a:lnTo>
                  <a:lnTo>
                    <a:pt x="9055951" y="469"/>
                  </a:lnTo>
                  <a:lnTo>
                    <a:pt x="9054833" y="0"/>
                  </a:lnTo>
                  <a:lnTo>
                    <a:pt x="9052204" y="0"/>
                  </a:lnTo>
                  <a:lnTo>
                    <a:pt x="9051074" y="469"/>
                  </a:lnTo>
                  <a:lnTo>
                    <a:pt x="9049220" y="2336"/>
                  </a:lnTo>
                  <a:lnTo>
                    <a:pt x="9048750" y="3454"/>
                  </a:lnTo>
                  <a:lnTo>
                    <a:pt x="9048750" y="6083"/>
                  </a:lnTo>
                  <a:lnTo>
                    <a:pt x="9049220" y="7200"/>
                  </a:lnTo>
                  <a:lnTo>
                    <a:pt x="9051074" y="9067"/>
                  </a:lnTo>
                  <a:lnTo>
                    <a:pt x="9052204" y="9525"/>
                  </a:lnTo>
                  <a:lnTo>
                    <a:pt x="9054833" y="9525"/>
                  </a:lnTo>
                  <a:lnTo>
                    <a:pt x="9055951" y="9067"/>
                  </a:lnTo>
                  <a:lnTo>
                    <a:pt x="9057818" y="7200"/>
                  </a:lnTo>
                  <a:lnTo>
                    <a:pt x="9058275" y="6083"/>
                  </a:lnTo>
                  <a:lnTo>
                    <a:pt x="9058275" y="3454"/>
                  </a:lnTo>
                  <a:close/>
                </a:path>
                <a:path w="10629900" h="2895600">
                  <a:moveTo>
                    <a:pt x="9105900" y="2889529"/>
                  </a:moveTo>
                  <a:lnTo>
                    <a:pt x="9105443" y="2888411"/>
                  </a:lnTo>
                  <a:lnTo>
                    <a:pt x="9103576" y="2886545"/>
                  </a:lnTo>
                  <a:lnTo>
                    <a:pt x="9102458" y="2886075"/>
                  </a:lnTo>
                  <a:lnTo>
                    <a:pt x="9099829" y="2886075"/>
                  </a:lnTo>
                  <a:lnTo>
                    <a:pt x="9098699" y="2886545"/>
                  </a:lnTo>
                  <a:lnTo>
                    <a:pt x="9096845" y="2888411"/>
                  </a:lnTo>
                  <a:lnTo>
                    <a:pt x="9096375" y="2889529"/>
                  </a:lnTo>
                  <a:lnTo>
                    <a:pt x="9096375" y="2892158"/>
                  </a:lnTo>
                  <a:lnTo>
                    <a:pt x="9096845" y="2893276"/>
                  </a:lnTo>
                  <a:lnTo>
                    <a:pt x="9098699" y="2895142"/>
                  </a:lnTo>
                  <a:lnTo>
                    <a:pt x="9099829" y="2895600"/>
                  </a:lnTo>
                  <a:lnTo>
                    <a:pt x="9102458" y="2895600"/>
                  </a:lnTo>
                  <a:lnTo>
                    <a:pt x="9103576" y="2895142"/>
                  </a:lnTo>
                  <a:lnTo>
                    <a:pt x="9105443" y="2893276"/>
                  </a:lnTo>
                  <a:lnTo>
                    <a:pt x="9105900" y="2892158"/>
                  </a:lnTo>
                  <a:lnTo>
                    <a:pt x="9105900" y="2889529"/>
                  </a:lnTo>
                  <a:close/>
                </a:path>
                <a:path w="10629900" h="2895600">
                  <a:moveTo>
                    <a:pt x="9105900" y="2477236"/>
                  </a:moveTo>
                  <a:lnTo>
                    <a:pt x="9105443" y="2476106"/>
                  </a:lnTo>
                  <a:lnTo>
                    <a:pt x="9103576" y="2474252"/>
                  </a:lnTo>
                  <a:lnTo>
                    <a:pt x="9102458" y="2473782"/>
                  </a:lnTo>
                  <a:lnTo>
                    <a:pt x="9099829" y="2473782"/>
                  </a:lnTo>
                  <a:lnTo>
                    <a:pt x="9098699" y="2474252"/>
                  </a:lnTo>
                  <a:lnTo>
                    <a:pt x="9096845" y="2476106"/>
                  </a:lnTo>
                  <a:lnTo>
                    <a:pt x="9096375" y="2477236"/>
                  </a:lnTo>
                  <a:lnTo>
                    <a:pt x="9096375" y="2479865"/>
                  </a:lnTo>
                  <a:lnTo>
                    <a:pt x="9096845" y="2480983"/>
                  </a:lnTo>
                  <a:lnTo>
                    <a:pt x="9098699" y="2482850"/>
                  </a:lnTo>
                  <a:lnTo>
                    <a:pt x="9099829" y="2483307"/>
                  </a:lnTo>
                  <a:lnTo>
                    <a:pt x="9102458" y="2483307"/>
                  </a:lnTo>
                  <a:lnTo>
                    <a:pt x="9103576" y="2482850"/>
                  </a:lnTo>
                  <a:lnTo>
                    <a:pt x="9105443" y="2480983"/>
                  </a:lnTo>
                  <a:lnTo>
                    <a:pt x="9105900" y="2479865"/>
                  </a:lnTo>
                  <a:lnTo>
                    <a:pt x="9105900" y="2477236"/>
                  </a:lnTo>
                  <a:close/>
                </a:path>
                <a:path w="10629900" h="2895600">
                  <a:moveTo>
                    <a:pt x="9105900" y="2064931"/>
                  </a:moveTo>
                  <a:lnTo>
                    <a:pt x="9105443" y="2063813"/>
                  </a:lnTo>
                  <a:lnTo>
                    <a:pt x="9103576" y="2061959"/>
                  </a:lnTo>
                  <a:lnTo>
                    <a:pt x="9102458" y="2061489"/>
                  </a:lnTo>
                  <a:lnTo>
                    <a:pt x="9099829" y="2061489"/>
                  </a:lnTo>
                  <a:lnTo>
                    <a:pt x="9098699" y="2061959"/>
                  </a:lnTo>
                  <a:lnTo>
                    <a:pt x="9096845" y="2063813"/>
                  </a:lnTo>
                  <a:lnTo>
                    <a:pt x="9096375" y="2064931"/>
                  </a:lnTo>
                  <a:lnTo>
                    <a:pt x="9096375" y="2067560"/>
                  </a:lnTo>
                  <a:lnTo>
                    <a:pt x="9096845" y="2068690"/>
                  </a:lnTo>
                  <a:lnTo>
                    <a:pt x="9098699" y="2070544"/>
                  </a:lnTo>
                  <a:lnTo>
                    <a:pt x="9099829" y="2071014"/>
                  </a:lnTo>
                  <a:lnTo>
                    <a:pt x="9102458" y="2071014"/>
                  </a:lnTo>
                  <a:lnTo>
                    <a:pt x="9103576" y="2070544"/>
                  </a:lnTo>
                  <a:lnTo>
                    <a:pt x="9105443" y="2068690"/>
                  </a:lnTo>
                  <a:lnTo>
                    <a:pt x="9105900" y="2067560"/>
                  </a:lnTo>
                  <a:lnTo>
                    <a:pt x="9105900" y="2064931"/>
                  </a:lnTo>
                  <a:close/>
                </a:path>
                <a:path w="10629900" h="2895600">
                  <a:moveTo>
                    <a:pt x="9105900" y="1652638"/>
                  </a:moveTo>
                  <a:lnTo>
                    <a:pt x="9105443" y="1651520"/>
                  </a:lnTo>
                  <a:lnTo>
                    <a:pt x="9103576" y="1649653"/>
                  </a:lnTo>
                  <a:lnTo>
                    <a:pt x="9102458" y="1649196"/>
                  </a:lnTo>
                  <a:lnTo>
                    <a:pt x="9099829" y="1649196"/>
                  </a:lnTo>
                  <a:lnTo>
                    <a:pt x="9098699" y="1649653"/>
                  </a:lnTo>
                  <a:lnTo>
                    <a:pt x="9096845" y="1651520"/>
                  </a:lnTo>
                  <a:lnTo>
                    <a:pt x="9096375" y="1652638"/>
                  </a:lnTo>
                  <a:lnTo>
                    <a:pt x="9096375" y="1655267"/>
                  </a:lnTo>
                  <a:lnTo>
                    <a:pt x="9096845" y="1656397"/>
                  </a:lnTo>
                  <a:lnTo>
                    <a:pt x="9098699" y="1658251"/>
                  </a:lnTo>
                  <a:lnTo>
                    <a:pt x="9099829" y="1658721"/>
                  </a:lnTo>
                  <a:lnTo>
                    <a:pt x="9102458" y="1658721"/>
                  </a:lnTo>
                  <a:lnTo>
                    <a:pt x="9103576" y="1658251"/>
                  </a:lnTo>
                  <a:lnTo>
                    <a:pt x="9105443" y="1656397"/>
                  </a:lnTo>
                  <a:lnTo>
                    <a:pt x="9105900" y="1655267"/>
                  </a:lnTo>
                  <a:lnTo>
                    <a:pt x="9105900" y="1652638"/>
                  </a:lnTo>
                  <a:close/>
                </a:path>
                <a:path w="10629900" h="2895600">
                  <a:moveTo>
                    <a:pt x="9105900" y="1240345"/>
                  </a:moveTo>
                  <a:lnTo>
                    <a:pt x="9105443" y="1239215"/>
                  </a:lnTo>
                  <a:lnTo>
                    <a:pt x="9103576" y="1237361"/>
                  </a:lnTo>
                  <a:lnTo>
                    <a:pt x="9102458" y="1236891"/>
                  </a:lnTo>
                  <a:lnTo>
                    <a:pt x="9099829" y="1236891"/>
                  </a:lnTo>
                  <a:lnTo>
                    <a:pt x="9098699" y="1237361"/>
                  </a:lnTo>
                  <a:lnTo>
                    <a:pt x="9096845" y="1239215"/>
                  </a:lnTo>
                  <a:lnTo>
                    <a:pt x="9096375" y="1240345"/>
                  </a:lnTo>
                  <a:lnTo>
                    <a:pt x="9096375" y="1242974"/>
                  </a:lnTo>
                  <a:lnTo>
                    <a:pt x="9096845" y="1244092"/>
                  </a:lnTo>
                  <a:lnTo>
                    <a:pt x="9098699" y="1245958"/>
                  </a:lnTo>
                  <a:lnTo>
                    <a:pt x="9099829" y="1246416"/>
                  </a:lnTo>
                  <a:lnTo>
                    <a:pt x="9102458" y="1246416"/>
                  </a:lnTo>
                  <a:lnTo>
                    <a:pt x="9103576" y="1245958"/>
                  </a:lnTo>
                  <a:lnTo>
                    <a:pt x="9105443" y="1244092"/>
                  </a:lnTo>
                  <a:lnTo>
                    <a:pt x="9105900" y="1242974"/>
                  </a:lnTo>
                  <a:lnTo>
                    <a:pt x="9105900" y="1240345"/>
                  </a:lnTo>
                  <a:close/>
                </a:path>
                <a:path w="10629900" h="2895600">
                  <a:moveTo>
                    <a:pt x="9105900" y="828040"/>
                  </a:moveTo>
                  <a:lnTo>
                    <a:pt x="9105443" y="826922"/>
                  </a:lnTo>
                  <a:lnTo>
                    <a:pt x="9103576" y="825068"/>
                  </a:lnTo>
                  <a:lnTo>
                    <a:pt x="9102458" y="824598"/>
                  </a:lnTo>
                  <a:lnTo>
                    <a:pt x="9099829" y="824598"/>
                  </a:lnTo>
                  <a:lnTo>
                    <a:pt x="9098699" y="825068"/>
                  </a:lnTo>
                  <a:lnTo>
                    <a:pt x="9096845" y="826922"/>
                  </a:lnTo>
                  <a:lnTo>
                    <a:pt x="9096375" y="828040"/>
                  </a:lnTo>
                  <a:lnTo>
                    <a:pt x="9096375" y="830681"/>
                  </a:lnTo>
                  <a:lnTo>
                    <a:pt x="9096845" y="831799"/>
                  </a:lnTo>
                  <a:lnTo>
                    <a:pt x="9098699" y="833653"/>
                  </a:lnTo>
                  <a:lnTo>
                    <a:pt x="9099829" y="834123"/>
                  </a:lnTo>
                  <a:lnTo>
                    <a:pt x="9102458" y="834123"/>
                  </a:lnTo>
                  <a:lnTo>
                    <a:pt x="9103576" y="833653"/>
                  </a:lnTo>
                  <a:lnTo>
                    <a:pt x="9105443" y="831799"/>
                  </a:lnTo>
                  <a:lnTo>
                    <a:pt x="9105900" y="830681"/>
                  </a:lnTo>
                  <a:lnTo>
                    <a:pt x="9105900" y="828040"/>
                  </a:lnTo>
                  <a:close/>
                </a:path>
                <a:path w="10629900" h="2895600">
                  <a:moveTo>
                    <a:pt x="9105900" y="415747"/>
                  </a:moveTo>
                  <a:lnTo>
                    <a:pt x="9105443" y="414629"/>
                  </a:lnTo>
                  <a:lnTo>
                    <a:pt x="9103576" y="412762"/>
                  </a:lnTo>
                  <a:lnTo>
                    <a:pt x="9102458" y="412305"/>
                  </a:lnTo>
                  <a:lnTo>
                    <a:pt x="9099829" y="412305"/>
                  </a:lnTo>
                  <a:lnTo>
                    <a:pt x="9098699" y="412762"/>
                  </a:lnTo>
                  <a:lnTo>
                    <a:pt x="9096845" y="414629"/>
                  </a:lnTo>
                  <a:lnTo>
                    <a:pt x="9096375" y="415747"/>
                  </a:lnTo>
                  <a:lnTo>
                    <a:pt x="9096375" y="418376"/>
                  </a:lnTo>
                  <a:lnTo>
                    <a:pt x="9096845" y="419506"/>
                  </a:lnTo>
                  <a:lnTo>
                    <a:pt x="9098699" y="421360"/>
                  </a:lnTo>
                  <a:lnTo>
                    <a:pt x="9099829" y="421830"/>
                  </a:lnTo>
                  <a:lnTo>
                    <a:pt x="9102458" y="421830"/>
                  </a:lnTo>
                  <a:lnTo>
                    <a:pt x="9103576" y="421360"/>
                  </a:lnTo>
                  <a:lnTo>
                    <a:pt x="9105443" y="419506"/>
                  </a:lnTo>
                  <a:lnTo>
                    <a:pt x="9105900" y="418376"/>
                  </a:lnTo>
                  <a:lnTo>
                    <a:pt x="9105900" y="415747"/>
                  </a:lnTo>
                  <a:close/>
                </a:path>
                <a:path w="10629900" h="2895600">
                  <a:moveTo>
                    <a:pt x="9105900" y="3454"/>
                  </a:moveTo>
                  <a:lnTo>
                    <a:pt x="9105443" y="2336"/>
                  </a:lnTo>
                  <a:lnTo>
                    <a:pt x="9103576" y="469"/>
                  </a:lnTo>
                  <a:lnTo>
                    <a:pt x="9102458" y="0"/>
                  </a:lnTo>
                  <a:lnTo>
                    <a:pt x="9099829" y="0"/>
                  </a:lnTo>
                  <a:lnTo>
                    <a:pt x="9098699" y="469"/>
                  </a:lnTo>
                  <a:lnTo>
                    <a:pt x="9096845" y="2336"/>
                  </a:lnTo>
                  <a:lnTo>
                    <a:pt x="9096375" y="3454"/>
                  </a:lnTo>
                  <a:lnTo>
                    <a:pt x="9096375" y="6083"/>
                  </a:lnTo>
                  <a:lnTo>
                    <a:pt x="9096845" y="7200"/>
                  </a:lnTo>
                  <a:lnTo>
                    <a:pt x="9098699" y="9067"/>
                  </a:lnTo>
                  <a:lnTo>
                    <a:pt x="9099829" y="9525"/>
                  </a:lnTo>
                  <a:lnTo>
                    <a:pt x="9102458" y="9525"/>
                  </a:lnTo>
                  <a:lnTo>
                    <a:pt x="9103576" y="9067"/>
                  </a:lnTo>
                  <a:lnTo>
                    <a:pt x="9105443" y="7200"/>
                  </a:lnTo>
                  <a:lnTo>
                    <a:pt x="9105900" y="6083"/>
                  </a:lnTo>
                  <a:lnTo>
                    <a:pt x="9105900" y="3454"/>
                  </a:lnTo>
                  <a:close/>
                </a:path>
                <a:path w="10629900" h="2895600">
                  <a:moveTo>
                    <a:pt x="9153525" y="2889529"/>
                  </a:moveTo>
                  <a:lnTo>
                    <a:pt x="9153068" y="2888411"/>
                  </a:lnTo>
                  <a:lnTo>
                    <a:pt x="9151201" y="2886545"/>
                  </a:lnTo>
                  <a:lnTo>
                    <a:pt x="9150083" y="2886075"/>
                  </a:lnTo>
                  <a:lnTo>
                    <a:pt x="9147454" y="2886075"/>
                  </a:lnTo>
                  <a:lnTo>
                    <a:pt x="9146324" y="2886545"/>
                  </a:lnTo>
                  <a:lnTo>
                    <a:pt x="9144470" y="2888411"/>
                  </a:lnTo>
                  <a:lnTo>
                    <a:pt x="9144000" y="2889529"/>
                  </a:lnTo>
                  <a:lnTo>
                    <a:pt x="9144000" y="2892158"/>
                  </a:lnTo>
                  <a:lnTo>
                    <a:pt x="9144470" y="2893276"/>
                  </a:lnTo>
                  <a:lnTo>
                    <a:pt x="9146324" y="2895142"/>
                  </a:lnTo>
                  <a:lnTo>
                    <a:pt x="9147454" y="2895600"/>
                  </a:lnTo>
                  <a:lnTo>
                    <a:pt x="9150083" y="2895600"/>
                  </a:lnTo>
                  <a:lnTo>
                    <a:pt x="9151201" y="2895142"/>
                  </a:lnTo>
                  <a:lnTo>
                    <a:pt x="9153068" y="2893276"/>
                  </a:lnTo>
                  <a:lnTo>
                    <a:pt x="9153525" y="2892158"/>
                  </a:lnTo>
                  <a:lnTo>
                    <a:pt x="9153525" y="2889529"/>
                  </a:lnTo>
                  <a:close/>
                </a:path>
                <a:path w="10629900" h="2895600">
                  <a:moveTo>
                    <a:pt x="9153525" y="2477236"/>
                  </a:moveTo>
                  <a:lnTo>
                    <a:pt x="9153068" y="2476106"/>
                  </a:lnTo>
                  <a:lnTo>
                    <a:pt x="9151201" y="2474252"/>
                  </a:lnTo>
                  <a:lnTo>
                    <a:pt x="9150083" y="2473782"/>
                  </a:lnTo>
                  <a:lnTo>
                    <a:pt x="9147454" y="2473782"/>
                  </a:lnTo>
                  <a:lnTo>
                    <a:pt x="9146324" y="2474252"/>
                  </a:lnTo>
                  <a:lnTo>
                    <a:pt x="9144470" y="2476106"/>
                  </a:lnTo>
                  <a:lnTo>
                    <a:pt x="9144000" y="2477236"/>
                  </a:lnTo>
                  <a:lnTo>
                    <a:pt x="9144000" y="2479865"/>
                  </a:lnTo>
                  <a:lnTo>
                    <a:pt x="9144470" y="2480983"/>
                  </a:lnTo>
                  <a:lnTo>
                    <a:pt x="9146324" y="2482850"/>
                  </a:lnTo>
                  <a:lnTo>
                    <a:pt x="9147454" y="2483307"/>
                  </a:lnTo>
                  <a:lnTo>
                    <a:pt x="9150083" y="2483307"/>
                  </a:lnTo>
                  <a:lnTo>
                    <a:pt x="9151201" y="2482850"/>
                  </a:lnTo>
                  <a:lnTo>
                    <a:pt x="9153068" y="2480983"/>
                  </a:lnTo>
                  <a:lnTo>
                    <a:pt x="9153525" y="2479865"/>
                  </a:lnTo>
                  <a:lnTo>
                    <a:pt x="9153525" y="2477236"/>
                  </a:lnTo>
                  <a:close/>
                </a:path>
                <a:path w="10629900" h="2895600">
                  <a:moveTo>
                    <a:pt x="9153525" y="2064931"/>
                  </a:moveTo>
                  <a:lnTo>
                    <a:pt x="9153068" y="2063813"/>
                  </a:lnTo>
                  <a:lnTo>
                    <a:pt x="9151201" y="2061959"/>
                  </a:lnTo>
                  <a:lnTo>
                    <a:pt x="9150083" y="2061489"/>
                  </a:lnTo>
                  <a:lnTo>
                    <a:pt x="9147454" y="2061489"/>
                  </a:lnTo>
                  <a:lnTo>
                    <a:pt x="9146324" y="2061959"/>
                  </a:lnTo>
                  <a:lnTo>
                    <a:pt x="9144470" y="2063813"/>
                  </a:lnTo>
                  <a:lnTo>
                    <a:pt x="9144000" y="2064931"/>
                  </a:lnTo>
                  <a:lnTo>
                    <a:pt x="9144000" y="2067560"/>
                  </a:lnTo>
                  <a:lnTo>
                    <a:pt x="9144470" y="2068690"/>
                  </a:lnTo>
                  <a:lnTo>
                    <a:pt x="9146324" y="2070544"/>
                  </a:lnTo>
                  <a:lnTo>
                    <a:pt x="9147454" y="2071014"/>
                  </a:lnTo>
                  <a:lnTo>
                    <a:pt x="9150083" y="2071014"/>
                  </a:lnTo>
                  <a:lnTo>
                    <a:pt x="9151201" y="2070544"/>
                  </a:lnTo>
                  <a:lnTo>
                    <a:pt x="9153068" y="2068690"/>
                  </a:lnTo>
                  <a:lnTo>
                    <a:pt x="9153525" y="2067560"/>
                  </a:lnTo>
                  <a:lnTo>
                    <a:pt x="9153525" y="2064931"/>
                  </a:lnTo>
                  <a:close/>
                </a:path>
                <a:path w="10629900" h="2895600">
                  <a:moveTo>
                    <a:pt x="9153525" y="1652638"/>
                  </a:moveTo>
                  <a:lnTo>
                    <a:pt x="9153068" y="1651520"/>
                  </a:lnTo>
                  <a:lnTo>
                    <a:pt x="9151201" y="1649653"/>
                  </a:lnTo>
                  <a:lnTo>
                    <a:pt x="9150083" y="1649196"/>
                  </a:lnTo>
                  <a:lnTo>
                    <a:pt x="9147454" y="1649196"/>
                  </a:lnTo>
                  <a:lnTo>
                    <a:pt x="9146324" y="1649653"/>
                  </a:lnTo>
                  <a:lnTo>
                    <a:pt x="9144470" y="1651520"/>
                  </a:lnTo>
                  <a:lnTo>
                    <a:pt x="9144000" y="1652638"/>
                  </a:lnTo>
                  <a:lnTo>
                    <a:pt x="9144000" y="1655267"/>
                  </a:lnTo>
                  <a:lnTo>
                    <a:pt x="9144470" y="1656397"/>
                  </a:lnTo>
                  <a:lnTo>
                    <a:pt x="9146324" y="1658251"/>
                  </a:lnTo>
                  <a:lnTo>
                    <a:pt x="9147454" y="1658721"/>
                  </a:lnTo>
                  <a:lnTo>
                    <a:pt x="9150083" y="1658721"/>
                  </a:lnTo>
                  <a:lnTo>
                    <a:pt x="9151201" y="1658251"/>
                  </a:lnTo>
                  <a:lnTo>
                    <a:pt x="9153068" y="1656397"/>
                  </a:lnTo>
                  <a:lnTo>
                    <a:pt x="9153525" y="1655267"/>
                  </a:lnTo>
                  <a:lnTo>
                    <a:pt x="9153525" y="1652638"/>
                  </a:lnTo>
                  <a:close/>
                </a:path>
                <a:path w="10629900" h="2895600">
                  <a:moveTo>
                    <a:pt x="9153525" y="1240345"/>
                  </a:moveTo>
                  <a:lnTo>
                    <a:pt x="9153068" y="1239215"/>
                  </a:lnTo>
                  <a:lnTo>
                    <a:pt x="9151201" y="1237361"/>
                  </a:lnTo>
                  <a:lnTo>
                    <a:pt x="9150083" y="1236891"/>
                  </a:lnTo>
                  <a:lnTo>
                    <a:pt x="9147454" y="1236891"/>
                  </a:lnTo>
                  <a:lnTo>
                    <a:pt x="9146324" y="1237361"/>
                  </a:lnTo>
                  <a:lnTo>
                    <a:pt x="9144470" y="1239215"/>
                  </a:lnTo>
                  <a:lnTo>
                    <a:pt x="9144000" y="1240345"/>
                  </a:lnTo>
                  <a:lnTo>
                    <a:pt x="9144000" y="1242974"/>
                  </a:lnTo>
                  <a:lnTo>
                    <a:pt x="9144470" y="1244092"/>
                  </a:lnTo>
                  <a:lnTo>
                    <a:pt x="9146324" y="1245958"/>
                  </a:lnTo>
                  <a:lnTo>
                    <a:pt x="9147454" y="1246416"/>
                  </a:lnTo>
                  <a:lnTo>
                    <a:pt x="9150083" y="1246416"/>
                  </a:lnTo>
                  <a:lnTo>
                    <a:pt x="9151201" y="1245958"/>
                  </a:lnTo>
                  <a:lnTo>
                    <a:pt x="9153068" y="1244092"/>
                  </a:lnTo>
                  <a:lnTo>
                    <a:pt x="9153525" y="1242974"/>
                  </a:lnTo>
                  <a:lnTo>
                    <a:pt x="9153525" y="1240345"/>
                  </a:lnTo>
                  <a:close/>
                </a:path>
                <a:path w="10629900" h="2895600">
                  <a:moveTo>
                    <a:pt x="9153525" y="828040"/>
                  </a:moveTo>
                  <a:lnTo>
                    <a:pt x="9153068" y="826922"/>
                  </a:lnTo>
                  <a:lnTo>
                    <a:pt x="9151201" y="825068"/>
                  </a:lnTo>
                  <a:lnTo>
                    <a:pt x="9150083" y="824598"/>
                  </a:lnTo>
                  <a:lnTo>
                    <a:pt x="9147454" y="824598"/>
                  </a:lnTo>
                  <a:lnTo>
                    <a:pt x="9146324" y="825068"/>
                  </a:lnTo>
                  <a:lnTo>
                    <a:pt x="9144470" y="826922"/>
                  </a:lnTo>
                  <a:lnTo>
                    <a:pt x="9144000" y="828040"/>
                  </a:lnTo>
                  <a:lnTo>
                    <a:pt x="9144000" y="830681"/>
                  </a:lnTo>
                  <a:lnTo>
                    <a:pt x="9144470" y="831799"/>
                  </a:lnTo>
                  <a:lnTo>
                    <a:pt x="9146324" y="833653"/>
                  </a:lnTo>
                  <a:lnTo>
                    <a:pt x="9147454" y="834123"/>
                  </a:lnTo>
                  <a:lnTo>
                    <a:pt x="9150083" y="834123"/>
                  </a:lnTo>
                  <a:lnTo>
                    <a:pt x="9151201" y="833653"/>
                  </a:lnTo>
                  <a:lnTo>
                    <a:pt x="9153068" y="831799"/>
                  </a:lnTo>
                  <a:lnTo>
                    <a:pt x="9153525" y="830681"/>
                  </a:lnTo>
                  <a:lnTo>
                    <a:pt x="9153525" y="828040"/>
                  </a:lnTo>
                  <a:close/>
                </a:path>
                <a:path w="10629900" h="2895600">
                  <a:moveTo>
                    <a:pt x="9153525" y="415747"/>
                  </a:moveTo>
                  <a:lnTo>
                    <a:pt x="9153068" y="414629"/>
                  </a:lnTo>
                  <a:lnTo>
                    <a:pt x="9151201" y="412762"/>
                  </a:lnTo>
                  <a:lnTo>
                    <a:pt x="9150083" y="412305"/>
                  </a:lnTo>
                  <a:lnTo>
                    <a:pt x="9147454" y="412305"/>
                  </a:lnTo>
                  <a:lnTo>
                    <a:pt x="9146324" y="412762"/>
                  </a:lnTo>
                  <a:lnTo>
                    <a:pt x="9144470" y="414629"/>
                  </a:lnTo>
                  <a:lnTo>
                    <a:pt x="9144000" y="415747"/>
                  </a:lnTo>
                  <a:lnTo>
                    <a:pt x="9144000" y="418376"/>
                  </a:lnTo>
                  <a:lnTo>
                    <a:pt x="9144470" y="419506"/>
                  </a:lnTo>
                  <a:lnTo>
                    <a:pt x="9146324" y="421360"/>
                  </a:lnTo>
                  <a:lnTo>
                    <a:pt x="9147454" y="421830"/>
                  </a:lnTo>
                  <a:lnTo>
                    <a:pt x="9150083" y="421830"/>
                  </a:lnTo>
                  <a:lnTo>
                    <a:pt x="9151201" y="421360"/>
                  </a:lnTo>
                  <a:lnTo>
                    <a:pt x="9153068" y="419506"/>
                  </a:lnTo>
                  <a:lnTo>
                    <a:pt x="9153525" y="418376"/>
                  </a:lnTo>
                  <a:lnTo>
                    <a:pt x="9153525" y="415747"/>
                  </a:lnTo>
                  <a:close/>
                </a:path>
                <a:path w="10629900" h="2895600">
                  <a:moveTo>
                    <a:pt x="9153525" y="3454"/>
                  </a:moveTo>
                  <a:lnTo>
                    <a:pt x="9153068" y="2336"/>
                  </a:lnTo>
                  <a:lnTo>
                    <a:pt x="9151201" y="469"/>
                  </a:lnTo>
                  <a:lnTo>
                    <a:pt x="9150083" y="0"/>
                  </a:lnTo>
                  <a:lnTo>
                    <a:pt x="9147454" y="0"/>
                  </a:lnTo>
                  <a:lnTo>
                    <a:pt x="9146324" y="469"/>
                  </a:lnTo>
                  <a:lnTo>
                    <a:pt x="9144470" y="2336"/>
                  </a:lnTo>
                  <a:lnTo>
                    <a:pt x="9144000" y="3454"/>
                  </a:lnTo>
                  <a:lnTo>
                    <a:pt x="9144000" y="6083"/>
                  </a:lnTo>
                  <a:lnTo>
                    <a:pt x="9144470" y="7200"/>
                  </a:lnTo>
                  <a:lnTo>
                    <a:pt x="9146324" y="9067"/>
                  </a:lnTo>
                  <a:lnTo>
                    <a:pt x="9147454" y="9525"/>
                  </a:lnTo>
                  <a:lnTo>
                    <a:pt x="9150083" y="9525"/>
                  </a:lnTo>
                  <a:lnTo>
                    <a:pt x="9151201" y="9067"/>
                  </a:lnTo>
                  <a:lnTo>
                    <a:pt x="9153068" y="7200"/>
                  </a:lnTo>
                  <a:lnTo>
                    <a:pt x="9153525" y="6083"/>
                  </a:lnTo>
                  <a:lnTo>
                    <a:pt x="9153525" y="3454"/>
                  </a:lnTo>
                  <a:close/>
                </a:path>
                <a:path w="10629900" h="2895600">
                  <a:moveTo>
                    <a:pt x="9201150" y="2889529"/>
                  </a:moveTo>
                  <a:lnTo>
                    <a:pt x="9200693" y="2888411"/>
                  </a:lnTo>
                  <a:lnTo>
                    <a:pt x="9198826" y="2886545"/>
                  </a:lnTo>
                  <a:lnTo>
                    <a:pt x="9197708" y="2886075"/>
                  </a:lnTo>
                  <a:lnTo>
                    <a:pt x="9195079" y="2886075"/>
                  </a:lnTo>
                  <a:lnTo>
                    <a:pt x="9193949" y="2886545"/>
                  </a:lnTo>
                  <a:lnTo>
                    <a:pt x="9192095" y="2888411"/>
                  </a:lnTo>
                  <a:lnTo>
                    <a:pt x="9191625" y="2889529"/>
                  </a:lnTo>
                  <a:lnTo>
                    <a:pt x="9191625" y="2892158"/>
                  </a:lnTo>
                  <a:lnTo>
                    <a:pt x="9192095" y="2893276"/>
                  </a:lnTo>
                  <a:lnTo>
                    <a:pt x="9193949" y="2895142"/>
                  </a:lnTo>
                  <a:lnTo>
                    <a:pt x="9195079" y="2895600"/>
                  </a:lnTo>
                  <a:lnTo>
                    <a:pt x="9197708" y="2895600"/>
                  </a:lnTo>
                  <a:lnTo>
                    <a:pt x="9198826" y="2895142"/>
                  </a:lnTo>
                  <a:lnTo>
                    <a:pt x="9200693" y="2893276"/>
                  </a:lnTo>
                  <a:lnTo>
                    <a:pt x="9201150" y="2892158"/>
                  </a:lnTo>
                  <a:lnTo>
                    <a:pt x="9201150" y="2889529"/>
                  </a:lnTo>
                  <a:close/>
                </a:path>
                <a:path w="10629900" h="2895600">
                  <a:moveTo>
                    <a:pt x="9201150" y="2477236"/>
                  </a:moveTo>
                  <a:lnTo>
                    <a:pt x="9200693" y="2476106"/>
                  </a:lnTo>
                  <a:lnTo>
                    <a:pt x="9198826" y="2474252"/>
                  </a:lnTo>
                  <a:lnTo>
                    <a:pt x="9197708" y="2473782"/>
                  </a:lnTo>
                  <a:lnTo>
                    <a:pt x="9195079" y="2473782"/>
                  </a:lnTo>
                  <a:lnTo>
                    <a:pt x="9193949" y="2474252"/>
                  </a:lnTo>
                  <a:lnTo>
                    <a:pt x="9192095" y="2476106"/>
                  </a:lnTo>
                  <a:lnTo>
                    <a:pt x="9191625" y="2477236"/>
                  </a:lnTo>
                  <a:lnTo>
                    <a:pt x="9191625" y="2479865"/>
                  </a:lnTo>
                  <a:lnTo>
                    <a:pt x="9192095" y="2480983"/>
                  </a:lnTo>
                  <a:lnTo>
                    <a:pt x="9193949" y="2482850"/>
                  </a:lnTo>
                  <a:lnTo>
                    <a:pt x="9195079" y="2483307"/>
                  </a:lnTo>
                  <a:lnTo>
                    <a:pt x="9197708" y="2483307"/>
                  </a:lnTo>
                  <a:lnTo>
                    <a:pt x="9198826" y="2482850"/>
                  </a:lnTo>
                  <a:lnTo>
                    <a:pt x="9200693" y="2480983"/>
                  </a:lnTo>
                  <a:lnTo>
                    <a:pt x="9201150" y="2479865"/>
                  </a:lnTo>
                  <a:lnTo>
                    <a:pt x="9201150" y="2477236"/>
                  </a:lnTo>
                  <a:close/>
                </a:path>
                <a:path w="10629900" h="2895600">
                  <a:moveTo>
                    <a:pt x="9201150" y="2064931"/>
                  </a:moveTo>
                  <a:lnTo>
                    <a:pt x="9200693" y="2063813"/>
                  </a:lnTo>
                  <a:lnTo>
                    <a:pt x="9198826" y="2061959"/>
                  </a:lnTo>
                  <a:lnTo>
                    <a:pt x="9197708" y="2061489"/>
                  </a:lnTo>
                  <a:lnTo>
                    <a:pt x="9195079" y="2061489"/>
                  </a:lnTo>
                  <a:lnTo>
                    <a:pt x="9193949" y="2061959"/>
                  </a:lnTo>
                  <a:lnTo>
                    <a:pt x="9192095" y="2063813"/>
                  </a:lnTo>
                  <a:lnTo>
                    <a:pt x="9191625" y="2064931"/>
                  </a:lnTo>
                  <a:lnTo>
                    <a:pt x="9191625" y="2067560"/>
                  </a:lnTo>
                  <a:lnTo>
                    <a:pt x="9192095" y="2068690"/>
                  </a:lnTo>
                  <a:lnTo>
                    <a:pt x="9193949" y="2070544"/>
                  </a:lnTo>
                  <a:lnTo>
                    <a:pt x="9195079" y="2071014"/>
                  </a:lnTo>
                  <a:lnTo>
                    <a:pt x="9197708" y="2071014"/>
                  </a:lnTo>
                  <a:lnTo>
                    <a:pt x="9198826" y="2070544"/>
                  </a:lnTo>
                  <a:lnTo>
                    <a:pt x="9200693" y="2068690"/>
                  </a:lnTo>
                  <a:lnTo>
                    <a:pt x="9201150" y="2067560"/>
                  </a:lnTo>
                  <a:lnTo>
                    <a:pt x="9201150" y="2064931"/>
                  </a:lnTo>
                  <a:close/>
                </a:path>
                <a:path w="10629900" h="2895600">
                  <a:moveTo>
                    <a:pt x="9201150" y="1652638"/>
                  </a:moveTo>
                  <a:lnTo>
                    <a:pt x="9200693" y="1651520"/>
                  </a:lnTo>
                  <a:lnTo>
                    <a:pt x="9198826" y="1649653"/>
                  </a:lnTo>
                  <a:lnTo>
                    <a:pt x="9197708" y="1649196"/>
                  </a:lnTo>
                  <a:lnTo>
                    <a:pt x="9195079" y="1649196"/>
                  </a:lnTo>
                  <a:lnTo>
                    <a:pt x="9193949" y="1649653"/>
                  </a:lnTo>
                  <a:lnTo>
                    <a:pt x="9192095" y="1651520"/>
                  </a:lnTo>
                  <a:lnTo>
                    <a:pt x="9191625" y="1652638"/>
                  </a:lnTo>
                  <a:lnTo>
                    <a:pt x="9191625" y="1655267"/>
                  </a:lnTo>
                  <a:lnTo>
                    <a:pt x="9192095" y="1656397"/>
                  </a:lnTo>
                  <a:lnTo>
                    <a:pt x="9193949" y="1658251"/>
                  </a:lnTo>
                  <a:lnTo>
                    <a:pt x="9195079" y="1658721"/>
                  </a:lnTo>
                  <a:lnTo>
                    <a:pt x="9197708" y="1658721"/>
                  </a:lnTo>
                  <a:lnTo>
                    <a:pt x="9198826" y="1658251"/>
                  </a:lnTo>
                  <a:lnTo>
                    <a:pt x="9200693" y="1656397"/>
                  </a:lnTo>
                  <a:lnTo>
                    <a:pt x="9201150" y="1655267"/>
                  </a:lnTo>
                  <a:lnTo>
                    <a:pt x="9201150" y="1652638"/>
                  </a:lnTo>
                  <a:close/>
                </a:path>
                <a:path w="10629900" h="2895600">
                  <a:moveTo>
                    <a:pt x="9201150" y="1240345"/>
                  </a:moveTo>
                  <a:lnTo>
                    <a:pt x="9200693" y="1239215"/>
                  </a:lnTo>
                  <a:lnTo>
                    <a:pt x="9198826" y="1237361"/>
                  </a:lnTo>
                  <a:lnTo>
                    <a:pt x="9197708" y="1236891"/>
                  </a:lnTo>
                  <a:lnTo>
                    <a:pt x="9195079" y="1236891"/>
                  </a:lnTo>
                  <a:lnTo>
                    <a:pt x="9193949" y="1237361"/>
                  </a:lnTo>
                  <a:lnTo>
                    <a:pt x="9192095" y="1239215"/>
                  </a:lnTo>
                  <a:lnTo>
                    <a:pt x="9191625" y="1240345"/>
                  </a:lnTo>
                  <a:lnTo>
                    <a:pt x="9191625" y="1242974"/>
                  </a:lnTo>
                  <a:lnTo>
                    <a:pt x="9192095" y="1244092"/>
                  </a:lnTo>
                  <a:lnTo>
                    <a:pt x="9193949" y="1245958"/>
                  </a:lnTo>
                  <a:lnTo>
                    <a:pt x="9195079" y="1246416"/>
                  </a:lnTo>
                  <a:lnTo>
                    <a:pt x="9197708" y="1246416"/>
                  </a:lnTo>
                  <a:lnTo>
                    <a:pt x="9198826" y="1245958"/>
                  </a:lnTo>
                  <a:lnTo>
                    <a:pt x="9200693" y="1244092"/>
                  </a:lnTo>
                  <a:lnTo>
                    <a:pt x="9201150" y="1242974"/>
                  </a:lnTo>
                  <a:lnTo>
                    <a:pt x="9201150" y="1240345"/>
                  </a:lnTo>
                  <a:close/>
                </a:path>
                <a:path w="10629900" h="2895600">
                  <a:moveTo>
                    <a:pt x="9201150" y="828040"/>
                  </a:moveTo>
                  <a:lnTo>
                    <a:pt x="9200693" y="826922"/>
                  </a:lnTo>
                  <a:lnTo>
                    <a:pt x="9198826" y="825068"/>
                  </a:lnTo>
                  <a:lnTo>
                    <a:pt x="9197708" y="824598"/>
                  </a:lnTo>
                  <a:lnTo>
                    <a:pt x="9195079" y="824598"/>
                  </a:lnTo>
                  <a:lnTo>
                    <a:pt x="9193949" y="825068"/>
                  </a:lnTo>
                  <a:lnTo>
                    <a:pt x="9192095" y="826922"/>
                  </a:lnTo>
                  <a:lnTo>
                    <a:pt x="9191625" y="828040"/>
                  </a:lnTo>
                  <a:lnTo>
                    <a:pt x="9191625" y="830681"/>
                  </a:lnTo>
                  <a:lnTo>
                    <a:pt x="9192095" y="831799"/>
                  </a:lnTo>
                  <a:lnTo>
                    <a:pt x="9193949" y="833653"/>
                  </a:lnTo>
                  <a:lnTo>
                    <a:pt x="9195079" y="834123"/>
                  </a:lnTo>
                  <a:lnTo>
                    <a:pt x="9197708" y="834123"/>
                  </a:lnTo>
                  <a:lnTo>
                    <a:pt x="9198826" y="833653"/>
                  </a:lnTo>
                  <a:lnTo>
                    <a:pt x="9200693" y="831799"/>
                  </a:lnTo>
                  <a:lnTo>
                    <a:pt x="9201150" y="830681"/>
                  </a:lnTo>
                  <a:lnTo>
                    <a:pt x="9201150" y="828040"/>
                  </a:lnTo>
                  <a:close/>
                </a:path>
                <a:path w="10629900" h="2895600">
                  <a:moveTo>
                    <a:pt x="9201150" y="415747"/>
                  </a:moveTo>
                  <a:lnTo>
                    <a:pt x="9200693" y="414629"/>
                  </a:lnTo>
                  <a:lnTo>
                    <a:pt x="9198826" y="412762"/>
                  </a:lnTo>
                  <a:lnTo>
                    <a:pt x="9197708" y="412305"/>
                  </a:lnTo>
                  <a:lnTo>
                    <a:pt x="9195079" y="412305"/>
                  </a:lnTo>
                  <a:lnTo>
                    <a:pt x="9193949" y="412762"/>
                  </a:lnTo>
                  <a:lnTo>
                    <a:pt x="9192095" y="414629"/>
                  </a:lnTo>
                  <a:lnTo>
                    <a:pt x="9191625" y="415747"/>
                  </a:lnTo>
                  <a:lnTo>
                    <a:pt x="9191625" y="418376"/>
                  </a:lnTo>
                  <a:lnTo>
                    <a:pt x="9192095" y="419506"/>
                  </a:lnTo>
                  <a:lnTo>
                    <a:pt x="9193949" y="421360"/>
                  </a:lnTo>
                  <a:lnTo>
                    <a:pt x="9195079" y="421830"/>
                  </a:lnTo>
                  <a:lnTo>
                    <a:pt x="9197708" y="421830"/>
                  </a:lnTo>
                  <a:lnTo>
                    <a:pt x="9198826" y="421360"/>
                  </a:lnTo>
                  <a:lnTo>
                    <a:pt x="9200693" y="419506"/>
                  </a:lnTo>
                  <a:lnTo>
                    <a:pt x="9201150" y="418376"/>
                  </a:lnTo>
                  <a:lnTo>
                    <a:pt x="9201150" y="415747"/>
                  </a:lnTo>
                  <a:close/>
                </a:path>
                <a:path w="10629900" h="2895600">
                  <a:moveTo>
                    <a:pt x="9201150" y="3454"/>
                  </a:moveTo>
                  <a:lnTo>
                    <a:pt x="9200693" y="2336"/>
                  </a:lnTo>
                  <a:lnTo>
                    <a:pt x="9198826" y="469"/>
                  </a:lnTo>
                  <a:lnTo>
                    <a:pt x="9197708" y="0"/>
                  </a:lnTo>
                  <a:lnTo>
                    <a:pt x="9195079" y="0"/>
                  </a:lnTo>
                  <a:lnTo>
                    <a:pt x="9193949" y="469"/>
                  </a:lnTo>
                  <a:lnTo>
                    <a:pt x="9192095" y="2336"/>
                  </a:lnTo>
                  <a:lnTo>
                    <a:pt x="9191625" y="3454"/>
                  </a:lnTo>
                  <a:lnTo>
                    <a:pt x="9191625" y="6083"/>
                  </a:lnTo>
                  <a:lnTo>
                    <a:pt x="9192095" y="7200"/>
                  </a:lnTo>
                  <a:lnTo>
                    <a:pt x="9193949" y="9067"/>
                  </a:lnTo>
                  <a:lnTo>
                    <a:pt x="9195079" y="9525"/>
                  </a:lnTo>
                  <a:lnTo>
                    <a:pt x="9197708" y="9525"/>
                  </a:lnTo>
                  <a:lnTo>
                    <a:pt x="9198826" y="9067"/>
                  </a:lnTo>
                  <a:lnTo>
                    <a:pt x="9200693" y="7200"/>
                  </a:lnTo>
                  <a:lnTo>
                    <a:pt x="9201150" y="6083"/>
                  </a:lnTo>
                  <a:lnTo>
                    <a:pt x="9201150" y="3454"/>
                  </a:lnTo>
                  <a:close/>
                </a:path>
                <a:path w="10629900" h="2895600">
                  <a:moveTo>
                    <a:pt x="9248775" y="2889529"/>
                  </a:moveTo>
                  <a:lnTo>
                    <a:pt x="9248318" y="2888411"/>
                  </a:lnTo>
                  <a:lnTo>
                    <a:pt x="9246451" y="2886545"/>
                  </a:lnTo>
                  <a:lnTo>
                    <a:pt x="9245333" y="2886075"/>
                  </a:lnTo>
                  <a:lnTo>
                    <a:pt x="9242704" y="2886075"/>
                  </a:lnTo>
                  <a:lnTo>
                    <a:pt x="9241574" y="2886545"/>
                  </a:lnTo>
                  <a:lnTo>
                    <a:pt x="9239720" y="2888411"/>
                  </a:lnTo>
                  <a:lnTo>
                    <a:pt x="9239250" y="2889529"/>
                  </a:lnTo>
                  <a:lnTo>
                    <a:pt x="9239250" y="2892158"/>
                  </a:lnTo>
                  <a:lnTo>
                    <a:pt x="9239720" y="2893276"/>
                  </a:lnTo>
                  <a:lnTo>
                    <a:pt x="9241574" y="2895142"/>
                  </a:lnTo>
                  <a:lnTo>
                    <a:pt x="9242704" y="2895600"/>
                  </a:lnTo>
                  <a:lnTo>
                    <a:pt x="9245333" y="2895600"/>
                  </a:lnTo>
                  <a:lnTo>
                    <a:pt x="9246451" y="2895142"/>
                  </a:lnTo>
                  <a:lnTo>
                    <a:pt x="9248318" y="2893276"/>
                  </a:lnTo>
                  <a:lnTo>
                    <a:pt x="9248775" y="2892158"/>
                  </a:lnTo>
                  <a:lnTo>
                    <a:pt x="9248775" y="2889529"/>
                  </a:lnTo>
                  <a:close/>
                </a:path>
                <a:path w="10629900" h="2895600">
                  <a:moveTo>
                    <a:pt x="9248775" y="2477236"/>
                  </a:moveTo>
                  <a:lnTo>
                    <a:pt x="9248318" y="2476106"/>
                  </a:lnTo>
                  <a:lnTo>
                    <a:pt x="9246451" y="2474252"/>
                  </a:lnTo>
                  <a:lnTo>
                    <a:pt x="9245333" y="2473782"/>
                  </a:lnTo>
                  <a:lnTo>
                    <a:pt x="9242704" y="2473782"/>
                  </a:lnTo>
                  <a:lnTo>
                    <a:pt x="9241574" y="2474252"/>
                  </a:lnTo>
                  <a:lnTo>
                    <a:pt x="9239720" y="2476106"/>
                  </a:lnTo>
                  <a:lnTo>
                    <a:pt x="9239250" y="2477236"/>
                  </a:lnTo>
                  <a:lnTo>
                    <a:pt x="9239250" y="2479865"/>
                  </a:lnTo>
                  <a:lnTo>
                    <a:pt x="9239720" y="2480983"/>
                  </a:lnTo>
                  <a:lnTo>
                    <a:pt x="9241574" y="2482850"/>
                  </a:lnTo>
                  <a:lnTo>
                    <a:pt x="9242704" y="2483307"/>
                  </a:lnTo>
                  <a:lnTo>
                    <a:pt x="9245333" y="2483307"/>
                  </a:lnTo>
                  <a:lnTo>
                    <a:pt x="9246451" y="2482850"/>
                  </a:lnTo>
                  <a:lnTo>
                    <a:pt x="9248318" y="2480983"/>
                  </a:lnTo>
                  <a:lnTo>
                    <a:pt x="9248775" y="2479865"/>
                  </a:lnTo>
                  <a:lnTo>
                    <a:pt x="9248775" y="2477236"/>
                  </a:lnTo>
                  <a:close/>
                </a:path>
                <a:path w="10629900" h="2895600">
                  <a:moveTo>
                    <a:pt x="9248775" y="2064931"/>
                  </a:moveTo>
                  <a:lnTo>
                    <a:pt x="9248318" y="2063813"/>
                  </a:lnTo>
                  <a:lnTo>
                    <a:pt x="9246451" y="2061959"/>
                  </a:lnTo>
                  <a:lnTo>
                    <a:pt x="9245333" y="2061489"/>
                  </a:lnTo>
                  <a:lnTo>
                    <a:pt x="9242704" y="2061489"/>
                  </a:lnTo>
                  <a:lnTo>
                    <a:pt x="9241574" y="2061959"/>
                  </a:lnTo>
                  <a:lnTo>
                    <a:pt x="9239720" y="2063813"/>
                  </a:lnTo>
                  <a:lnTo>
                    <a:pt x="9239250" y="2064931"/>
                  </a:lnTo>
                  <a:lnTo>
                    <a:pt x="9239250" y="2067560"/>
                  </a:lnTo>
                  <a:lnTo>
                    <a:pt x="9239720" y="2068690"/>
                  </a:lnTo>
                  <a:lnTo>
                    <a:pt x="9241574" y="2070544"/>
                  </a:lnTo>
                  <a:lnTo>
                    <a:pt x="9242704" y="2071014"/>
                  </a:lnTo>
                  <a:lnTo>
                    <a:pt x="9245333" y="2071014"/>
                  </a:lnTo>
                  <a:lnTo>
                    <a:pt x="9246451" y="2070544"/>
                  </a:lnTo>
                  <a:lnTo>
                    <a:pt x="9248318" y="2068690"/>
                  </a:lnTo>
                  <a:lnTo>
                    <a:pt x="9248775" y="2067560"/>
                  </a:lnTo>
                  <a:lnTo>
                    <a:pt x="9248775" y="2064931"/>
                  </a:lnTo>
                  <a:close/>
                </a:path>
                <a:path w="10629900" h="2895600">
                  <a:moveTo>
                    <a:pt x="9248775" y="1652638"/>
                  </a:moveTo>
                  <a:lnTo>
                    <a:pt x="9248318" y="1651520"/>
                  </a:lnTo>
                  <a:lnTo>
                    <a:pt x="9246451" y="1649653"/>
                  </a:lnTo>
                  <a:lnTo>
                    <a:pt x="9245333" y="1649196"/>
                  </a:lnTo>
                  <a:lnTo>
                    <a:pt x="9242704" y="1649196"/>
                  </a:lnTo>
                  <a:lnTo>
                    <a:pt x="9241574" y="1649653"/>
                  </a:lnTo>
                  <a:lnTo>
                    <a:pt x="9239720" y="1651520"/>
                  </a:lnTo>
                  <a:lnTo>
                    <a:pt x="9239250" y="1652638"/>
                  </a:lnTo>
                  <a:lnTo>
                    <a:pt x="9239250" y="1655267"/>
                  </a:lnTo>
                  <a:lnTo>
                    <a:pt x="9239720" y="1656397"/>
                  </a:lnTo>
                  <a:lnTo>
                    <a:pt x="9241574" y="1658251"/>
                  </a:lnTo>
                  <a:lnTo>
                    <a:pt x="9242704" y="1658721"/>
                  </a:lnTo>
                  <a:lnTo>
                    <a:pt x="9245333" y="1658721"/>
                  </a:lnTo>
                  <a:lnTo>
                    <a:pt x="9246451" y="1658251"/>
                  </a:lnTo>
                  <a:lnTo>
                    <a:pt x="9248318" y="1656397"/>
                  </a:lnTo>
                  <a:lnTo>
                    <a:pt x="9248775" y="1655267"/>
                  </a:lnTo>
                  <a:lnTo>
                    <a:pt x="9248775" y="1652638"/>
                  </a:lnTo>
                  <a:close/>
                </a:path>
                <a:path w="10629900" h="2895600">
                  <a:moveTo>
                    <a:pt x="9248775" y="1240345"/>
                  </a:moveTo>
                  <a:lnTo>
                    <a:pt x="9248318" y="1239215"/>
                  </a:lnTo>
                  <a:lnTo>
                    <a:pt x="9246451" y="1237361"/>
                  </a:lnTo>
                  <a:lnTo>
                    <a:pt x="9245333" y="1236891"/>
                  </a:lnTo>
                  <a:lnTo>
                    <a:pt x="9242704" y="1236891"/>
                  </a:lnTo>
                  <a:lnTo>
                    <a:pt x="9241574" y="1237361"/>
                  </a:lnTo>
                  <a:lnTo>
                    <a:pt x="9239720" y="1239215"/>
                  </a:lnTo>
                  <a:lnTo>
                    <a:pt x="9239250" y="1240345"/>
                  </a:lnTo>
                  <a:lnTo>
                    <a:pt x="9239250" y="1242974"/>
                  </a:lnTo>
                  <a:lnTo>
                    <a:pt x="9239720" y="1244092"/>
                  </a:lnTo>
                  <a:lnTo>
                    <a:pt x="9241574" y="1245958"/>
                  </a:lnTo>
                  <a:lnTo>
                    <a:pt x="9242704" y="1246416"/>
                  </a:lnTo>
                  <a:lnTo>
                    <a:pt x="9245333" y="1246416"/>
                  </a:lnTo>
                  <a:lnTo>
                    <a:pt x="9246451" y="1245958"/>
                  </a:lnTo>
                  <a:lnTo>
                    <a:pt x="9248318" y="1244092"/>
                  </a:lnTo>
                  <a:lnTo>
                    <a:pt x="9248775" y="1242974"/>
                  </a:lnTo>
                  <a:lnTo>
                    <a:pt x="9248775" y="1240345"/>
                  </a:lnTo>
                  <a:close/>
                </a:path>
                <a:path w="10629900" h="2895600">
                  <a:moveTo>
                    <a:pt x="9248775" y="828040"/>
                  </a:moveTo>
                  <a:lnTo>
                    <a:pt x="9248318" y="826922"/>
                  </a:lnTo>
                  <a:lnTo>
                    <a:pt x="9246451" y="825068"/>
                  </a:lnTo>
                  <a:lnTo>
                    <a:pt x="9245333" y="824598"/>
                  </a:lnTo>
                  <a:lnTo>
                    <a:pt x="9242704" y="824598"/>
                  </a:lnTo>
                  <a:lnTo>
                    <a:pt x="9241574" y="825068"/>
                  </a:lnTo>
                  <a:lnTo>
                    <a:pt x="9239720" y="826922"/>
                  </a:lnTo>
                  <a:lnTo>
                    <a:pt x="9239250" y="828040"/>
                  </a:lnTo>
                  <a:lnTo>
                    <a:pt x="9239250" y="830681"/>
                  </a:lnTo>
                  <a:lnTo>
                    <a:pt x="9239720" y="831799"/>
                  </a:lnTo>
                  <a:lnTo>
                    <a:pt x="9241574" y="833653"/>
                  </a:lnTo>
                  <a:lnTo>
                    <a:pt x="9242704" y="834123"/>
                  </a:lnTo>
                  <a:lnTo>
                    <a:pt x="9245333" y="834123"/>
                  </a:lnTo>
                  <a:lnTo>
                    <a:pt x="9246451" y="833653"/>
                  </a:lnTo>
                  <a:lnTo>
                    <a:pt x="9248318" y="831799"/>
                  </a:lnTo>
                  <a:lnTo>
                    <a:pt x="9248775" y="830681"/>
                  </a:lnTo>
                  <a:lnTo>
                    <a:pt x="9248775" y="828040"/>
                  </a:lnTo>
                  <a:close/>
                </a:path>
                <a:path w="10629900" h="2895600">
                  <a:moveTo>
                    <a:pt x="9248775" y="415747"/>
                  </a:moveTo>
                  <a:lnTo>
                    <a:pt x="9248318" y="414629"/>
                  </a:lnTo>
                  <a:lnTo>
                    <a:pt x="9246451" y="412762"/>
                  </a:lnTo>
                  <a:lnTo>
                    <a:pt x="9245333" y="412305"/>
                  </a:lnTo>
                  <a:lnTo>
                    <a:pt x="9242704" y="412305"/>
                  </a:lnTo>
                  <a:lnTo>
                    <a:pt x="9241574" y="412762"/>
                  </a:lnTo>
                  <a:lnTo>
                    <a:pt x="9239720" y="414629"/>
                  </a:lnTo>
                  <a:lnTo>
                    <a:pt x="9239250" y="415747"/>
                  </a:lnTo>
                  <a:lnTo>
                    <a:pt x="9239250" y="418376"/>
                  </a:lnTo>
                  <a:lnTo>
                    <a:pt x="9239720" y="419506"/>
                  </a:lnTo>
                  <a:lnTo>
                    <a:pt x="9241574" y="421360"/>
                  </a:lnTo>
                  <a:lnTo>
                    <a:pt x="9242704" y="421830"/>
                  </a:lnTo>
                  <a:lnTo>
                    <a:pt x="9245333" y="421830"/>
                  </a:lnTo>
                  <a:lnTo>
                    <a:pt x="9246451" y="421360"/>
                  </a:lnTo>
                  <a:lnTo>
                    <a:pt x="9248318" y="419506"/>
                  </a:lnTo>
                  <a:lnTo>
                    <a:pt x="9248775" y="418376"/>
                  </a:lnTo>
                  <a:lnTo>
                    <a:pt x="9248775" y="415747"/>
                  </a:lnTo>
                  <a:close/>
                </a:path>
                <a:path w="10629900" h="2895600">
                  <a:moveTo>
                    <a:pt x="9248775" y="3454"/>
                  </a:moveTo>
                  <a:lnTo>
                    <a:pt x="9248318" y="2336"/>
                  </a:lnTo>
                  <a:lnTo>
                    <a:pt x="9246451" y="469"/>
                  </a:lnTo>
                  <a:lnTo>
                    <a:pt x="9245333" y="0"/>
                  </a:lnTo>
                  <a:lnTo>
                    <a:pt x="9242704" y="0"/>
                  </a:lnTo>
                  <a:lnTo>
                    <a:pt x="9241574" y="469"/>
                  </a:lnTo>
                  <a:lnTo>
                    <a:pt x="9239720" y="2336"/>
                  </a:lnTo>
                  <a:lnTo>
                    <a:pt x="9239250" y="3454"/>
                  </a:lnTo>
                  <a:lnTo>
                    <a:pt x="9239250" y="6083"/>
                  </a:lnTo>
                  <a:lnTo>
                    <a:pt x="9239720" y="7200"/>
                  </a:lnTo>
                  <a:lnTo>
                    <a:pt x="9241574" y="9067"/>
                  </a:lnTo>
                  <a:lnTo>
                    <a:pt x="9242704" y="9525"/>
                  </a:lnTo>
                  <a:lnTo>
                    <a:pt x="9245333" y="9525"/>
                  </a:lnTo>
                  <a:lnTo>
                    <a:pt x="9246451" y="9067"/>
                  </a:lnTo>
                  <a:lnTo>
                    <a:pt x="9248318" y="7200"/>
                  </a:lnTo>
                  <a:lnTo>
                    <a:pt x="9248775" y="6083"/>
                  </a:lnTo>
                  <a:lnTo>
                    <a:pt x="9248775" y="3454"/>
                  </a:lnTo>
                  <a:close/>
                </a:path>
                <a:path w="10629900" h="2895600">
                  <a:moveTo>
                    <a:pt x="9296400" y="2889529"/>
                  </a:moveTo>
                  <a:lnTo>
                    <a:pt x="9295943" y="2888411"/>
                  </a:lnTo>
                  <a:lnTo>
                    <a:pt x="9294076" y="2886545"/>
                  </a:lnTo>
                  <a:lnTo>
                    <a:pt x="9292958" y="2886075"/>
                  </a:lnTo>
                  <a:lnTo>
                    <a:pt x="9290329" y="2886075"/>
                  </a:lnTo>
                  <a:lnTo>
                    <a:pt x="9289199" y="2886545"/>
                  </a:lnTo>
                  <a:lnTo>
                    <a:pt x="9287345" y="2888411"/>
                  </a:lnTo>
                  <a:lnTo>
                    <a:pt x="9286875" y="2889529"/>
                  </a:lnTo>
                  <a:lnTo>
                    <a:pt x="9286875" y="2892158"/>
                  </a:lnTo>
                  <a:lnTo>
                    <a:pt x="9287345" y="2893276"/>
                  </a:lnTo>
                  <a:lnTo>
                    <a:pt x="9289199" y="2895142"/>
                  </a:lnTo>
                  <a:lnTo>
                    <a:pt x="9290329" y="2895600"/>
                  </a:lnTo>
                  <a:lnTo>
                    <a:pt x="9292958" y="2895600"/>
                  </a:lnTo>
                  <a:lnTo>
                    <a:pt x="9294076" y="2895142"/>
                  </a:lnTo>
                  <a:lnTo>
                    <a:pt x="9295943" y="2893276"/>
                  </a:lnTo>
                  <a:lnTo>
                    <a:pt x="9296400" y="2892158"/>
                  </a:lnTo>
                  <a:lnTo>
                    <a:pt x="9296400" y="2889529"/>
                  </a:lnTo>
                  <a:close/>
                </a:path>
                <a:path w="10629900" h="2895600">
                  <a:moveTo>
                    <a:pt x="9296400" y="2477236"/>
                  </a:moveTo>
                  <a:lnTo>
                    <a:pt x="9295943" y="2476106"/>
                  </a:lnTo>
                  <a:lnTo>
                    <a:pt x="9294076" y="2474252"/>
                  </a:lnTo>
                  <a:lnTo>
                    <a:pt x="9292958" y="2473782"/>
                  </a:lnTo>
                  <a:lnTo>
                    <a:pt x="9290329" y="2473782"/>
                  </a:lnTo>
                  <a:lnTo>
                    <a:pt x="9289199" y="2474252"/>
                  </a:lnTo>
                  <a:lnTo>
                    <a:pt x="9287345" y="2476106"/>
                  </a:lnTo>
                  <a:lnTo>
                    <a:pt x="9286875" y="2477236"/>
                  </a:lnTo>
                  <a:lnTo>
                    <a:pt x="9286875" y="2479865"/>
                  </a:lnTo>
                  <a:lnTo>
                    <a:pt x="9287345" y="2480983"/>
                  </a:lnTo>
                  <a:lnTo>
                    <a:pt x="9289199" y="2482850"/>
                  </a:lnTo>
                  <a:lnTo>
                    <a:pt x="9290329" y="2483307"/>
                  </a:lnTo>
                  <a:lnTo>
                    <a:pt x="9292958" y="2483307"/>
                  </a:lnTo>
                  <a:lnTo>
                    <a:pt x="9294076" y="2482850"/>
                  </a:lnTo>
                  <a:lnTo>
                    <a:pt x="9295943" y="2480983"/>
                  </a:lnTo>
                  <a:lnTo>
                    <a:pt x="9296400" y="2479865"/>
                  </a:lnTo>
                  <a:lnTo>
                    <a:pt x="9296400" y="2477236"/>
                  </a:lnTo>
                  <a:close/>
                </a:path>
                <a:path w="10629900" h="2895600">
                  <a:moveTo>
                    <a:pt x="9296400" y="2064931"/>
                  </a:moveTo>
                  <a:lnTo>
                    <a:pt x="9295943" y="2063813"/>
                  </a:lnTo>
                  <a:lnTo>
                    <a:pt x="9294076" y="2061959"/>
                  </a:lnTo>
                  <a:lnTo>
                    <a:pt x="9292958" y="2061489"/>
                  </a:lnTo>
                  <a:lnTo>
                    <a:pt x="9290329" y="2061489"/>
                  </a:lnTo>
                  <a:lnTo>
                    <a:pt x="9289199" y="2061959"/>
                  </a:lnTo>
                  <a:lnTo>
                    <a:pt x="9287345" y="2063813"/>
                  </a:lnTo>
                  <a:lnTo>
                    <a:pt x="9286875" y="2064931"/>
                  </a:lnTo>
                  <a:lnTo>
                    <a:pt x="9286875" y="2067560"/>
                  </a:lnTo>
                  <a:lnTo>
                    <a:pt x="9287345" y="2068690"/>
                  </a:lnTo>
                  <a:lnTo>
                    <a:pt x="9289199" y="2070544"/>
                  </a:lnTo>
                  <a:lnTo>
                    <a:pt x="9290329" y="2071014"/>
                  </a:lnTo>
                  <a:lnTo>
                    <a:pt x="9292958" y="2071014"/>
                  </a:lnTo>
                  <a:lnTo>
                    <a:pt x="9294076" y="2070544"/>
                  </a:lnTo>
                  <a:lnTo>
                    <a:pt x="9295943" y="2068690"/>
                  </a:lnTo>
                  <a:lnTo>
                    <a:pt x="9296400" y="2067560"/>
                  </a:lnTo>
                  <a:lnTo>
                    <a:pt x="9296400" y="2064931"/>
                  </a:lnTo>
                  <a:close/>
                </a:path>
                <a:path w="10629900" h="2895600">
                  <a:moveTo>
                    <a:pt x="9296400" y="1652638"/>
                  </a:moveTo>
                  <a:lnTo>
                    <a:pt x="9295943" y="1651520"/>
                  </a:lnTo>
                  <a:lnTo>
                    <a:pt x="9294076" y="1649653"/>
                  </a:lnTo>
                  <a:lnTo>
                    <a:pt x="9292958" y="1649196"/>
                  </a:lnTo>
                  <a:lnTo>
                    <a:pt x="9290329" y="1649196"/>
                  </a:lnTo>
                  <a:lnTo>
                    <a:pt x="9289199" y="1649653"/>
                  </a:lnTo>
                  <a:lnTo>
                    <a:pt x="9287345" y="1651520"/>
                  </a:lnTo>
                  <a:lnTo>
                    <a:pt x="9286875" y="1652638"/>
                  </a:lnTo>
                  <a:lnTo>
                    <a:pt x="9286875" y="1655267"/>
                  </a:lnTo>
                  <a:lnTo>
                    <a:pt x="9287345" y="1656397"/>
                  </a:lnTo>
                  <a:lnTo>
                    <a:pt x="9289199" y="1658251"/>
                  </a:lnTo>
                  <a:lnTo>
                    <a:pt x="9290329" y="1658721"/>
                  </a:lnTo>
                  <a:lnTo>
                    <a:pt x="9292958" y="1658721"/>
                  </a:lnTo>
                  <a:lnTo>
                    <a:pt x="9294076" y="1658251"/>
                  </a:lnTo>
                  <a:lnTo>
                    <a:pt x="9295943" y="1656397"/>
                  </a:lnTo>
                  <a:lnTo>
                    <a:pt x="9296400" y="1655267"/>
                  </a:lnTo>
                  <a:lnTo>
                    <a:pt x="9296400" y="1652638"/>
                  </a:lnTo>
                  <a:close/>
                </a:path>
                <a:path w="10629900" h="2895600">
                  <a:moveTo>
                    <a:pt x="9296400" y="1240345"/>
                  </a:moveTo>
                  <a:lnTo>
                    <a:pt x="9295943" y="1239215"/>
                  </a:lnTo>
                  <a:lnTo>
                    <a:pt x="9294076" y="1237361"/>
                  </a:lnTo>
                  <a:lnTo>
                    <a:pt x="9292958" y="1236891"/>
                  </a:lnTo>
                  <a:lnTo>
                    <a:pt x="9290329" y="1236891"/>
                  </a:lnTo>
                  <a:lnTo>
                    <a:pt x="9289199" y="1237361"/>
                  </a:lnTo>
                  <a:lnTo>
                    <a:pt x="9287345" y="1239215"/>
                  </a:lnTo>
                  <a:lnTo>
                    <a:pt x="9286875" y="1240345"/>
                  </a:lnTo>
                  <a:lnTo>
                    <a:pt x="9286875" y="1242974"/>
                  </a:lnTo>
                  <a:lnTo>
                    <a:pt x="9287345" y="1244092"/>
                  </a:lnTo>
                  <a:lnTo>
                    <a:pt x="9289199" y="1245958"/>
                  </a:lnTo>
                  <a:lnTo>
                    <a:pt x="9290329" y="1246416"/>
                  </a:lnTo>
                  <a:lnTo>
                    <a:pt x="9292958" y="1246416"/>
                  </a:lnTo>
                  <a:lnTo>
                    <a:pt x="9294076" y="1245958"/>
                  </a:lnTo>
                  <a:lnTo>
                    <a:pt x="9295943" y="1244092"/>
                  </a:lnTo>
                  <a:lnTo>
                    <a:pt x="9296400" y="1242974"/>
                  </a:lnTo>
                  <a:lnTo>
                    <a:pt x="9296400" y="1240345"/>
                  </a:lnTo>
                  <a:close/>
                </a:path>
                <a:path w="10629900" h="2895600">
                  <a:moveTo>
                    <a:pt x="9296400" y="828040"/>
                  </a:moveTo>
                  <a:lnTo>
                    <a:pt x="9295943" y="826922"/>
                  </a:lnTo>
                  <a:lnTo>
                    <a:pt x="9294076" y="825068"/>
                  </a:lnTo>
                  <a:lnTo>
                    <a:pt x="9292958" y="824598"/>
                  </a:lnTo>
                  <a:lnTo>
                    <a:pt x="9290329" y="824598"/>
                  </a:lnTo>
                  <a:lnTo>
                    <a:pt x="9289199" y="825068"/>
                  </a:lnTo>
                  <a:lnTo>
                    <a:pt x="9287345" y="826922"/>
                  </a:lnTo>
                  <a:lnTo>
                    <a:pt x="9286875" y="828040"/>
                  </a:lnTo>
                  <a:lnTo>
                    <a:pt x="9286875" y="830681"/>
                  </a:lnTo>
                  <a:lnTo>
                    <a:pt x="9287345" y="831799"/>
                  </a:lnTo>
                  <a:lnTo>
                    <a:pt x="9289199" y="833653"/>
                  </a:lnTo>
                  <a:lnTo>
                    <a:pt x="9290329" y="834123"/>
                  </a:lnTo>
                  <a:lnTo>
                    <a:pt x="9292958" y="834123"/>
                  </a:lnTo>
                  <a:lnTo>
                    <a:pt x="9294076" y="833653"/>
                  </a:lnTo>
                  <a:lnTo>
                    <a:pt x="9295943" y="831799"/>
                  </a:lnTo>
                  <a:lnTo>
                    <a:pt x="9296400" y="830681"/>
                  </a:lnTo>
                  <a:lnTo>
                    <a:pt x="9296400" y="828040"/>
                  </a:lnTo>
                  <a:close/>
                </a:path>
                <a:path w="10629900" h="2895600">
                  <a:moveTo>
                    <a:pt x="9296400" y="415747"/>
                  </a:moveTo>
                  <a:lnTo>
                    <a:pt x="9295943" y="414629"/>
                  </a:lnTo>
                  <a:lnTo>
                    <a:pt x="9294076" y="412762"/>
                  </a:lnTo>
                  <a:lnTo>
                    <a:pt x="9292958" y="412305"/>
                  </a:lnTo>
                  <a:lnTo>
                    <a:pt x="9290329" y="412305"/>
                  </a:lnTo>
                  <a:lnTo>
                    <a:pt x="9289199" y="412762"/>
                  </a:lnTo>
                  <a:lnTo>
                    <a:pt x="9287345" y="414629"/>
                  </a:lnTo>
                  <a:lnTo>
                    <a:pt x="9286875" y="415747"/>
                  </a:lnTo>
                  <a:lnTo>
                    <a:pt x="9286875" y="418376"/>
                  </a:lnTo>
                  <a:lnTo>
                    <a:pt x="9287345" y="419506"/>
                  </a:lnTo>
                  <a:lnTo>
                    <a:pt x="9289199" y="421360"/>
                  </a:lnTo>
                  <a:lnTo>
                    <a:pt x="9290329" y="421830"/>
                  </a:lnTo>
                  <a:lnTo>
                    <a:pt x="9292958" y="421830"/>
                  </a:lnTo>
                  <a:lnTo>
                    <a:pt x="9294076" y="421360"/>
                  </a:lnTo>
                  <a:lnTo>
                    <a:pt x="9295943" y="419506"/>
                  </a:lnTo>
                  <a:lnTo>
                    <a:pt x="9296400" y="418376"/>
                  </a:lnTo>
                  <a:lnTo>
                    <a:pt x="9296400" y="415747"/>
                  </a:lnTo>
                  <a:close/>
                </a:path>
                <a:path w="10629900" h="2895600">
                  <a:moveTo>
                    <a:pt x="9296400" y="3454"/>
                  </a:moveTo>
                  <a:lnTo>
                    <a:pt x="9295943" y="2336"/>
                  </a:lnTo>
                  <a:lnTo>
                    <a:pt x="9294076" y="469"/>
                  </a:lnTo>
                  <a:lnTo>
                    <a:pt x="9292958" y="0"/>
                  </a:lnTo>
                  <a:lnTo>
                    <a:pt x="9290329" y="0"/>
                  </a:lnTo>
                  <a:lnTo>
                    <a:pt x="9289199" y="469"/>
                  </a:lnTo>
                  <a:lnTo>
                    <a:pt x="9287345" y="2336"/>
                  </a:lnTo>
                  <a:lnTo>
                    <a:pt x="9286875" y="3454"/>
                  </a:lnTo>
                  <a:lnTo>
                    <a:pt x="9286875" y="6083"/>
                  </a:lnTo>
                  <a:lnTo>
                    <a:pt x="9287345" y="7200"/>
                  </a:lnTo>
                  <a:lnTo>
                    <a:pt x="9289199" y="9067"/>
                  </a:lnTo>
                  <a:lnTo>
                    <a:pt x="9290329" y="9525"/>
                  </a:lnTo>
                  <a:lnTo>
                    <a:pt x="9292958" y="9525"/>
                  </a:lnTo>
                  <a:lnTo>
                    <a:pt x="9294076" y="9067"/>
                  </a:lnTo>
                  <a:lnTo>
                    <a:pt x="9295943" y="7200"/>
                  </a:lnTo>
                  <a:lnTo>
                    <a:pt x="9296400" y="6083"/>
                  </a:lnTo>
                  <a:lnTo>
                    <a:pt x="9296400" y="3454"/>
                  </a:lnTo>
                  <a:close/>
                </a:path>
                <a:path w="10629900" h="2895600">
                  <a:moveTo>
                    <a:pt x="9344025" y="2889529"/>
                  </a:moveTo>
                  <a:lnTo>
                    <a:pt x="9343568" y="2888411"/>
                  </a:lnTo>
                  <a:lnTo>
                    <a:pt x="9341701" y="2886545"/>
                  </a:lnTo>
                  <a:lnTo>
                    <a:pt x="9340583" y="2886075"/>
                  </a:lnTo>
                  <a:lnTo>
                    <a:pt x="9337954" y="2886075"/>
                  </a:lnTo>
                  <a:lnTo>
                    <a:pt x="9336824" y="2886545"/>
                  </a:lnTo>
                  <a:lnTo>
                    <a:pt x="9334970" y="2888411"/>
                  </a:lnTo>
                  <a:lnTo>
                    <a:pt x="9334500" y="2889529"/>
                  </a:lnTo>
                  <a:lnTo>
                    <a:pt x="9334500" y="2892158"/>
                  </a:lnTo>
                  <a:lnTo>
                    <a:pt x="9334970" y="2893276"/>
                  </a:lnTo>
                  <a:lnTo>
                    <a:pt x="9336824" y="2895142"/>
                  </a:lnTo>
                  <a:lnTo>
                    <a:pt x="9337954" y="2895600"/>
                  </a:lnTo>
                  <a:lnTo>
                    <a:pt x="9340583" y="2895600"/>
                  </a:lnTo>
                  <a:lnTo>
                    <a:pt x="9341701" y="2895142"/>
                  </a:lnTo>
                  <a:lnTo>
                    <a:pt x="9343568" y="2893276"/>
                  </a:lnTo>
                  <a:lnTo>
                    <a:pt x="9344025" y="2892158"/>
                  </a:lnTo>
                  <a:lnTo>
                    <a:pt x="9344025" y="2889529"/>
                  </a:lnTo>
                  <a:close/>
                </a:path>
                <a:path w="10629900" h="2895600">
                  <a:moveTo>
                    <a:pt x="9344025" y="2477236"/>
                  </a:moveTo>
                  <a:lnTo>
                    <a:pt x="9343568" y="2476106"/>
                  </a:lnTo>
                  <a:lnTo>
                    <a:pt x="9341701" y="2474252"/>
                  </a:lnTo>
                  <a:lnTo>
                    <a:pt x="9340583" y="2473782"/>
                  </a:lnTo>
                  <a:lnTo>
                    <a:pt x="9337954" y="2473782"/>
                  </a:lnTo>
                  <a:lnTo>
                    <a:pt x="9336824" y="2474252"/>
                  </a:lnTo>
                  <a:lnTo>
                    <a:pt x="9334970" y="2476106"/>
                  </a:lnTo>
                  <a:lnTo>
                    <a:pt x="9334500" y="2477236"/>
                  </a:lnTo>
                  <a:lnTo>
                    <a:pt x="9334500" y="2479865"/>
                  </a:lnTo>
                  <a:lnTo>
                    <a:pt x="9334970" y="2480983"/>
                  </a:lnTo>
                  <a:lnTo>
                    <a:pt x="9336824" y="2482850"/>
                  </a:lnTo>
                  <a:lnTo>
                    <a:pt x="9337954" y="2483307"/>
                  </a:lnTo>
                  <a:lnTo>
                    <a:pt x="9340583" y="2483307"/>
                  </a:lnTo>
                  <a:lnTo>
                    <a:pt x="9341701" y="2482850"/>
                  </a:lnTo>
                  <a:lnTo>
                    <a:pt x="9343568" y="2480983"/>
                  </a:lnTo>
                  <a:lnTo>
                    <a:pt x="9344025" y="2479865"/>
                  </a:lnTo>
                  <a:lnTo>
                    <a:pt x="9344025" y="2477236"/>
                  </a:lnTo>
                  <a:close/>
                </a:path>
                <a:path w="10629900" h="2895600">
                  <a:moveTo>
                    <a:pt x="9344025" y="2064931"/>
                  </a:moveTo>
                  <a:lnTo>
                    <a:pt x="9343568" y="2063813"/>
                  </a:lnTo>
                  <a:lnTo>
                    <a:pt x="9341701" y="2061959"/>
                  </a:lnTo>
                  <a:lnTo>
                    <a:pt x="9340583" y="2061489"/>
                  </a:lnTo>
                  <a:lnTo>
                    <a:pt x="9337954" y="2061489"/>
                  </a:lnTo>
                  <a:lnTo>
                    <a:pt x="9336824" y="2061959"/>
                  </a:lnTo>
                  <a:lnTo>
                    <a:pt x="9334970" y="2063813"/>
                  </a:lnTo>
                  <a:lnTo>
                    <a:pt x="9334500" y="2064931"/>
                  </a:lnTo>
                  <a:lnTo>
                    <a:pt x="9334500" y="2067560"/>
                  </a:lnTo>
                  <a:lnTo>
                    <a:pt x="9334970" y="2068690"/>
                  </a:lnTo>
                  <a:lnTo>
                    <a:pt x="9336824" y="2070544"/>
                  </a:lnTo>
                  <a:lnTo>
                    <a:pt x="9337954" y="2071014"/>
                  </a:lnTo>
                  <a:lnTo>
                    <a:pt x="9340583" y="2071014"/>
                  </a:lnTo>
                  <a:lnTo>
                    <a:pt x="9341701" y="2070544"/>
                  </a:lnTo>
                  <a:lnTo>
                    <a:pt x="9343568" y="2068690"/>
                  </a:lnTo>
                  <a:lnTo>
                    <a:pt x="9344025" y="2067560"/>
                  </a:lnTo>
                  <a:lnTo>
                    <a:pt x="9344025" y="2064931"/>
                  </a:lnTo>
                  <a:close/>
                </a:path>
                <a:path w="10629900" h="2895600">
                  <a:moveTo>
                    <a:pt x="9344025" y="1652638"/>
                  </a:moveTo>
                  <a:lnTo>
                    <a:pt x="9343568" y="1651520"/>
                  </a:lnTo>
                  <a:lnTo>
                    <a:pt x="9341701" y="1649653"/>
                  </a:lnTo>
                  <a:lnTo>
                    <a:pt x="9340583" y="1649196"/>
                  </a:lnTo>
                  <a:lnTo>
                    <a:pt x="9337954" y="1649196"/>
                  </a:lnTo>
                  <a:lnTo>
                    <a:pt x="9336824" y="1649653"/>
                  </a:lnTo>
                  <a:lnTo>
                    <a:pt x="9334970" y="1651520"/>
                  </a:lnTo>
                  <a:lnTo>
                    <a:pt x="9334500" y="1652638"/>
                  </a:lnTo>
                  <a:lnTo>
                    <a:pt x="9334500" y="1655267"/>
                  </a:lnTo>
                  <a:lnTo>
                    <a:pt x="9334970" y="1656397"/>
                  </a:lnTo>
                  <a:lnTo>
                    <a:pt x="9336824" y="1658251"/>
                  </a:lnTo>
                  <a:lnTo>
                    <a:pt x="9337954" y="1658721"/>
                  </a:lnTo>
                  <a:lnTo>
                    <a:pt x="9340583" y="1658721"/>
                  </a:lnTo>
                  <a:lnTo>
                    <a:pt x="9341701" y="1658251"/>
                  </a:lnTo>
                  <a:lnTo>
                    <a:pt x="9343568" y="1656397"/>
                  </a:lnTo>
                  <a:lnTo>
                    <a:pt x="9344025" y="1655267"/>
                  </a:lnTo>
                  <a:lnTo>
                    <a:pt x="9344025" y="1652638"/>
                  </a:lnTo>
                  <a:close/>
                </a:path>
                <a:path w="10629900" h="2895600">
                  <a:moveTo>
                    <a:pt x="9344025" y="1240345"/>
                  </a:moveTo>
                  <a:lnTo>
                    <a:pt x="9343568" y="1239215"/>
                  </a:lnTo>
                  <a:lnTo>
                    <a:pt x="9341701" y="1237361"/>
                  </a:lnTo>
                  <a:lnTo>
                    <a:pt x="9340583" y="1236891"/>
                  </a:lnTo>
                  <a:lnTo>
                    <a:pt x="9337954" y="1236891"/>
                  </a:lnTo>
                  <a:lnTo>
                    <a:pt x="9336824" y="1237361"/>
                  </a:lnTo>
                  <a:lnTo>
                    <a:pt x="9334970" y="1239215"/>
                  </a:lnTo>
                  <a:lnTo>
                    <a:pt x="9334500" y="1240345"/>
                  </a:lnTo>
                  <a:lnTo>
                    <a:pt x="9334500" y="1242974"/>
                  </a:lnTo>
                  <a:lnTo>
                    <a:pt x="9334970" y="1244092"/>
                  </a:lnTo>
                  <a:lnTo>
                    <a:pt x="9336824" y="1245958"/>
                  </a:lnTo>
                  <a:lnTo>
                    <a:pt x="9337954" y="1246416"/>
                  </a:lnTo>
                  <a:lnTo>
                    <a:pt x="9340583" y="1246416"/>
                  </a:lnTo>
                  <a:lnTo>
                    <a:pt x="9341701" y="1245958"/>
                  </a:lnTo>
                  <a:lnTo>
                    <a:pt x="9343568" y="1244092"/>
                  </a:lnTo>
                  <a:lnTo>
                    <a:pt x="9344025" y="1242974"/>
                  </a:lnTo>
                  <a:lnTo>
                    <a:pt x="9344025" y="1240345"/>
                  </a:lnTo>
                  <a:close/>
                </a:path>
                <a:path w="10629900" h="2895600">
                  <a:moveTo>
                    <a:pt x="9344025" y="828040"/>
                  </a:moveTo>
                  <a:lnTo>
                    <a:pt x="9343568" y="826922"/>
                  </a:lnTo>
                  <a:lnTo>
                    <a:pt x="9341701" y="825068"/>
                  </a:lnTo>
                  <a:lnTo>
                    <a:pt x="9340583" y="824598"/>
                  </a:lnTo>
                  <a:lnTo>
                    <a:pt x="9337954" y="824598"/>
                  </a:lnTo>
                  <a:lnTo>
                    <a:pt x="9336824" y="825068"/>
                  </a:lnTo>
                  <a:lnTo>
                    <a:pt x="9334970" y="826922"/>
                  </a:lnTo>
                  <a:lnTo>
                    <a:pt x="9334500" y="828040"/>
                  </a:lnTo>
                  <a:lnTo>
                    <a:pt x="9334500" y="830681"/>
                  </a:lnTo>
                  <a:lnTo>
                    <a:pt x="9334970" y="831799"/>
                  </a:lnTo>
                  <a:lnTo>
                    <a:pt x="9336824" y="833653"/>
                  </a:lnTo>
                  <a:lnTo>
                    <a:pt x="9337954" y="834123"/>
                  </a:lnTo>
                  <a:lnTo>
                    <a:pt x="9340583" y="834123"/>
                  </a:lnTo>
                  <a:lnTo>
                    <a:pt x="9341701" y="833653"/>
                  </a:lnTo>
                  <a:lnTo>
                    <a:pt x="9343568" y="831799"/>
                  </a:lnTo>
                  <a:lnTo>
                    <a:pt x="9344025" y="830681"/>
                  </a:lnTo>
                  <a:lnTo>
                    <a:pt x="9344025" y="828040"/>
                  </a:lnTo>
                  <a:close/>
                </a:path>
                <a:path w="10629900" h="2895600">
                  <a:moveTo>
                    <a:pt x="9344025" y="415747"/>
                  </a:moveTo>
                  <a:lnTo>
                    <a:pt x="9343568" y="414629"/>
                  </a:lnTo>
                  <a:lnTo>
                    <a:pt x="9341701" y="412762"/>
                  </a:lnTo>
                  <a:lnTo>
                    <a:pt x="9340583" y="412305"/>
                  </a:lnTo>
                  <a:lnTo>
                    <a:pt x="9337954" y="412305"/>
                  </a:lnTo>
                  <a:lnTo>
                    <a:pt x="9336824" y="412762"/>
                  </a:lnTo>
                  <a:lnTo>
                    <a:pt x="9334970" y="414629"/>
                  </a:lnTo>
                  <a:lnTo>
                    <a:pt x="9334500" y="415747"/>
                  </a:lnTo>
                  <a:lnTo>
                    <a:pt x="9334500" y="418376"/>
                  </a:lnTo>
                  <a:lnTo>
                    <a:pt x="9334970" y="419506"/>
                  </a:lnTo>
                  <a:lnTo>
                    <a:pt x="9336824" y="421360"/>
                  </a:lnTo>
                  <a:lnTo>
                    <a:pt x="9337954" y="421830"/>
                  </a:lnTo>
                  <a:lnTo>
                    <a:pt x="9340583" y="421830"/>
                  </a:lnTo>
                  <a:lnTo>
                    <a:pt x="9341701" y="421360"/>
                  </a:lnTo>
                  <a:lnTo>
                    <a:pt x="9343568" y="419506"/>
                  </a:lnTo>
                  <a:lnTo>
                    <a:pt x="9344025" y="418376"/>
                  </a:lnTo>
                  <a:lnTo>
                    <a:pt x="9344025" y="415747"/>
                  </a:lnTo>
                  <a:close/>
                </a:path>
                <a:path w="10629900" h="2895600">
                  <a:moveTo>
                    <a:pt x="9344025" y="3454"/>
                  </a:moveTo>
                  <a:lnTo>
                    <a:pt x="9343568" y="2336"/>
                  </a:lnTo>
                  <a:lnTo>
                    <a:pt x="9341701" y="469"/>
                  </a:lnTo>
                  <a:lnTo>
                    <a:pt x="9340583" y="0"/>
                  </a:lnTo>
                  <a:lnTo>
                    <a:pt x="9337954" y="0"/>
                  </a:lnTo>
                  <a:lnTo>
                    <a:pt x="9336824" y="469"/>
                  </a:lnTo>
                  <a:lnTo>
                    <a:pt x="9334970" y="2336"/>
                  </a:lnTo>
                  <a:lnTo>
                    <a:pt x="9334500" y="3454"/>
                  </a:lnTo>
                  <a:lnTo>
                    <a:pt x="9334500" y="6083"/>
                  </a:lnTo>
                  <a:lnTo>
                    <a:pt x="9334970" y="7200"/>
                  </a:lnTo>
                  <a:lnTo>
                    <a:pt x="9336824" y="9067"/>
                  </a:lnTo>
                  <a:lnTo>
                    <a:pt x="9337954" y="9525"/>
                  </a:lnTo>
                  <a:lnTo>
                    <a:pt x="9340583" y="9525"/>
                  </a:lnTo>
                  <a:lnTo>
                    <a:pt x="9341701" y="9067"/>
                  </a:lnTo>
                  <a:lnTo>
                    <a:pt x="9343568" y="7200"/>
                  </a:lnTo>
                  <a:lnTo>
                    <a:pt x="9344025" y="6083"/>
                  </a:lnTo>
                  <a:lnTo>
                    <a:pt x="9344025" y="3454"/>
                  </a:lnTo>
                  <a:close/>
                </a:path>
                <a:path w="10629900" h="2895600">
                  <a:moveTo>
                    <a:pt x="9391650" y="2889529"/>
                  </a:moveTo>
                  <a:lnTo>
                    <a:pt x="9391193" y="2888411"/>
                  </a:lnTo>
                  <a:lnTo>
                    <a:pt x="9389326" y="2886545"/>
                  </a:lnTo>
                  <a:lnTo>
                    <a:pt x="9388208" y="2886075"/>
                  </a:lnTo>
                  <a:lnTo>
                    <a:pt x="9385579" y="2886075"/>
                  </a:lnTo>
                  <a:lnTo>
                    <a:pt x="9384449" y="2886545"/>
                  </a:lnTo>
                  <a:lnTo>
                    <a:pt x="9382595" y="2888411"/>
                  </a:lnTo>
                  <a:lnTo>
                    <a:pt x="9382125" y="2889529"/>
                  </a:lnTo>
                  <a:lnTo>
                    <a:pt x="9382125" y="2892158"/>
                  </a:lnTo>
                  <a:lnTo>
                    <a:pt x="9382595" y="2893276"/>
                  </a:lnTo>
                  <a:lnTo>
                    <a:pt x="9384449" y="2895142"/>
                  </a:lnTo>
                  <a:lnTo>
                    <a:pt x="9385579" y="2895600"/>
                  </a:lnTo>
                  <a:lnTo>
                    <a:pt x="9388208" y="2895600"/>
                  </a:lnTo>
                  <a:lnTo>
                    <a:pt x="9389326" y="2895142"/>
                  </a:lnTo>
                  <a:lnTo>
                    <a:pt x="9391193" y="2893276"/>
                  </a:lnTo>
                  <a:lnTo>
                    <a:pt x="9391650" y="2892158"/>
                  </a:lnTo>
                  <a:lnTo>
                    <a:pt x="9391650" y="2889529"/>
                  </a:lnTo>
                  <a:close/>
                </a:path>
                <a:path w="10629900" h="2895600">
                  <a:moveTo>
                    <a:pt x="9391650" y="2477236"/>
                  </a:moveTo>
                  <a:lnTo>
                    <a:pt x="9391193" y="2476106"/>
                  </a:lnTo>
                  <a:lnTo>
                    <a:pt x="9389326" y="2474252"/>
                  </a:lnTo>
                  <a:lnTo>
                    <a:pt x="9388208" y="2473782"/>
                  </a:lnTo>
                  <a:lnTo>
                    <a:pt x="9385579" y="2473782"/>
                  </a:lnTo>
                  <a:lnTo>
                    <a:pt x="9384449" y="2474252"/>
                  </a:lnTo>
                  <a:lnTo>
                    <a:pt x="9382595" y="2476106"/>
                  </a:lnTo>
                  <a:lnTo>
                    <a:pt x="9382125" y="2477236"/>
                  </a:lnTo>
                  <a:lnTo>
                    <a:pt x="9382125" y="2479865"/>
                  </a:lnTo>
                  <a:lnTo>
                    <a:pt x="9382595" y="2480983"/>
                  </a:lnTo>
                  <a:lnTo>
                    <a:pt x="9384449" y="2482850"/>
                  </a:lnTo>
                  <a:lnTo>
                    <a:pt x="9385579" y="2483307"/>
                  </a:lnTo>
                  <a:lnTo>
                    <a:pt x="9388208" y="2483307"/>
                  </a:lnTo>
                  <a:lnTo>
                    <a:pt x="9389326" y="2482850"/>
                  </a:lnTo>
                  <a:lnTo>
                    <a:pt x="9391193" y="2480983"/>
                  </a:lnTo>
                  <a:lnTo>
                    <a:pt x="9391650" y="2479865"/>
                  </a:lnTo>
                  <a:lnTo>
                    <a:pt x="9391650" y="2477236"/>
                  </a:lnTo>
                  <a:close/>
                </a:path>
                <a:path w="10629900" h="2895600">
                  <a:moveTo>
                    <a:pt x="9391650" y="2064931"/>
                  </a:moveTo>
                  <a:lnTo>
                    <a:pt x="9391193" y="2063813"/>
                  </a:lnTo>
                  <a:lnTo>
                    <a:pt x="9389326" y="2061959"/>
                  </a:lnTo>
                  <a:lnTo>
                    <a:pt x="9388208" y="2061489"/>
                  </a:lnTo>
                  <a:lnTo>
                    <a:pt x="9385579" y="2061489"/>
                  </a:lnTo>
                  <a:lnTo>
                    <a:pt x="9384449" y="2061959"/>
                  </a:lnTo>
                  <a:lnTo>
                    <a:pt x="9382595" y="2063813"/>
                  </a:lnTo>
                  <a:lnTo>
                    <a:pt x="9382125" y="2064931"/>
                  </a:lnTo>
                  <a:lnTo>
                    <a:pt x="9382125" y="2067560"/>
                  </a:lnTo>
                  <a:lnTo>
                    <a:pt x="9382595" y="2068690"/>
                  </a:lnTo>
                  <a:lnTo>
                    <a:pt x="9384449" y="2070544"/>
                  </a:lnTo>
                  <a:lnTo>
                    <a:pt x="9385579" y="2071014"/>
                  </a:lnTo>
                  <a:lnTo>
                    <a:pt x="9388208" y="2071014"/>
                  </a:lnTo>
                  <a:lnTo>
                    <a:pt x="9389326" y="2070544"/>
                  </a:lnTo>
                  <a:lnTo>
                    <a:pt x="9391193" y="2068690"/>
                  </a:lnTo>
                  <a:lnTo>
                    <a:pt x="9391650" y="2067560"/>
                  </a:lnTo>
                  <a:lnTo>
                    <a:pt x="9391650" y="2064931"/>
                  </a:lnTo>
                  <a:close/>
                </a:path>
                <a:path w="10629900" h="2895600">
                  <a:moveTo>
                    <a:pt x="9391650" y="1652638"/>
                  </a:moveTo>
                  <a:lnTo>
                    <a:pt x="9391193" y="1651520"/>
                  </a:lnTo>
                  <a:lnTo>
                    <a:pt x="9389326" y="1649653"/>
                  </a:lnTo>
                  <a:lnTo>
                    <a:pt x="9388208" y="1649196"/>
                  </a:lnTo>
                  <a:lnTo>
                    <a:pt x="9385579" y="1649196"/>
                  </a:lnTo>
                  <a:lnTo>
                    <a:pt x="9384449" y="1649653"/>
                  </a:lnTo>
                  <a:lnTo>
                    <a:pt x="9382595" y="1651520"/>
                  </a:lnTo>
                  <a:lnTo>
                    <a:pt x="9382125" y="1652638"/>
                  </a:lnTo>
                  <a:lnTo>
                    <a:pt x="9382125" y="1655267"/>
                  </a:lnTo>
                  <a:lnTo>
                    <a:pt x="9382595" y="1656397"/>
                  </a:lnTo>
                  <a:lnTo>
                    <a:pt x="9384449" y="1658251"/>
                  </a:lnTo>
                  <a:lnTo>
                    <a:pt x="9385579" y="1658721"/>
                  </a:lnTo>
                  <a:lnTo>
                    <a:pt x="9388208" y="1658721"/>
                  </a:lnTo>
                  <a:lnTo>
                    <a:pt x="9389326" y="1658251"/>
                  </a:lnTo>
                  <a:lnTo>
                    <a:pt x="9391193" y="1656397"/>
                  </a:lnTo>
                  <a:lnTo>
                    <a:pt x="9391650" y="1655267"/>
                  </a:lnTo>
                  <a:lnTo>
                    <a:pt x="9391650" y="1652638"/>
                  </a:lnTo>
                  <a:close/>
                </a:path>
                <a:path w="10629900" h="2895600">
                  <a:moveTo>
                    <a:pt x="9391650" y="1240345"/>
                  </a:moveTo>
                  <a:lnTo>
                    <a:pt x="9391193" y="1239215"/>
                  </a:lnTo>
                  <a:lnTo>
                    <a:pt x="9389326" y="1237361"/>
                  </a:lnTo>
                  <a:lnTo>
                    <a:pt x="9388208" y="1236891"/>
                  </a:lnTo>
                  <a:lnTo>
                    <a:pt x="9385579" y="1236891"/>
                  </a:lnTo>
                  <a:lnTo>
                    <a:pt x="9384449" y="1237361"/>
                  </a:lnTo>
                  <a:lnTo>
                    <a:pt x="9382595" y="1239215"/>
                  </a:lnTo>
                  <a:lnTo>
                    <a:pt x="9382125" y="1240345"/>
                  </a:lnTo>
                  <a:lnTo>
                    <a:pt x="9382125" y="1242974"/>
                  </a:lnTo>
                  <a:lnTo>
                    <a:pt x="9382595" y="1244092"/>
                  </a:lnTo>
                  <a:lnTo>
                    <a:pt x="9384449" y="1245958"/>
                  </a:lnTo>
                  <a:lnTo>
                    <a:pt x="9385579" y="1246416"/>
                  </a:lnTo>
                  <a:lnTo>
                    <a:pt x="9388208" y="1246416"/>
                  </a:lnTo>
                  <a:lnTo>
                    <a:pt x="9389326" y="1245958"/>
                  </a:lnTo>
                  <a:lnTo>
                    <a:pt x="9391193" y="1244092"/>
                  </a:lnTo>
                  <a:lnTo>
                    <a:pt x="9391650" y="1242974"/>
                  </a:lnTo>
                  <a:lnTo>
                    <a:pt x="9391650" y="1240345"/>
                  </a:lnTo>
                  <a:close/>
                </a:path>
                <a:path w="10629900" h="2895600">
                  <a:moveTo>
                    <a:pt x="9391650" y="828040"/>
                  </a:moveTo>
                  <a:lnTo>
                    <a:pt x="9391193" y="826922"/>
                  </a:lnTo>
                  <a:lnTo>
                    <a:pt x="9389326" y="825068"/>
                  </a:lnTo>
                  <a:lnTo>
                    <a:pt x="9388208" y="824598"/>
                  </a:lnTo>
                  <a:lnTo>
                    <a:pt x="9385579" y="824598"/>
                  </a:lnTo>
                  <a:lnTo>
                    <a:pt x="9384449" y="825068"/>
                  </a:lnTo>
                  <a:lnTo>
                    <a:pt x="9382595" y="826922"/>
                  </a:lnTo>
                  <a:lnTo>
                    <a:pt x="9382125" y="828040"/>
                  </a:lnTo>
                  <a:lnTo>
                    <a:pt x="9382125" y="830681"/>
                  </a:lnTo>
                  <a:lnTo>
                    <a:pt x="9382595" y="831799"/>
                  </a:lnTo>
                  <a:lnTo>
                    <a:pt x="9384449" y="833653"/>
                  </a:lnTo>
                  <a:lnTo>
                    <a:pt x="9385579" y="834123"/>
                  </a:lnTo>
                  <a:lnTo>
                    <a:pt x="9388208" y="834123"/>
                  </a:lnTo>
                  <a:lnTo>
                    <a:pt x="9389326" y="833653"/>
                  </a:lnTo>
                  <a:lnTo>
                    <a:pt x="9391193" y="831799"/>
                  </a:lnTo>
                  <a:lnTo>
                    <a:pt x="9391650" y="830681"/>
                  </a:lnTo>
                  <a:lnTo>
                    <a:pt x="9391650" y="828040"/>
                  </a:lnTo>
                  <a:close/>
                </a:path>
                <a:path w="10629900" h="2895600">
                  <a:moveTo>
                    <a:pt x="9391650" y="415747"/>
                  </a:moveTo>
                  <a:lnTo>
                    <a:pt x="9391193" y="414629"/>
                  </a:lnTo>
                  <a:lnTo>
                    <a:pt x="9389326" y="412762"/>
                  </a:lnTo>
                  <a:lnTo>
                    <a:pt x="9388208" y="412305"/>
                  </a:lnTo>
                  <a:lnTo>
                    <a:pt x="9385579" y="412305"/>
                  </a:lnTo>
                  <a:lnTo>
                    <a:pt x="9384449" y="412762"/>
                  </a:lnTo>
                  <a:lnTo>
                    <a:pt x="9382595" y="414629"/>
                  </a:lnTo>
                  <a:lnTo>
                    <a:pt x="9382125" y="415747"/>
                  </a:lnTo>
                  <a:lnTo>
                    <a:pt x="9382125" y="418376"/>
                  </a:lnTo>
                  <a:lnTo>
                    <a:pt x="9382595" y="419506"/>
                  </a:lnTo>
                  <a:lnTo>
                    <a:pt x="9384449" y="421360"/>
                  </a:lnTo>
                  <a:lnTo>
                    <a:pt x="9385579" y="421830"/>
                  </a:lnTo>
                  <a:lnTo>
                    <a:pt x="9388208" y="421830"/>
                  </a:lnTo>
                  <a:lnTo>
                    <a:pt x="9389326" y="421360"/>
                  </a:lnTo>
                  <a:lnTo>
                    <a:pt x="9391193" y="419506"/>
                  </a:lnTo>
                  <a:lnTo>
                    <a:pt x="9391650" y="418376"/>
                  </a:lnTo>
                  <a:lnTo>
                    <a:pt x="9391650" y="415747"/>
                  </a:lnTo>
                  <a:close/>
                </a:path>
                <a:path w="10629900" h="2895600">
                  <a:moveTo>
                    <a:pt x="9391650" y="3454"/>
                  </a:moveTo>
                  <a:lnTo>
                    <a:pt x="9391193" y="2336"/>
                  </a:lnTo>
                  <a:lnTo>
                    <a:pt x="9389326" y="469"/>
                  </a:lnTo>
                  <a:lnTo>
                    <a:pt x="9388208" y="0"/>
                  </a:lnTo>
                  <a:lnTo>
                    <a:pt x="9385579" y="0"/>
                  </a:lnTo>
                  <a:lnTo>
                    <a:pt x="9384449" y="469"/>
                  </a:lnTo>
                  <a:lnTo>
                    <a:pt x="9382595" y="2336"/>
                  </a:lnTo>
                  <a:lnTo>
                    <a:pt x="9382125" y="3454"/>
                  </a:lnTo>
                  <a:lnTo>
                    <a:pt x="9382125" y="6083"/>
                  </a:lnTo>
                  <a:lnTo>
                    <a:pt x="9382595" y="7200"/>
                  </a:lnTo>
                  <a:lnTo>
                    <a:pt x="9384449" y="9067"/>
                  </a:lnTo>
                  <a:lnTo>
                    <a:pt x="9385579" y="9525"/>
                  </a:lnTo>
                  <a:lnTo>
                    <a:pt x="9388208" y="9525"/>
                  </a:lnTo>
                  <a:lnTo>
                    <a:pt x="9389326" y="9067"/>
                  </a:lnTo>
                  <a:lnTo>
                    <a:pt x="9391193" y="7200"/>
                  </a:lnTo>
                  <a:lnTo>
                    <a:pt x="9391650" y="6083"/>
                  </a:lnTo>
                  <a:lnTo>
                    <a:pt x="9391650" y="3454"/>
                  </a:lnTo>
                  <a:close/>
                </a:path>
                <a:path w="10629900" h="2895600">
                  <a:moveTo>
                    <a:pt x="9439275" y="2889529"/>
                  </a:moveTo>
                  <a:lnTo>
                    <a:pt x="9438818" y="2888411"/>
                  </a:lnTo>
                  <a:lnTo>
                    <a:pt x="9436951" y="2886545"/>
                  </a:lnTo>
                  <a:lnTo>
                    <a:pt x="9435833" y="2886075"/>
                  </a:lnTo>
                  <a:lnTo>
                    <a:pt x="9433204" y="2886075"/>
                  </a:lnTo>
                  <a:lnTo>
                    <a:pt x="9432074" y="2886545"/>
                  </a:lnTo>
                  <a:lnTo>
                    <a:pt x="9430220" y="2888411"/>
                  </a:lnTo>
                  <a:lnTo>
                    <a:pt x="9429750" y="2889529"/>
                  </a:lnTo>
                  <a:lnTo>
                    <a:pt x="9429750" y="2892158"/>
                  </a:lnTo>
                  <a:lnTo>
                    <a:pt x="9430220" y="2893276"/>
                  </a:lnTo>
                  <a:lnTo>
                    <a:pt x="9432074" y="2895142"/>
                  </a:lnTo>
                  <a:lnTo>
                    <a:pt x="9433204" y="2895600"/>
                  </a:lnTo>
                  <a:lnTo>
                    <a:pt x="9435833" y="2895600"/>
                  </a:lnTo>
                  <a:lnTo>
                    <a:pt x="9436951" y="2895142"/>
                  </a:lnTo>
                  <a:lnTo>
                    <a:pt x="9438818" y="2893276"/>
                  </a:lnTo>
                  <a:lnTo>
                    <a:pt x="9439275" y="2892158"/>
                  </a:lnTo>
                  <a:lnTo>
                    <a:pt x="9439275" y="2889529"/>
                  </a:lnTo>
                  <a:close/>
                </a:path>
                <a:path w="10629900" h="2895600">
                  <a:moveTo>
                    <a:pt x="9439275" y="2477236"/>
                  </a:moveTo>
                  <a:lnTo>
                    <a:pt x="9438818" y="2476106"/>
                  </a:lnTo>
                  <a:lnTo>
                    <a:pt x="9436951" y="2474252"/>
                  </a:lnTo>
                  <a:lnTo>
                    <a:pt x="9435833" y="2473782"/>
                  </a:lnTo>
                  <a:lnTo>
                    <a:pt x="9433204" y="2473782"/>
                  </a:lnTo>
                  <a:lnTo>
                    <a:pt x="9432074" y="2474252"/>
                  </a:lnTo>
                  <a:lnTo>
                    <a:pt x="9430220" y="2476106"/>
                  </a:lnTo>
                  <a:lnTo>
                    <a:pt x="9429750" y="2477236"/>
                  </a:lnTo>
                  <a:lnTo>
                    <a:pt x="9429750" y="2479865"/>
                  </a:lnTo>
                  <a:lnTo>
                    <a:pt x="9430220" y="2480983"/>
                  </a:lnTo>
                  <a:lnTo>
                    <a:pt x="9432074" y="2482850"/>
                  </a:lnTo>
                  <a:lnTo>
                    <a:pt x="9433204" y="2483307"/>
                  </a:lnTo>
                  <a:lnTo>
                    <a:pt x="9435833" y="2483307"/>
                  </a:lnTo>
                  <a:lnTo>
                    <a:pt x="9436951" y="2482850"/>
                  </a:lnTo>
                  <a:lnTo>
                    <a:pt x="9438818" y="2480983"/>
                  </a:lnTo>
                  <a:lnTo>
                    <a:pt x="9439275" y="2479865"/>
                  </a:lnTo>
                  <a:lnTo>
                    <a:pt x="9439275" y="2477236"/>
                  </a:lnTo>
                  <a:close/>
                </a:path>
                <a:path w="10629900" h="2895600">
                  <a:moveTo>
                    <a:pt x="9439275" y="2064931"/>
                  </a:moveTo>
                  <a:lnTo>
                    <a:pt x="9438818" y="2063813"/>
                  </a:lnTo>
                  <a:lnTo>
                    <a:pt x="9436951" y="2061959"/>
                  </a:lnTo>
                  <a:lnTo>
                    <a:pt x="9435833" y="2061489"/>
                  </a:lnTo>
                  <a:lnTo>
                    <a:pt x="9433204" y="2061489"/>
                  </a:lnTo>
                  <a:lnTo>
                    <a:pt x="9432074" y="2061959"/>
                  </a:lnTo>
                  <a:lnTo>
                    <a:pt x="9430220" y="2063813"/>
                  </a:lnTo>
                  <a:lnTo>
                    <a:pt x="9429750" y="2064931"/>
                  </a:lnTo>
                  <a:lnTo>
                    <a:pt x="9429750" y="2067560"/>
                  </a:lnTo>
                  <a:lnTo>
                    <a:pt x="9430220" y="2068690"/>
                  </a:lnTo>
                  <a:lnTo>
                    <a:pt x="9432074" y="2070544"/>
                  </a:lnTo>
                  <a:lnTo>
                    <a:pt x="9433204" y="2071014"/>
                  </a:lnTo>
                  <a:lnTo>
                    <a:pt x="9435833" y="2071014"/>
                  </a:lnTo>
                  <a:lnTo>
                    <a:pt x="9436951" y="2070544"/>
                  </a:lnTo>
                  <a:lnTo>
                    <a:pt x="9438818" y="2068690"/>
                  </a:lnTo>
                  <a:lnTo>
                    <a:pt x="9439275" y="2067560"/>
                  </a:lnTo>
                  <a:lnTo>
                    <a:pt x="9439275" y="2064931"/>
                  </a:lnTo>
                  <a:close/>
                </a:path>
                <a:path w="10629900" h="2895600">
                  <a:moveTo>
                    <a:pt x="9439275" y="1652638"/>
                  </a:moveTo>
                  <a:lnTo>
                    <a:pt x="9438818" y="1651520"/>
                  </a:lnTo>
                  <a:lnTo>
                    <a:pt x="9436951" y="1649653"/>
                  </a:lnTo>
                  <a:lnTo>
                    <a:pt x="9435833" y="1649196"/>
                  </a:lnTo>
                  <a:lnTo>
                    <a:pt x="9433204" y="1649196"/>
                  </a:lnTo>
                  <a:lnTo>
                    <a:pt x="9432074" y="1649653"/>
                  </a:lnTo>
                  <a:lnTo>
                    <a:pt x="9430220" y="1651520"/>
                  </a:lnTo>
                  <a:lnTo>
                    <a:pt x="9429750" y="1652638"/>
                  </a:lnTo>
                  <a:lnTo>
                    <a:pt x="9429750" y="1655267"/>
                  </a:lnTo>
                  <a:lnTo>
                    <a:pt x="9430220" y="1656397"/>
                  </a:lnTo>
                  <a:lnTo>
                    <a:pt x="9432074" y="1658251"/>
                  </a:lnTo>
                  <a:lnTo>
                    <a:pt x="9433204" y="1658721"/>
                  </a:lnTo>
                  <a:lnTo>
                    <a:pt x="9435833" y="1658721"/>
                  </a:lnTo>
                  <a:lnTo>
                    <a:pt x="9436951" y="1658251"/>
                  </a:lnTo>
                  <a:lnTo>
                    <a:pt x="9438818" y="1656397"/>
                  </a:lnTo>
                  <a:lnTo>
                    <a:pt x="9439275" y="1655267"/>
                  </a:lnTo>
                  <a:lnTo>
                    <a:pt x="9439275" y="1652638"/>
                  </a:lnTo>
                  <a:close/>
                </a:path>
                <a:path w="10629900" h="2895600">
                  <a:moveTo>
                    <a:pt x="9439275" y="1240345"/>
                  </a:moveTo>
                  <a:lnTo>
                    <a:pt x="9438818" y="1239215"/>
                  </a:lnTo>
                  <a:lnTo>
                    <a:pt x="9436951" y="1237361"/>
                  </a:lnTo>
                  <a:lnTo>
                    <a:pt x="9435833" y="1236891"/>
                  </a:lnTo>
                  <a:lnTo>
                    <a:pt x="9433204" y="1236891"/>
                  </a:lnTo>
                  <a:lnTo>
                    <a:pt x="9432074" y="1237361"/>
                  </a:lnTo>
                  <a:lnTo>
                    <a:pt x="9430220" y="1239215"/>
                  </a:lnTo>
                  <a:lnTo>
                    <a:pt x="9429750" y="1240345"/>
                  </a:lnTo>
                  <a:lnTo>
                    <a:pt x="9429750" y="1242974"/>
                  </a:lnTo>
                  <a:lnTo>
                    <a:pt x="9430220" y="1244092"/>
                  </a:lnTo>
                  <a:lnTo>
                    <a:pt x="9432074" y="1245958"/>
                  </a:lnTo>
                  <a:lnTo>
                    <a:pt x="9433204" y="1246416"/>
                  </a:lnTo>
                  <a:lnTo>
                    <a:pt x="9435833" y="1246416"/>
                  </a:lnTo>
                  <a:lnTo>
                    <a:pt x="9436951" y="1245958"/>
                  </a:lnTo>
                  <a:lnTo>
                    <a:pt x="9438818" y="1244092"/>
                  </a:lnTo>
                  <a:lnTo>
                    <a:pt x="9439275" y="1242974"/>
                  </a:lnTo>
                  <a:lnTo>
                    <a:pt x="9439275" y="1240345"/>
                  </a:lnTo>
                  <a:close/>
                </a:path>
                <a:path w="10629900" h="2895600">
                  <a:moveTo>
                    <a:pt x="9439275" y="828040"/>
                  </a:moveTo>
                  <a:lnTo>
                    <a:pt x="9438818" y="826922"/>
                  </a:lnTo>
                  <a:lnTo>
                    <a:pt x="9436951" y="825068"/>
                  </a:lnTo>
                  <a:lnTo>
                    <a:pt x="9435833" y="824598"/>
                  </a:lnTo>
                  <a:lnTo>
                    <a:pt x="9433204" y="824598"/>
                  </a:lnTo>
                  <a:lnTo>
                    <a:pt x="9432074" y="825068"/>
                  </a:lnTo>
                  <a:lnTo>
                    <a:pt x="9430220" y="826922"/>
                  </a:lnTo>
                  <a:lnTo>
                    <a:pt x="9429750" y="828040"/>
                  </a:lnTo>
                  <a:lnTo>
                    <a:pt x="9429750" y="830681"/>
                  </a:lnTo>
                  <a:lnTo>
                    <a:pt x="9430220" y="831799"/>
                  </a:lnTo>
                  <a:lnTo>
                    <a:pt x="9432074" y="833653"/>
                  </a:lnTo>
                  <a:lnTo>
                    <a:pt x="9433204" y="834123"/>
                  </a:lnTo>
                  <a:lnTo>
                    <a:pt x="9435833" y="834123"/>
                  </a:lnTo>
                  <a:lnTo>
                    <a:pt x="9436951" y="833653"/>
                  </a:lnTo>
                  <a:lnTo>
                    <a:pt x="9438818" y="831799"/>
                  </a:lnTo>
                  <a:lnTo>
                    <a:pt x="9439275" y="830681"/>
                  </a:lnTo>
                  <a:lnTo>
                    <a:pt x="9439275" y="828040"/>
                  </a:lnTo>
                  <a:close/>
                </a:path>
                <a:path w="10629900" h="2895600">
                  <a:moveTo>
                    <a:pt x="9439275" y="415747"/>
                  </a:moveTo>
                  <a:lnTo>
                    <a:pt x="9438818" y="414629"/>
                  </a:lnTo>
                  <a:lnTo>
                    <a:pt x="9436951" y="412762"/>
                  </a:lnTo>
                  <a:lnTo>
                    <a:pt x="9435833" y="412305"/>
                  </a:lnTo>
                  <a:lnTo>
                    <a:pt x="9433204" y="412305"/>
                  </a:lnTo>
                  <a:lnTo>
                    <a:pt x="9432074" y="412762"/>
                  </a:lnTo>
                  <a:lnTo>
                    <a:pt x="9430220" y="414629"/>
                  </a:lnTo>
                  <a:lnTo>
                    <a:pt x="9429750" y="415747"/>
                  </a:lnTo>
                  <a:lnTo>
                    <a:pt x="9429750" y="418376"/>
                  </a:lnTo>
                  <a:lnTo>
                    <a:pt x="9430220" y="419506"/>
                  </a:lnTo>
                  <a:lnTo>
                    <a:pt x="9432074" y="421360"/>
                  </a:lnTo>
                  <a:lnTo>
                    <a:pt x="9433204" y="421830"/>
                  </a:lnTo>
                  <a:lnTo>
                    <a:pt x="9435833" y="421830"/>
                  </a:lnTo>
                  <a:lnTo>
                    <a:pt x="9436951" y="421360"/>
                  </a:lnTo>
                  <a:lnTo>
                    <a:pt x="9438818" y="419506"/>
                  </a:lnTo>
                  <a:lnTo>
                    <a:pt x="9439275" y="418376"/>
                  </a:lnTo>
                  <a:lnTo>
                    <a:pt x="9439275" y="415747"/>
                  </a:lnTo>
                  <a:close/>
                </a:path>
                <a:path w="10629900" h="2895600">
                  <a:moveTo>
                    <a:pt x="9439275" y="3454"/>
                  </a:moveTo>
                  <a:lnTo>
                    <a:pt x="9438818" y="2336"/>
                  </a:lnTo>
                  <a:lnTo>
                    <a:pt x="9436951" y="469"/>
                  </a:lnTo>
                  <a:lnTo>
                    <a:pt x="9435833" y="0"/>
                  </a:lnTo>
                  <a:lnTo>
                    <a:pt x="9433204" y="0"/>
                  </a:lnTo>
                  <a:lnTo>
                    <a:pt x="9432074" y="469"/>
                  </a:lnTo>
                  <a:lnTo>
                    <a:pt x="9430220" y="2336"/>
                  </a:lnTo>
                  <a:lnTo>
                    <a:pt x="9429750" y="3454"/>
                  </a:lnTo>
                  <a:lnTo>
                    <a:pt x="9429750" y="6083"/>
                  </a:lnTo>
                  <a:lnTo>
                    <a:pt x="9430220" y="7200"/>
                  </a:lnTo>
                  <a:lnTo>
                    <a:pt x="9432074" y="9067"/>
                  </a:lnTo>
                  <a:lnTo>
                    <a:pt x="9433204" y="9525"/>
                  </a:lnTo>
                  <a:lnTo>
                    <a:pt x="9435833" y="9525"/>
                  </a:lnTo>
                  <a:lnTo>
                    <a:pt x="9436951" y="9067"/>
                  </a:lnTo>
                  <a:lnTo>
                    <a:pt x="9438818" y="7200"/>
                  </a:lnTo>
                  <a:lnTo>
                    <a:pt x="9439275" y="6083"/>
                  </a:lnTo>
                  <a:lnTo>
                    <a:pt x="9439275" y="3454"/>
                  </a:lnTo>
                  <a:close/>
                </a:path>
                <a:path w="10629900" h="2895600">
                  <a:moveTo>
                    <a:pt x="9486900" y="2889529"/>
                  </a:moveTo>
                  <a:lnTo>
                    <a:pt x="9486443" y="2888411"/>
                  </a:lnTo>
                  <a:lnTo>
                    <a:pt x="9484576" y="2886545"/>
                  </a:lnTo>
                  <a:lnTo>
                    <a:pt x="9483458" y="2886075"/>
                  </a:lnTo>
                  <a:lnTo>
                    <a:pt x="9480829" y="2886075"/>
                  </a:lnTo>
                  <a:lnTo>
                    <a:pt x="9479699" y="2886545"/>
                  </a:lnTo>
                  <a:lnTo>
                    <a:pt x="9477845" y="2888411"/>
                  </a:lnTo>
                  <a:lnTo>
                    <a:pt x="9477375" y="2889529"/>
                  </a:lnTo>
                  <a:lnTo>
                    <a:pt x="9477375" y="2892158"/>
                  </a:lnTo>
                  <a:lnTo>
                    <a:pt x="9477845" y="2893276"/>
                  </a:lnTo>
                  <a:lnTo>
                    <a:pt x="9479699" y="2895142"/>
                  </a:lnTo>
                  <a:lnTo>
                    <a:pt x="9480829" y="2895600"/>
                  </a:lnTo>
                  <a:lnTo>
                    <a:pt x="9483458" y="2895600"/>
                  </a:lnTo>
                  <a:lnTo>
                    <a:pt x="9484576" y="2895142"/>
                  </a:lnTo>
                  <a:lnTo>
                    <a:pt x="9486443" y="2893276"/>
                  </a:lnTo>
                  <a:lnTo>
                    <a:pt x="9486900" y="2892158"/>
                  </a:lnTo>
                  <a:lnTo>
                    <a:pt x="9486900" y="2889529"/>
                  </a:lnTo>
                  <a:close/>
                </a:path>
                <a:path w="10629900" h="2895600">
                  <a:moveTo>
                    <a:pt x="9486900" y="2477236"/>
                  </a:moveTo>
                  <a:lnTo>
                    <a:pt x="9486443" y="2476106"/>
                  </a:lnTo>
                  <a:lnTo>
                    <a:pt x="9484576" y="2474252"/>
                  </a:lnTo>
                  <a:lnTo>
                    <a:pt x="9483458" y="2473782"/>
                  </a:lnTo>
                  <a:lnTo>
                    <a:pt x="9480829" y="2473782"/>
                  </a:lnTo>
                  <a:lnTo>
                    <a:pt x="9479699" y="2474252"/>
                  </a:lnTo>
                  <a:lnTo>
                    <a:pt x="9477845" y="2476106"/>
                  </a:lnTo>
                  <a:lnTo>
                    <a:pt x="9477375" y="2477236"/>
                  </a:lnTo>
                  <a:lnTo>
                    <a:pt x="9477375" y="2479865"/>
                  </a:lnTo>
                  <a:lnTo>
                    <a:pt x="9477845" y="2480983"/>
                  </a:lnTo>
                  <a:lnTo>
                    <a:pt x="9479699" y="2482850"/>
                  </a:lnTo>
                  <a:lnTo>
                    <a:pt x="9480829" y="2483307"/>
                  </a:lnTo>
                  <a:lnTo>
                    <a:pt x="9483458" y="2483307"/>
                  </a:lnTo>
                  <a:lnTo>
                    <a:pt x="9484576" y="2482850"/>
                  </a:lnTo>
                  <a:lnTo>
                    <a:pt x="9486443" y="2480983"/>
                  </a:lnTo>
                  <a:lnTo>
                    <a:pt x="9486900" y="2479865"/>
                  </a:lnTo>
                  <a:lnTo>
                    <a:pt x="9486900" y="2477236"/>
                  </a:lnTo>
                  <a:close/>
                </a:path>
                <a:path w="10629900" h="2895600">
                  <a:moveTo>
                    <a:pt x="9486900" y="2064931"/>
                  </a:moveTo>
                  <a:lnTo>
                    <a:pt x="9486443" y="2063813"/>
                  </a:lnTo>
                  <a:lnTo>
                    <a:pt x="9484576" y="2061959"/>
                  </a:lnTo>
                  <a:lnTo>
                    <a:pt x="9483458" y="2061489"/>
                  </a:lnTo>
                  <a:lnTo>
                    <a:pt x="9480829" y="2061489"/>
                  </a:lnTo>
                  <a:lnTo>
                    <a:pt x="9479699" y="2061959"/>
                  </a:lnTo>
                  <a:lnTo>
                    <a:pt x="9477845" y="2063813"/>
                  </a:lnTo>
                  <a:lnTo>
                    <a:pt x="9477375" y="2064931"/>
                  </a:lnTo>
                  <a:lnTo>
                    <a:pt x="9477375" y="2067560"/>
                  </a:lnTo>
                  <a:lnTo>
                    <a:pt x="9477845" y="2068690"/>
                  </a:lnTo>
                  <a:lnTo>
                    <a:pt x="9479699" y="2070544"/>
                  </a:lnTo>
                  <a:lnTo>
                    <a:pt x="9480829" y="2071014"/>
                  </a:lnTo>
                  <a:lnTo>
                    <a:pt x="9483458" y="2071014"/>
                  </a:lnTo>
                  <a:lnTo>
                    <a:pt x="9484576" y="2070544"/>
                  </a:lnTo>
                  <a:lnTo>
                    <a:pt x="9486443" y="2068690"/>
                  </a:lnTo>
                  <a:lnTo>
                    <a:pt x="9486900" y="2067560"/>
                  </a:lnTo>
                  <a:lnTo>
                    <a:pt x="9486900" y="2064931"/>
                  </a:lnTo>
                  <a:close/>
                </a:path>
                <a:path w="10629900" h="2895600">
                  <a:moveTo>
                    <a:pt x="9486900" y="1652638"/>
                  </a:moveTo>
                  <a:lnTo>
                    <a:pt x="9486443" y="1651520"/>
                  </a:lnTo>
                  <a:lnTo>
                    <a:pt x="9484576" y="1649653"/>
                  </a:lnTo>
                  <a:lnTo>
                    <a:pt x="9483458" y="1649196"/>
                  </a:lnTo>
                  <a:lnTo>
                    <a:pt x="9480829" y="1649196"/>
                  </a:lnTo>
                  <a:lnTo>
                    <a:pt x="9479699" y="1649653"/>
                  </a:lnTo>
                  <a:lnTo>
                    <a:pt x="9477845" y="1651520"/>
                  </a:lnTo>
                  <a:lnTo>
                    <a:pt x="9477375" y="1652638"/>
                  </a:lnTo>
                  <a:lnTo>
                    <a:pt x="9477375" y="1655267"/>
                  </a:lnTo>
                  <a:lnTo>
                    <a:pt x="9477845" y="1656397"/>
                  </a:lnTo>
                  <a:lnTo>
                    <a:pt x="9479699" y="1658251"/>
                  </a:lnTo>
                  <a:lnTo>
                    <a:pt x="9480829" y="1658721"/>
                  </a:lnTo>
                  <a:lnTo>
                    <a:pt x="9483458" y="1658721"/>
                  </a:lnTo>
                  <a:lnTo>
                    <a:pt x="9484576" y="1658251"/>
                  </a:lnTo>
                  <a:lnTo>
                    <a:pt x="9486443" y="1656397"/>
                  </a:lnTo>
                  <a:lnTo>
                    <a:pt x="9486900" y="1655267"/>
                  </a:lnTo>
                  <a:lnTo>
                    <a:pt x="9486900" y="1652638"/>
                  </a:lnTo>
                  <a:close/>
                </a:path>
                <a:path w="10629900" h="2895600">
                  <a:moveTo>
                    <a:pt x="9486900" y="1240345"/>
                  </a:moveTo>
                  <a:lnTo>
                    <a:pt x="9486443" y="1239215"/>
                  </a:lnTo>
                  <a:lnTo>
                    <a:pt x="9484576" y="1237361"/>
                  </a:lnTo>
                  <a:lnTo>
                    <a:pt x="9483458" y="1236891"/>
                  </a:lnTo>
                  <a:lnTo>
                    <a:pt x="9480829" y="1236891"/>
                  </a:lnTo>
                  <a:lnTo>
                    <a:pt x="9479699" y="1237361"/>
                  </a:lnTo>
                  <a:lnTo>
                    <a:pt x="9477845" y="1239215"/>
                  </a:lnTo>
                  <a:lnTo>
                    <a:pt x="9477375" y="1240345"/>
                  </a:lnTo>
                  <a:lnTo>
                    <a:pt x="9477375" y="1242974"/>
                  </a:lnTo>
                  <a:lnTo>
                    <a:pt x="9477845" y="1244092"/>
                  </a:lnTo>
                  <a:lnTo>
                    <a:pt x="9479699" y="1245958"/>
                  </a:lnTo>
                  <a:lnTo>
                    <a:pt x="9480829" y="1246416"/>
                  </a:lnTo>
                  <a:lnTo>
                    <a:pt x="9483458" y="1246416"/>
                  </a:lnTo>
                  <a:lnTo>
                    <a:pt x="9484576" y="1245958"/>
                  </a:lnTo>
                  <a:lnTo>
                    <a:pt x="9486443" y="1244092"/>
                  </a:lnTo>
                  <a:lnTo>
                    <a:pt x="9486900" y="1242974"/>
                  </a:lnTo>
                  <a:lnTo>
                    <a:pt x="9486900" y="1240345"/>
                  </a:lnTo>
                  <a:close/>
                </a:path>
                <a:path w="10629900" h="2895600">
                  <a:moveTo>
                    <a:pt x="9486900" y="828040"/>
                  </a:moveTo>
                  <a:lnTo>
                    <a:pt x="9486443" y="826922"/>
                  </a:lnTo>
                  <a:lnTo>
                    <a:pt x="9484576" y="825068"/>
                  </a:lnTo>
                  <a:lnTo>
                    <a:pt x="9483458" y="824598"/>
                  </a:lnTo>
                  <a:lnTo>
                    <a:pt x="9480829" y="824598"/>
                  </a:lnTo>
                  <a:lnTo>
                    <a:pt x="9479699" y="825068"/>
                  </a:lnTo>
                  <a:lnTo>
                    <a:pt x="9477845" y="826922"/>
                  </a:lnTo>
                  <a:lnTo>
                    <a:pt x="9477375" y="828040"/>
                  </a:lnTo>
                  <a:lnTo>
                    <a:pt x="9477375" y="830681"/>
                  </a:lnTo>
                  <a:lnTo>
                    <a:pt x="9477845" y="831799"/>
                  </a:lnTo>
                  <a:lnTo>
                    <a:pt x="9479699" y="833653"/>
                  </a:lnTo>
                  <a:lnTo>
                    <a:pt x="9480829" y="834123"/>
                  </a:lnTo>
                  <a:lnTo>
                    <a:pt x="9483458" y="834123"/>
                  </a:lnTo>
                  <a:lnTo>
                    <a:pt x="9484576" y="833653"/>
                  </a:lnTo>
                  <a:lnTo>
                    <a:pt x="9486443" y="831799"/>
                  </a:lnTo>
                  <a:lnTo>
                    <a:pt x="9486900" y="830681"/>
                  </a:lnTo>
                  <a:lnTo>
                    <a:pt x="9486900" y="828040"/>
                  </a:lnTo>
                  <a:close/>
                </a:path>
                <a:path w="10629900" h="2895600">
                  <a:moveTo>
                    <a:pt x="9486900" y="415747"/>
                  </a:moveTo>
                  <a:lnTo>
                    <a:pt x="9486443" y="414629"/>
                  </a:lnTo>
                  <a:lnTo>
                    <a:pt x="9484576" y="412762"/>
                  </a:lnTo>
                  <a:lnTo>
                    <a:pt x="9483458" y="412305"/>
                  </a:lnTo>
                  <a:lnTo>
                    <a:pt x="9480829" y="412305"/>
                  </a:lnTo>
                  <a:lnTo>
                    <a:pt x="9479699" y="412762"/>
                  </a:lnTo>
                  <a:lnTo>
                    <a:pt x="9477845" y="414629"/>
                  </a:lnTo>
                  <a:lnTo>
                    <a:pt x="9477375" y="415747"/>
                  </a:lnTo>
                  <a:lnTo>
                    <a:pt x="9477375" y="418376"/>
                  </a:lnTo>
                  <a:lnTo>
                    <a:pt x="9477845" y="419506"/>
                  </a:lnTo>
                  <a:lnTo>
                    <a:pt x="9479699" y="421360"/>
                  </a:lnTo>
                  <a:lnTo>
                    <a:pt x="9480829" y="421830"/>
                  </a:lnTo>
                  <a:lnTo>
                    <a:pt x="9483458" y="421830"/>
                  </a:lnTo>
                  <a:lnTo>
                    <a:pt x="9484576" y="421360"/>
                  </a:lnTo>
                  <a:lnTo>
                    <a:pt x="9486443" y="419506"/>
                  </a:lnTo>
                  <a:lnTo>
                    <a:pt x="9486900" y="418376"/>
                  </a:lnTo>
                  <a:lnTo>
                    <a:pt x="9486900" y="415747"/>
                  </a:lnTo>
                  <a:close/>
                </a:path>
                <a:path w="10629900" h="2895600">
                  <a:moveTo>
                    <a:pt x="9486900" y="3454"/>
                  </a:moveTo>
                  <a:lnTo>
                    <a:pt x="9486443" y="2336"/>
                  </a:lnTo>
                  <a:lnTo>
                    <a:pt x="9484576" y="469"/>
                  </a:lnTo>
                  <a:lnTo>
                    <a:pt x="9483458" y="0"/>
                  </a:lnTo>
                  <a:lnTo>
                    <a:pt x="9480829" y="0"/>
                  </a:lnTo>
                  <a:lnTo>
                    <a:pt x="9479699" y="469"/>
                  </a:lnTo>
                  <a:lnTo>
                    <a:pt x="9477845" y="2336"/>
                  </a:lnTo>
                  <a:lnTo>
                    <a:pt x="9477375" y="3454"/>
                  </a:lnTo>
                  <a:lnTo>
                    <a:pt x="9477375" y="6083"/>
                  </a:lnTo>
                  <a:lnTo>
                    <a:pt x="9477845" y="7200"/>
                  </a:lnTo>
                  <a:lnTo>
                    <a:pt x="9479699" y="9067"/>
                  </a:lnTo>
                  <a:lnTo>
                    <a:pt x="9480829" y="9525"/>
                  </a:lnTo>
                  <a:lnTo>
                    <a:pt x="9483458" y="9525"/>
                  </a:lnTo>
                  <a:lnTo>
                    <a:pt x="9484576" y="9067"/>
                  </a:lnTo>
                  <a:lnTo>
                    <a:pt x="9486443" y="7200"/>
                  </a:lnTo>
                  <a:lnTo>
                    <a:pt x="9486900" y="6083"/>
                  </a:lnTo>
                  <a:lnTo>
                    <a:pt x="9486900" y="3454"/>
                  </a:lnTo>
                  <a:close/>
                </a:path>
                <a:path w="10629900" h="2895600">
                  <a:moveTo>
                    <a:pt x="9534525" y="2889529"/>
                  </a:moveTo>
                  <a:lnTo>
                    <a:pt x="9534068" y="2888411"/>
                  </a:lnTo>
                  <a:lnTo>
                    <a:pt x="9532201" y="2886545"/>
                  </a:lnTo>
                  <a:lnTo>
                    <a:pt x="9531083" y="2886075"/>
                  </a:lnTo>
                  <a:lnTo>
                    <a:pt x="9528454" y="2886075"/>
                  </a:lnTo>
                  <a:lnTo>
                    <a:pt x="9527324" y="2886545"/>
                  </a:lnTo>
                  <a:lnTo>
                    <a:pt x="9525470" y="2888411"/>
                  </a:lnTo>
                  <a:lnTo>
                    <a:pt x="9525000" y="2889529"/>
                  </a:lnTo>
                  <a:lnTo>
                    <a:pt x="9525000" y="2892158"/>
                  </a:lnTo>
                  <a:lnTo>
                    <a:pt x="9525470" y="2893276"/>
                  </a:lnTo>
                  <a:lnTo>
                    <a:pt x="9527324" y="2895142"/>
                  </a:lnTo>
                  <a:lnTo>
                    <a:pt x="9528454" y="2895600"/>
                  </a:lnTo>
                  <a:lnTo>
                    <a:pt x="9531083" y="2895600"/>
                  </a:lnTo>
                  <a:lnTo>
                    <a:pt x="9532201" y="2895142"/>
                  </a:lnTo>
                  <a:lnTo>
                    <a:pt x="9534068" y="2893276"/>
                  </a:lnTo>
                  <a:lnTo>
                    <a:pt x="9534525" y="2892158"/>
                  </a:lnTo>
                  <a:lnTo>
                    <a:pt x="9534525" y="2889529"/>
                  </a:lnTo>
                  <a:close/>
                </a:path>
                <a:path w="10629900" h="2895600">
                  <a:moveTo>
                    <a:pt x="9534525" y="2477236"/>
                  </a:moveTo>
                  <a:lnTo>
                    <a:pt x="9534068" y="2476106"/>
                  </a:lnTo>
                  <a:lnTo>
                    <a:pt x="9532201" y="2474252"/>
                  </a:lnTo>
                  <a:lnTo>
                    <a:pt x="9531083" y="2473782"/>
                  </a:lnTo>
                  <a:lnTo>
                    <a:pt x="9528454" y="2473782"/>
                  </a:lnTo>
                  <a:lnTo>
                    <a:pt x="9527324" y="2474252"/>
                  </a:lnTo>
                  <a:lnTo>
                    <a:pt x="9525470" y="2476106"/>
                  </a:lnTo>
                  <a:lnTo>
                    <a:pt x="9525000" y="2477236"/>
                  </a:lnTo>
                  <a:lnTo>
                    <a:pt x="9525000" y="2479865"/>
                  </a:lnTo>
                  <a:lnTo>
                    <a:pt x="9525470" y="2480983"/>
                  </a:lnTo>
                  <a:lnTo>
                    <a:pt x="9527324" y="2482850"/>
                  </a:lnTo>
                  <a:lnTo>
                    <a:pt x="9528454" y="2483307"/>
                  </a:lnTo>
                  <a:lnTo>
                    <a:pt x="9531083" y="2483307"/>
                  </a:lnTo>
                  <a:lnTo>
                    <a:pt x="9532201" y="2482850"/>
                  </a:lnTo>
                  <a:lnTo>
                    <a:pt x="9534068" y="2480983"/>
                  </a:lnTo>
                  <a:lnTo>
                    <a:pt x="9534525" y="2479865"/>
                  </a:lnTo>
                  <a:lnTo>
                    <a:pt x="9534525" y="2477236"/>
                  </a:lnTo>
                  <a:close/>
                </a:path>
                <a:path w="10629900" h="2895600">
                  <a:moveTo>
                    <a:pt x="9534525" y="2064931"/>
                  </a:moveTo>
                  <a:lnTo>
                    <a:pt x="9534068" y="2063813"/>
                  </a:lnTo>
                  <a:lnTo>
                    <a:pt x="9532201" y="2061959"/>
                  </a:lnTo>
                  <a:lnTo>
                    <a:pt x="9531083" y="2061489"/>
                  </a:lnTo>
                  <a:lnTo>
                    <a:pt x="9528454" y="2061489"/>
                  </a:lnTo>
                  <a:lnTo>
                    <a:pt x="9527324" y="2061959"/>
                  </a:lnTo>
                  <a:lnTo>
                    <a:pt x="9525470" y="2063813"/>
                  </a:lnTo>
                  <a:lnTo>
                    <a:pt x="9525000" y="2064931"/>
                  </a:lnTo>
                  <a:lnTo>
                    <a:pt x="9525000" y="2067560"/>
                  </a:lnTo>
                  <a:lnTo>
                    <a:pt x="9525470" y="2068690"/>
                  </a:lnTo>
                  <a:lnTo>
                    <a:pt x="9527324" y="2070544"/>
                  </a:lnTo>
                  <a:lnTo>
                    <a:pt x="9528454" y="2071014"/>
                  </a:lnTo>
                  <a:lnTo>
                    <a:pt x="9531083" y="2071014"/>
                  </a:lnTo>
                  <a:lnTo>
                    <a:pt x="9532201" y="2070544"/>
                  </a:lnTo>
                  <a:lnTo>
                    <a:pt x="9534068" y="2068690"/>
                  </a:lnTo>
                  <a:lnTo>
                    <a:pt x="9534525" y="2067560"/>
                  </a:lnTo>
                  <a:lnTo>
                    <a:pt x="9534525" y="2064931"/>
                  </a:lnTo>
                  <a:close/>
                </a:path>
                <a:path w="10629900" h="2895600">
                  <a:moveTo>
                    <a:pt x="9534525" y="1652638"/>
                  </a:moveTo>
                  <a:lnTo>
                    <a:pt x="9534068" y="1651520"/>
                  </a:lnTo>
                  <a:lnTo>
                    <a:pt x="9532201" y="1649653"/>
                  </a:lnTo>
                  <a:lnTo>
                    <a:pt x="9531083" y="1649196"/>
                  </a:lnTo>
                  <a:lnTo>
                    <a:pt x="9528454" y="1649196"/>
                  </a:lnTo>
                  <a:lnTo>
                    <a:pt x="9527324" y="1649653"/>
                  </a:lnTo>
                  <a:lnTo>
                    <a:pt x="9525470" y="1651520"/>
                  </a:lnTo>
                  <a:lnTo>
                    <a:pt x="9525000" y="1652638"/>
                  </a:lnTo>
                  <a:lnTo>
                    <a:pt x="9525000" y="1655267"/>
                  </a:lnTo>
                  <a:lnTo>
                    <a:pt x="9525470" y="1656397"/>
                  </a:lnTo>
                  <a:lnTo>
                    <a:pt x="9527324" y="1658251"/>
                  </a:lnTo>
                  <a:lnTo>
                    <a:pt x="9528454" y="1658721"/>
                  </a:lnTo>
                  <a:lnTo>
                    <a:pt x="9531083" y="1658721"/>
                  </a:lnTo>
                  <a:lnTo>
                    <a:pt x="9532201" y="1658251"/>
                  </a:lnTo>
                  <a:lnTo>
                    <a:pt x="9534068" y="1656397"/>
                  </a:lnTo>
                  <a:lnTo>
                    <a:pt x="9534525" y="1655267"/>
                  </a:lnTo>
                  <a:lnTo>
                    <a:pt x="9534525" y="1652638"/>
                  </a:lnTo>
                  <a:close/>
                </a:path>
                <a:path w="10629900" h="2895600">
                  <a:moveTo>
                    <a:pt x="9534525" y="1240345"/>
                  </a:moveTo>
                  <a:lnTo>
                    <a:pt x="9534068" y="1239215"/>
                  </a:lnTo>
                  <a:lnTo>
                    <a:pt x="9532201" y="1237361"/>
                  </a:lnTo>
                  <a:lnTo>
                    <a:pt x="9531083" y="1236891"/>
                  </a:lnTo>
                  <a:lnTo>
                    <a:pt x="9528454" y="1236891"/>
                  </a:lnTo>
                  <a:lnTo>
                    <a:pt x="9527324" y="1237361"/>
                  </a:lnTo>
                  <a:lnTo>
                    <a:pt x="9525470" y="1239215"/>
                  </a:lnTo>
                  <a:lnTo>
                    <a:pt x="9525000" y="1240345"/>
                  </a:lnTo>
                  <a:lnTo>
                    <a:pt x="9525000" y="1242974"/>
                  </a:lnTo>
                  <a:lnTo>
                    <a:pt x="9525470" y="1244092"/>
                  </a:lnTo>
                  <a:lnTo>
                    <a:pt x="9527324" y="1245958"/>
                  </a:lnTo>
                  <a:lnTo>
                    <a:pt x="9528454" y="1246416"/>
                  </a:lnTo>
                  <a:lnTo>
                    <a:pt x="9531083" y="1246416"/>
                  </a:lnTo>
                  <a:lnTo>
                    <a:pt x="9532201" y="1245958"/>
                  </a:lnTo>
                  <a:lnTo>
                    <a:pt x="9534068" y="1244092"/>
                  </a:lnTo>
                  <a:lnTo>
                    <a:pt x="9534525" y="1242974"/>
                  </a:lnTo>
                  <a:lnTo>
                    <a:pt x="9534525" y="1240345"/>
                  </a:lnTo>
                  <a:close/>
                </a:path>
                <a:path w="10629900" h="2895600">
                  <a:moveTo>
                    <a:pt x="9534525" y="828040"/>
                  </a:moveTo>
                  <a:lnTo>
                    <a:pt x="9534068" y="826922"/>
                  </a:lnTo>
                  <a:lnTo>
                    <a:pt x="9532201" y="825068"/>
                  </a:lnTo>
                  <a:lnTo>
                    <a:pt x="9531083" y="824598"/>
                  </a:lnTo>
                  <a:lnTo>
                    <a:pt x="9528454" y="824598"/>
                  </a:lnTo>
                  <a:lnTo>
                    <a:pt x="9527324" y="825068"/>
                  </a:lnTo>
                  <a:lnTo>
                    <a:pt x="9525470" y="826922"/>
                  </a:lnTo>
                  <a:lnTo>
                    <a:pt x="9525000" y="828040"/>
                  </a:lnTo>
                  <a:lnTo>
                    <a:pt x="9525000" y="830681"/>
                  </a:lnTo>
                  <a:lnTo>
                    <a:pt x="9525470" y="831799"/>
                  </a:lnTo>
                  <a:lnTo>
                    <a:pt x="9527324" y="833653"/>
                  </a:lnTo>
                  <a:lnTo>
                    <a:pt x="9528454" y="834123"/>
                  </a:lnTo>
                  <a:lnTo>
                    <a:pt x="9531083" y="834123"/>
                  </a:lnTo>
                  <a:lnTo>
                    <a:pt x="9532201" y="833653"/>
                  </a:lnTo>
                  <a:lnTo>
                    <a:pt x="9534068" y="831799"/>
                  </a:lnTo>
                  <a:lnTo>
                    <a:pt x="9534525" y="830681"/>
                  </a:lnTo>
                  <a:lnTo>
                    <a:pt x="9534525" y="828040"/>
                  </a:lnTo>
                  <a:close/>
                </a:path>
                <a:path w="10629900" h="2895600">
                  <a:moveTo>
                    <a:pt x="9534525" y="415747"/>
                  </a:moveTo>
                  <a:lnTo>
                    <a:pt x="9534068" y="414629"/>
                  </a:lnTo>
                  <a:lnTo>
                    <a:pt x="9532201" y="412762"/>
                  </a:lnTo>
                  <a:lnTo>
                    <a:pt x="9531083" y="412305"/>
                  </a:lnTo>
                  <a:lnTo>
                    <a:pt x="9528454" y="412305"/>
                  </a:lnTo>
                  <a:lnTo>
                    <a:pt x="9527324" y="412762"/>
                  </a:lnTo>
                  <a:lnTo>
                    <a:pt x="9525470" y="414629"/>
                  </a:lnTo>
                  <a:lnTo>
                    <a:pt x="9525000" y="415747"/>
                  </a:lnTo>
                  <a:lnTo>
                    <a:pt x="9525000" y="418376"/>
                  </a:lnTo>
                  <a:lnTo>
                    <a:pt x="9525470" y="419506"/>
                  </a:lnTo>
                  <a:lnTo>
                    <a:pt x="9527324" y="421360"/>
                  </a:lnTo>
                  <a:lnTo>
                    <a:pt x="9528454" y="421830"/>
                  </a:lnTo>
                  <a:lnTo>
                    <a:pt x="9531083" y="421830"/>
                  </a:lnTo>
                  <a:lnTo>
                    <a:pt x="9532201" y="421360"/>
                  </a:lnTo>
                  <a:lnTo>
                    <a:pt x="9534068" y="419506"/>
                  </a:lnTo>
                  <a:lnTo>
                    <a:pt x="9534525" y="418376"/>
                  </a:lnTo>
                  <a:lnTo>
                    <a:pt x="9534525" y="415747"/>
                  </a:lnTo>
                  <a:close/>
                </a:path>
                <a:path w="10629900" h="2895600">
                  <a:moveTo>
                    <a:pt x="9534525" y="3454"/>
                  </a:moveTo>
                  <a:lnTo>
                    <a:pt x="9534068" y="2336"/>
                  </a:lnTo>
                  <a:lnTo>
                    <a:pt x="9532201" y="469"/>
                  </a:lnTo>
                  <a:lnTo>
                    <a:pt x="9531083" y="0"/>
                  </a:lnTo>
                  <a:lnTo>
                    <a:pt x="9528454" y="0"/>
                  </a:lnTo>
                  <a:lnTo>
                    <a:pt x="9527324" y="469"/>
                  </a:lnTo>
                  <a:lnTo>
                    <a:pt x="9525470" y="2336"/>
                  </a:lnTo>
                  <a:lnTo>
                    <a:pt x="9525000" y="3454"/>
                  </a:lnTo>
                  <a:lnTo>
                    <a:pt x="9525000" y="6083"/>
                  </a:lnTo>
                  <a:lnTo>
                    <a:pt x="9525470" y="7200"/>
                  </a:lnTo>
                  <a:lnTo>
                    <a:pt x="9527324" y="9067"/>
                  </a:lnTo>
                  <a:lnTo>
                    <a:pt x="9528454" y="9525"/>
                  </a:lnTo>
                  <a:lnTo>
                    <a:pt x="9531083" y="9525"/>
                  </a:lnTo>
                  <a:lnTo>
                    <a:pt x="9532201" y="9067"/>
                  </a:lnTo>
                  <a:lnTo>
                    <a:pt x="9534068" y="7200"/>
                  </a:lnTo>
                  <a:lnTo>
                    <a:pt x="9534525" y="6083"/>
                  </a:lnTo>
                  <a:lnTo>
                    <a:pt x="9534525" y="3454"/>
                  </a:lnTo>
                  <a:close/>
                </a:path>
                <a:path w="10629900" h="2895600">
                  <a:moveTo>
                    <a:pt x="9582150" y="2889529"/>
                  </a:moveTo>
                  <a:lnTo>
                    <a:pt x="9581693" y="2888411"/>
                  </a:lnTo>
                  <a:lnTo>
                    <a:pt x="9579826" y="2886545"/>
                  </a:lnTo>
                  <a:lnTo>
                    <a:pt x="9578708" y="2886075"/>
                  </a:lnTo>
                  <a:lnTo>
                    <a:pt x="9576079" y="2886075"/>
                  </a:lnTo>
                  <a:lnTo>
                    <a:pt x="9574949" y="2886545"/>
                  </a:lnTo>
                  <a:lnTo>
                    <a:pt x="9573095" y="2888411"/>
                  </a:lnTo>
                  <a:lnTo>
                    <a:pt x="9572625" y="2889529"/>
                  </a:lnTo>
                  <a:lnTo>
                    <a:pt x="9572625" y="2892158"/>
                  </a:lnTo>
                  <a:lnTo>
                    <a:pt x="9573095" y="2893276"/>
                  </a:lnTo>
                  <a:lnTo>
                    <a:pt x="9574949" y="2895142"/>
                  </a:lnTo>
                  <a:lnTo>
                    <a:pt x="9576079" y="2895600"/>
                  </a:lnTo>
                  <a:lnTo>
                    <a:pt x="9578708" y="2895600"/>
                  </a:lnTo>
                  <a:lnTo>
                    <a:pt x="9579826" y="2895142"/>
                  </a:lnTo>
                  <a:lnTo>
                    <a:pt x="9581693" y="2893276"/>
                  </a:lnTo>
                  <a:lnTo>
                    <a:pt x="9582150" y="2892158"/>
                  </a:lnTo>
                  <a:lnTo>
                    <a:pt x="9582150" y="2889529"/>
                  </a:lnTo>
                  <a:close/>
                </a:path>
                <a:path w="10629900" h="2895600">
                  <a:moveTo>
                    <a:pt x="9582150" y="2477236"/>
                  </a:moveTo>
                  <a:lnTo>
                    <a:pt x="9581693" y="2476106"/>
                  </a:lnTo>
                  <a:lnTo>
                    <a:pt x="9579826" y="2474252"/>
                  </a:lnTo>
                  <a:lnTo>
                    <a:pt x="9578708" y="2473782"/>
                  </a:lnTo>
                  <a:lnTo>
                    <a:pt x="9576079" y="2473782"/>
                  </a:lnTo>
                  <a:lnTo>
                    <a:pt x="9574949" y="2474252"/>
                  </a:lnTo>
                  <a:lnTo>
                    <a:pt x="9573095" y="2476106"/>
                  </a:lnTo>
                  <a:lnTo>
                    <a:pt x="9572625" y="2477236"/>
                  </a:lnTo>
                  <a:lnTo>
                    <a:pt x="9572625" y="2479865"/>
                  </a:lnTo>
                  <a:lnTo>
                    <a:pt x="9573095" y="2480983"/>
                  </a:lnTo>
                  <a:lnTo>
                    <a:pt x="9574949" y="2482850"/>
                  </a:lnTo>
                  <a:lnTo>
                    <a:pt x="9576079" y="2483307"/>
                  </a:lnTo>
                  <a:lnTo>
                    <a:pt x="9578708" y="2483307"/>
                  </a:lnTo>
                  <a:lnTo>
                    <a:pt x="9579826" y="2482850"/>
                  </a:lnTo>
                  <a:lnTo>
                    <a:pt x="9581693" y="2480983"/>
                  </a:lnTo>
                  <a:lnTo>
                    <a:pt x="9582150" y="2479865"/>
                  </a:lnTo>
                  <a:lnTo>
                    <a:pt x="9582150" y="2477236"/>
                  </a:lnTo>
                  <a:close/>
                </a:path>
                <a:path w="10629900" h="2895600">
                  <a:moveTo>
                    <a:pt x="9582150" y="2064931"/>
                  </a:moveTo>
                  <a:lnTo>
                    <a:pt x="9581693" y="2063813"/>
                  </a:lnTo>
                  <a:lnTo>
                    <a:pt x="9579826" y="2061959"/>
                  </a:lnTo>
                  <a:lnTo>
                    <a:pt x="9578708" y="2061489"/>
                  </a:lnTo>
                  <a:lnTo>
                    <a:pt x="9576079" y="2061489"/>
                  </a:lnTo>
                  <a:lnTo>
                    <a:pt x="9574949" y="2061959"/>
                  </a:lnTo>
                  <a:lnTo>
                    <a:pt x="9573095" y="2063813"/>
                  </a:lnTo>
                  <a:lnTo>
                    <a:pt x="9572625" y="2064931"/>
                  </a:lnTo>
                  <a:lnTo>
                    <a:pt x="9572625" y="2067560"/>
                  </a:lnTo>
                  <a:lnTo>
                    <a:pt x="9573095" y="2068690"/>
                  </a:lnTo>
                  <a:lnTo>
                    <a:pt x="9574949" y="2070544"/>
                  </a:lnTo>
                  <a:lnTo>
                    <a:pt x="9576079" y="2071014"/>
                  </a:lnTo>
                  <a:lnTo>
                    <a:pt x="9578708" y="2071014"/>
                  </a:lnTo>
                  <a:lnTo>
                    <a:pt x="9579826" y="2070544"/>
                  </a:lnTo>
                  <a:lnTo>
                    <a:pt x="9581693" y="2068690"/>
                  </a:lnTo>
                  <a:lnTo>
                    <a:pt x="9582150" y="2067560"/>
                  </a:lnTo>
                  <a:lnTo>
                    <a:pt x="9582150" y="2064931"/>
                  </a:lnTo>
                  <a:close/>
                </a:path>
                <a:path w="10629900" h="2895600">
                  <a:moveTo>
                    <a:pt x="9582150" y="1652638"/>
                  </a:moveTo>
                  <a:lnTo>
                    <a:pt x="9581693" y="1651520"/>
                  </a:lnTo>
                  <a:lnTo>
                    <a:pt x="9579826" y="1649653"/>
                  </a:lnTo>
                  <a:lnTo>
                    <a:pt x="9578708" y="1649196"/>
                  </a:lnTo>
                  <a:lnTo>
                    <a:pt x="9576079" y="1649196"/>
                  </a:lnTo>
                  <a:lnTo>
                    <a:pt x="9574949" y="1649653"/>
                  </a:lnTo>
                  <a:lnTo>
                    <a:pt x="9573095" y="1651520"/>
                  </a:lnTo>
                  <a:lnTo>
                    <a:pt x="9572625" y="1652638"/>
                  </a:lnTo>
                  <a:lnTo>
                    <a:pt x="9572625" y="1655267"/>
                  </a:lnTo>
                  <a:lnTo>
                    <a:pt x="9573095" y="1656397"/>
                  </a:lnTo>
                  <a:lnTo>
                    <a:pt x="9574949" y="1658251"/>
                  </a:lnTo>
                  <a:lnTo>
                    <a:pt x="9576079" y="1658721"/>
                  </a:lnTo>
                  <a:lnTo>
                    <a:pt x="9578708" y="1658721"/>
                  </a:lnTo>
                  <a:lnTo>
                    <a:pt x="9579826" y="1658251"/>
                  </a:lnTo>
                  <a:lnTo>
                    <a:pt x="9581693" y="1656397"/>
                  </a:lnTo>
                  <a:lnTo>
                    <a:pt x="9582150" y="1655267"/>
                  </a:lnTo>
                  <a:lnTo>
                    <a:pt x="9582150" y="1652638"/>
                  </a:lnTo>
                  <a:close/>
                </a:path>
                <a:path w="10629900" h="2895600">
                  <a:moveTo>
                    <a:pt x="9582150" y="1240345"/>
                  </a:moveTo>
                  <a:lnTo>
                    <a:pt x="9581693" y="1239215"/>
                  </a:lnTo>
                  <a:lnTo>
                    <a:pt x="9579826" y="1237361"/>
                  </a:lnTo>
                  <a:lnTo>
                    <a:pt x="9578708" y="1236891"/>
                  </a:lnTo>
                  <a:lnTo>
                    <a:pt x="9576079" y="1236891"/>
                  </a:lnTo>
                  <a:lnTo>
                    <a:pt x="9574949" y="1237361"/>
                  </a:lnTo>
                  <a:lnTo>
                    <a:pt x="9573095" y="1239215"/>
                  </a:lnTo>
                  <a:lnTo>
                    <a:pt x="9572625" y="1240345"/>
                  </a:lnTo>
                  <a:lnTo>
                    <a:pt x="9572625" y="1242974"/>
                  </a:lnTo>
                  <a:lnTo>
                    <a:pt x="9573095" y="1244092"/>
                  </a:lnTo>
                  <a:lnTo>
                    <a:pt x="9574949" y="1245958"/>
                  </a:lnTo>
                  <a:lnTo>
                    <a:pt x="9576079" y="1246416"/>
                  </a:lnTo>
                  <a:lnTo>
                    <a:pt x="9578708" y="1246416"/>
                  </a:lnTo>
                  <a:lnTo>
                    <a:pt x="9579826" y="1245958"/>
                  </a:lnTo>
                  <a:lnTo>
                    <a:pt x="9581693" y="1244092"/>
                  </a:lnTo>
                  <a:lnTo>
                    <a:pt x="9582150" y="1242974"/>
                  </a:lnTo>
                  <a:lnTo>
                    <a:pt x="9582150" y="1240345"/>
                  </a:lnTo>
                  <a:close/>
                </a:path>
                <a:path w="10629900" h="2895600">
                  <a:moveTo>
                    <a:pt x="9582150" y="828040"/>
                  </a:moveTo>
                  <a:lnTo>
                    <a:pt x="9581693" y="826922"/>
                  </a:lnTo>
                  <a:lnTo>
                    <a:pt x="9579826" y="825068"/>
                  </a:lnTo>
                  <a:lnTo>
                    <a:pt x="9578708" y="824598"/>
                  </a:lnTo>
                  <a:lnTo>
                    <a:pt x="9576079" y="824598"/>
                  </a:lnTo>
                  <a:lnTo>
                    <a:pt x="9574949" y="825068"/>
                  </a:lnTo>
                  <a:lnTo>
                    <a:pt x="9573095" y="826922"/>
                  </a:lnTo>
                  <a:lnTo>
                    <a:pt x="9572625" y="828040"/>
                  </a:lnTo>
                  <a:lnTo>
                    <a:pt x="9572625" y="830681"/>
                  </a:lnTo>
                  <a:lnTo>
                    <a:pt x="9573095" y="831799"/>
                  </a:lnTo>
                  <a:lnTo>
                    <a:pt x="9574949" y="833653"/>
                  </a:lnTo>
                  <a:lnTo>
                    <a:pt x="9576079" y="834123"/>
                  </a:lnTo>
                  <a:lnTo>
                    <a:pt x="9578708" y="834123"/>
                  </a:lnTo>
                  <a:lnTo>
                    <a:pt x="9579826" y="833653"/>
                  </a:lnTo>
                  <a:lnTo>
                    <a:pt x="9581693" y="831799"/>
                  </a:lnTo>
                  <a:lnTo>
                    <a:pt x="9582150" y="830681"/>
                  </a:lnTo>
                  <a:lnTo>
                    <a:pt x="9582150" y="828040"/>
                  </a:lnTo>
                  <a:close/>
                </a:path>
                <a:path w="10629900" h="2895600">
                  <a:moveTo>
                    <a:pt x="9582150" y="415747"/>
                  </a:moveTo>
                  <a:lnTo>
                    <a:pt x="9581693" y="414629"/>
                  </a:lnTo>
                  <a:lnTo>
                    <a:pt x="9579826" y="412762"/>
                  </a:lnTo>
                  <a:lnTo>
                    <a:pt x="9578708" y="412305"/>
                  </a:lnTo>
                  <a:lnTo>
                    <a:pt x="9576079" y="412305"/>
                  </a:lnTo>
                  <a:lnTo>
                    <a:pt x="9574949" y="412762"/>
                  </a:lnTo>
                  <a:lnTo>
                    <a:pt x="9573095" y="414629"/>
                  </a:lnTo>
                  <a:lnTo>
                    <a:pt x="9572625" y="415747"/>
                  </a:lnTo>
                  <a:lnTo>
                    <a:pt x="9572625" y="418376"/>
                  </a:lnTo>
                  <a:lnTo>
                    <a:pt x="9573095" y="419506"/>
                  </a:lnTo>
                  <a:lnTo>
                    <a:pt x="9574949" y="421360"/>
                  </a:lnTo>
                  <a:lnTo>
                    <a:pt x="9576079" y="421830"/>
                  </a:lnTo>
                  <a:lnTo>
                    <a:pt x="9578708" y="421830"/>
                  </a:lnTo>
                  <a:lnTo>
                    <a:pt x="9579826" y="421360"/>
                  </a:lnTo>
                  <a:lnTo>
                    <a:pt x="9581693" y="419506"/>
                  </a:lnTo>
                  <a:lnTo>
                    <a:pt x="9582150" y="418376"/>
                  </a:lnTo>
                  <a:lnTo>
                    <a:pt x="9582150" y="415747"/>
                  </a:lnTo>
                  <a:close/>
                </a:path>
                <a:path w="10629900" h="2895600">
                  <a:moveTo>
                    <a:pt x="9582150" y="3454"/>
                  </a:moveTo>
                  <a:lnTo>
                    <a:pt x="9581693" y="2336"/>
                  </a:lnTo>
                  <a:lnTo>
                    <a:pt x="9579826" y="469"/>
                  </a:lnTo>
                  <a:lnTo>
                    <a:pt x="9578708" y="0"/>
                  </a:lnTo>
                  <a:lnTo>
                    <a:pt x="9576079" y="0"/>
                  </a:lnTo>
                  <a:lnTo>
                    <a:pt x="9574949" y="469"/>
                  </a:lnTo>
                  <a:lnTo>
                    <a:pt x="9573095" y="2336"/>
                  </a:lnTo>
                  <a:lnTo>
                    <a:pt x="9572625" y="3454"/>
                  </a:lnTo>
                  <a:lnTo>
                    <a:pt x="9572625" y="6083"/>
                  </a:lnTo>
                  <a:lnTo>
                    <a:pt x="9573095" y="7200"/>
                  </a:lnTo>
                  <a:lnTo>
                    <a:pt x="9574949" y="9067"/>
                  </a:lnTo>
                  <a:lnTo>
                    <a:pt x="9576079" y="9525"/>
                  </a:lnTo>
                  <a:lnTo>
                    <a:pt x="9578708" y="9525"/>
                  </a:lnTo>
                  <a:lnTo>
                    <a:pt x="9579826" y="9067"/>
                  </a:lnTo>
                  <a:lnTo>
                    <a:pt x="9581693" y="7200"/>
                  </a:lnTo>
                  <a:lnTo>
                    <a:pt x="9582150" y="6083"/>
                  </a:lnTo>
                  <a:lnTo>
                    <a:pt x="9582150" y="3454"/>
                  </a:lnTo>
                  <a:close/>
                </a:path>
                <a:path w="10629900" h="2895600">
                  <a:moveTo>
                    <a:pt x="9629775" y="2889529"/>
                  </a:moveTo>
                  <a:lnTo>
                    <a:pt x="9629318" y="2888411"/>
                  </a:lnTo>
                  <a:lnTo>
                    <a:pt x="9627451" y="2886545"/>
                  </a:lnTo>
                  <a:lnTo>
                    <a:pt x="9626333" y="2886075"/>
                  </a:lnTo>
                  <a:lnTo>
                    <a:pt x="9623704" y="2886075"/>
                  </a:lnTo>
                  <a:lnTo>
                    <a:pt x="9622574" y="2886545"/>
                  </a:lnTo>
                  <a:lnTo>
                    <a:pt x="9620720" y="2888411"/>
                  </a:lnTo>
                  <a:lnTo>
                    <a:pt x="9620250" y="2889529"/>
                  </a:lnTo>
                  <a:lnTo>
                    <a:pt x="9620250" y="2892158"/>
                  </a:lnTo>
                  <a:lnTo>
                    <a:pt x="9620720" y="2893276"/>
                  </a:lnTo>
                  <a:lnTo>
                    <a:pt x="9622574" y="2895142"/>
                  </a:lnTo>
                  <a:lnTo>
                    <a:pt x="9623704" y="2895600"/>
                  </a:lnTo>
                  <a:lnTo>
                    <a:pt x="9626333" y="2895600"/>
                  </a:lnTo>
                  <a:lnTo>
                    <a:pt x="9627451" y="2895142"/>
                  </a:lnTo>
                  <a:lnTo>
                    <a:pt x="9629318" y="2893276"/>
                  </a:lnTo>
                  <a:lnTo>
                    <a:pt x="9629775" y="2892158"/>
                  </a:lnTo>
                  <a:lnTo>
                    <a:pt x="9629775" y="2889529"/>
                  </a:lnTo>
                  <a:close/>
                </a:path>
                <a:path w="10629900" h="2895600">
                  <a:moveTo>
                    <a:pt x="9629775" y="2477236"/>
                  </a:moveTo>
                  <a:lnTo>
                    <a:pt x="9629318" y="2476106"/>
                  </a:lnTo>
                  <a:lnTo>
                    <a:pt x="9627451" y="2474252"/>
                  </a:lnTo>
                  <a:lnTo>
                    <a:pt x="9626333" y="2473782"/>
                  </a:lnTo>
                  <a:lnTo>
                    <a:pt x="9623704" y="2473782"/>
                  </a:lnTo>
                  <a:lnTo>
                    <a:pt x="9622574" y="2474252"/>
                  </a:lnTo>
                  <a:lnTo>
                    <a:pt x="9620720" y="2476106"/>
                  </a:lnTo>
                  <a:lnTo>
                    <a:pt x="9620250" y="2477236"/>
                  </a:lnTo>
                  <a:lnTo>
                    <a:pt x="9620250" y="2479865"/>
                  </a:lnTo>
                  <a:lnTo>
                    <a:pt x="9620720" y="2480983"/>
                  </a:lnTo>
                  <a:lnTo>
                    <a:pt x="9622574" y="2482850"/>
                  </a:lnTo>
                  <a:lnTo>
                    <a:pt x="9623704" y="2483307"/>
                  </a:lnTo>
                  <a:lnTo>
                    <a:pt x="9626333" y="2483307"/>
                  </a:lnTo>
                  <a:lnTo>
                    <a:pt x="9627451" y="2482850"/>
                  </a:lnTo>
                  <a:lnTo>
                    <a:pt x="9629318" y="2480983"/>
                  </a:lnTo>
                  <a:lnTo>
                    <a:pt x="9629775" y="2479865"/>
                  </a:lnTo>
                  <a:lnTo>
                    <a:pt x="9629775" y="2477236"/>
                  </a:lnTo>
                  <a:close/>
                </a:path>
                <a:path w="10629900" h="2895600">
                  <a:moveTo>
                    <a:pt x="9629775" y="2064931"/>
                  </a:moveTo>
                  <a:lnTo>
                    <a:pt x="9629318" y="2063813"/>
                  </a:lnTo>
                  <a:lnTo>
                    <a:pt x="9627451" y="2061959"/>
                  </a:lnTo>
                  <a:lnTo>
                    <a:pt x="9626333" y="2061489"/>
                  </a:lnTo>
                  <a:lnTo>
                    <a:pt x="9623704" y="2061489"/>
                  </a:lnTo>
                  <a:lnTo>
                    <a:pt x="9622574" y="2061959"/>
                  </a:lnTo>
                  <a:lnTo>
                    <a:pt x="9620720" y="2063813"/>
                  </a:lnTo>
                  <a:lnTo>
                    <a:pt x="9620250" y="2064931"/>
                  </a:lnTo>
                  <a:lnTo>
                    <a:pt x="9620250" y="2067560"/>
                  </a:lnTo>
                  <a:lnTo>
                    <a:pt x="9620720" y="2068690"/>
                  </a:lnTo>
                  <a:lnTo>
                    <a:pt x="9622574" y="2070544"/>
                  </a:lnTo>
                  <a:lnTo>
                    <a:pt x="9623704" y="2071014"/>
                  </a:lnTo>
                  <a:lnTo>
                    <a:pt x="9626333" y="2071014"/>
                  </a:lnTo>
                  <a:lnTo>
                    <a:pt x="9627451" y="2070544"/>
                  </a:lnTo>
                  <a:lnTo>
                    <a:pt x="9629318" y="2068690"/>
                  </a:lnTo>
                  <a:lnTo>
                    <a:pt x="9629775" y="2067560"/>
                  </a:lnTo>
                  <a:lnTo>
                    <a:pt x="9629775" y="2064931"/>
                  </a:lnTo>
                  <a:close/>
                </a:path>
                <a:path w="10629900" h="2895600">
                  <a:moveTo>
                    <a:pt x="9629775" y="1652638"/>
                  </a:moveTo>
                  <a:lnTo>
                    <a:pt x="9629318" y="1651520"/>
                  </a:lnTo>
                  <a:lnTo>
                    <a:pt x="9627451" y="1649653"/>
                  </a:lnTo>
                  <a:lnTo>
                    <a:pt x="9626333" y="1649196"/>
                  </a:lnTo>
                  <a:lnTo>
                    <a:pt x="9623704" y="1649196"/>
                  </a:lnTo>
                  <a:lnTo>
                    <a:pt x="9622574" y="1649653"/>
                  </a:lnTo>
                  <a:lnTo>
                    <a:pt x="9620720" y="1651520"/>
                  </a:lnTo>
                  <a:lnTo>
                    <a:pt x="9620250" y="1652638"/>
                  </a:lnTo>
                  <a:lnTo>
                    <a:pt x="9620250" y="1655267"/>
                  </a:lnTo>
                  <a:lnTo>
                    <a:pt x="9620720" y="1656397"/>
                  </a:lnTo>
                  <a:lnTo>
                    <a:pt x="9622574" y="1658251"/>
                  </a:lnTo>
                  <a:lnTo>
                    <a:pt x="9623704" y="1658721"/>
                  </a:lnTo>
                  <a:lnTo>
                    <a:pt x="9626333" y="1658721"/>
                  </a:lnTo>
                  <a:lnTo>
                    <a:pt x="9627451" y="1658251"/>
                  </a:lnTo>
                  <a:lnTo>
                    <a:pt x="9629318" y="1656397"/>
                  </a:lnTo>
                  <a:lnTo>
                    <a:pt x="9629775" y="1655267"/>
                  </a:lnTo>
                  <a:lnTo>
                    <a:pt x="9629775" y="1652638"/>
                  </a:lnTo>
                  <a:close/>
                </a:path>
                <a:path w="10629900" h="2895600">
                  <a:moveTo>
                    <a:pt x="9629775" y="1240345"/>
                  </a:moveTo>
                  <a:lnTo>
                    <a:pt x="9629318" y="1239215"/>
                  </a:lnTo>
                  <a:lnTo>
                    <a:pt x="9627451" y="1237361"/>
                  </a:lnTo>
                  <a:lnTo>
                    <a:pt x="9626333" y="1236891"/>
                  </a:lnTo>
                  <a:lnTo>
                    <a:pt x="9623704" y="1236891"/>
                  </a:lnTo>
                  <a:lnTo>
                    <a:pt x="9622574" y="1237361"/>
                  </a:lnTo>
                  <a:lnTo>
                    <a:pt x="9620720" y="1239215"/>
                  </a:lnTo>
                  <a:lnTo>
                    <a:pt x="9620250" y="1240345"/>
                  </a:lnTo>
                  <a:lnTo>
                    <a:pt x="9620250" y="1242974"/>
                  </a:lnTo>
                  <a:lnTo>
                    <a:pt x="9620720" y="1244092"/>
                  </a:lnTo>
                  <a:lnTo>
                    <a:pt x="9622574" y="1245958"/>
                  </a:lnTo>
                  <a:lnTo>
                    <a:pt x="9623704" y="1246416"/>
                  </a:lnTo>
                  <a:lnTo>
                    <a:pt x="9626333" y="1246416"/>
                  </a:lnTo>
                  <a:lnTo>
                    <a:pt x="9627451" y="1245958"/>
                  </a:lnTo>
                  <a:lnTo>
                    <a:pt x="9629318" y="1244092"/>
                  </a:lnTo>
                  <a:lnTo>
                    <a:pt x="9629775" y="1242974"/>
                  </a:lnTo>
                  <a:lnTo>
                    <a:pt x="9629775" y="1240345"/>
                  </a:lnTo>
                  <a:close/>
                </a:path>
                <a:path w="10629900" h="2895600">
                  <a:moveTo>
                    <a:pt x="9629775" y="828040"/>
                  </a:moveTo>
                  <a:lnTo>
                    <a:pt x="9629318" y="826922"/>
                  </a:lnTo>
                  <a:lnTo>
                    <a:pt x="9627451" y="825068"/>
                  </a:lnTo>
                  <a:lnTo>
                    <a:pt x="9626333" y="824598"/>
                  </a:lnTo>
                  <a:lnTo>
                    <a:pt x="9623704" y="824598"/>
                  </a:lnTo>
                  <a:lnTo>
                    <a:pt x="9622574" y="825068"/>
                  </a:lnTo>
                  <a:lnTo>
                    <a:pt x="9620720" y="826922"/>
                  </a:lnTo>
                  <a:lnTo>
                    <a:pt x="9620250" y="828040"/>
                  </a:lnTo>
                  <a:lnTo>
                    <a:pt x="9620250" y="830681"/>
                  </a:lnTo>
                  <a:lnTo>
                    <a:pt x="9620720" y="831799"/>
                  </a:lnTo>
                  <a:lnTo>
                    <a:pt x="9622574" y="833653"/>
                  </a:lnTo>
                  <a:lnTo>
                    <a:pt x="9623704" y="834123"/>
                  </a:lnTo>
                  <a:lnTo>
                    <a:pt x="9626333" y="834123"/>
                  </a:lnTo>
                  <a:lnTo>
                    <a:pt x="9627451" y="833653"/>
                  </a:lnTo>
                  <a:lnTo>
                    <a:pt x="9629318" y="831799"/>
                  </a:lnTo>
                  <a:lnTo>
                    <a:pt x="9629775" y="830681"/>
                  </a:lnTo>
                  <a:lnTo>
                    <a:pt x="9629775" y="828040"/>
                  </a:lnTo>
                  <a:close/>
                </a:path>
                <a:path w="10629900" h="2895600">
                  <a:moveTo>
                    <a:pt x="9629775" y="415747"/>
                  </a:moveTo>
                  <a:lnTo>
                    <a:pt x="9629318" y="414629"/>
                  </a:lnTo>
                  <a:lnTo>
                    <a:pt x="9627451" y="412762"/>
                  </a:lnTo>
                  <a:lnTo>
                    <a:pt x="9626333" y="412305"/>
                  </a:lnTo>
                  <a:lnTo>
                    <a:pt x="9623704" y="412305"/>
                  </a:lnTo>
                  <a:lnTo>
                    <a:pt x="9622574" y="412762"/>
                  </a:lnTo>
                  <a:lnTo>
                    <a:pt x="9620720" y="414629"/>
                  </a:lnTo>
                  <a:lnTo>
                    <a:pt x="9620250" y="415747"/>
                  </a:lnTo>
                  <a:lnTo>
                    <a:pt x="9620250" y="418376"/>
                  </a:lnTo>
                  <a:lnTo>
                    <a:pt x="9620720" y="419506"/>
                  </a:lnTo>
                  <a:lnTo>
                    <a:pt x="9622574" y="421360"/>
                  </a:lnTo>
                  <a:lnTo>
                    <a:pt x="9623704" y="421830"/>
                  </a:lnTo>
                  <a:lnTo>
                    <a:pt x="9626333" y="421830"/>
                  </a:lnTo>
                  <a:lnTo>
                    <a:pt x="9627451" y="421360"/>
                  </a:lnTo>
                  <a:lnTo>
                    <a:pt x="9629318" y="419506"/>
                  </a:lnTo>
                  <a:lnTo>
                    <a:pt x="9629775" y="418376"/>
                  </a:lnTo>
                  <a:lnTo>
                    <a:pt x="9629775" y="415747"/>
                  </a:lnTo>
                  <a:close/>
                </a:path>
                <a:path w="10629900" h="2895600">
                  <a:moveTo>
                    <a:pt x="9629775" y="3454"/>
                  </a:moveTo>
                  <a:lnTo>
                    <a:pt x="9629318" y="2336"/>
                  </a:lnTo>
                  <a:lnTo>
                    <a:pt x="9627451" y="469"/>
                  </a:lnTo>
                  <a:lnTo>
                    <a:pt x="9626333" y="0"/>
                  </a:lnTo>
                  <a:lnTo>
                    <a:pt x="9623704" y="0"/>
                  </a:lnTo>
                  <a:lnTo>
                    <a:pt x="9622574" y="469"/>
                  </a:lnTo>
                  <a:lnTo>
                    <a:pt x="9620720" y="2336"/>
                  </a:lnTo>
                  <a:lnTo>
                    <a:pt x="9620250" y="3454"/>
                  </a:lnTo>
                  <a:lnTo>
                    <a:pt x="9620250" y="6083"/>
                  </a:lnTo>
                  <a:lnTo>
                    <a:pt x="9620720" y="7200"/>
                  </a:lnTo>
                  <a:lnTo>
                    <a:pt x="9622574" y="9067"/>
                  </a:lnTo>
                  <a:lnTo>
                    <a:pt x="9623704" y="9525"/>
                  </a:lnTo>
                  <a:lnTo>
                    <a:pt x="9626333" y="9525"/>
                  </a:lnTo>
                  <a:lnTo>
                    <a:pt x="9627451" y="9067"/>
                  </a:lnTo>
                  <a:lnTo>
                    <a:pt x="9629318" y="7200"/>
                  </a:lnTo>
                  <a:lnTo>
                    <a:pt x="9629775" y="6083"/>
                  </a:lnTo>
                  <a:lnTo>
                    <a:pt x="9629775" y="3454"/>
                  </a:lnTo>
                  <a:close/>
                </a:path>
                <a:path w="10629900" h="2895600">
                  <a:moveTo>
                    <a:pt x="9677400" y="2889529"/>
                  </a:moveTo>
                  <a:lnTo>
                    <a:pt x="9676943" y="2888411"/>
                  </a:lnTo>
                  <a:lnTo>
                    <a:pt x="9675076" y="2886545"/>
                  </a:lnTo>
                  <a:lnTo>
                    <a:pt x="9673958" y="2886075"/>
                  </a:lnTo>
                  <a:lnTo>
                    <a:pt x="9671329" y="2886075"/>
                  </a:lnTo>
                  <a:lnTo>
                    <a:pt x="9670199" y="2886545"/>
                  </a:lnTo>
                  <a:lnTo>
                    <a:pt x="9668345" y="2888411"/>
                  </a:lnTo>
                  <a:lnTo>
                    <a:pt x="9667875" y="2889529"/>
                  </a:lnTo>
                  <a:lnTo>
                    <a:pt x="9667875" y="2892158"/>
                  </a:lnTo>
                  <a:lnTo>
                    <a:pt x="9668345" y="2893276"/>
                  </a:lnTo>
                  <a:lnTo>
                    <a:pt x="9670199" y="2895142"/>
                  </a:lnTo>
                  <a:lnTo>
                    <a:pt x="9671329" y="2895600"/>
                  </a:lnTo>
                  <a:lnTo>
                    <a:pt x="9673958" y="2895600"/>
                  </a:lnTo>
                  <a:lnTo>
                    <a:pt x="9675076" y="2895142"/>
                  </a:lnTo>
                  <a:lnTo>
                    <a:pt x="9676943" y="2893276"/>
                  </a:lnTo>
                  <a:lnTo>
                    <a:pt x="9677400" y="2892158"/>
                  </a:lnTo>
                  <a:lnTo>
                    <a:pt x="9677400" y="2889529"/>
                  </a:lnTo>
                  <a:close/>
                </a:path>
                <a:path w="10629900" h="2895600">
                  <a:moveTo>
                    <a:pt x="9677400" y="2477236"/>
                  </a:moveTo>
                  <a:lnTo>
                    <a:pt x="9676943" y="2476106"/>
                  </a:lnTo>
                  <a:lnTo>
                    <a:pt x="9675076" y="2474252"/>
                  </a:lnTo>
                  <a:lnTo>
                    <a:pt x="9673958" y="2473782"/>
                  </a:lnTo>
                  <a:lnTo>
                    <a:pt x="9671329" y="2473782"/>
                  </a:lnTo>
                  <a:lnTo>
                    <a:pt x="9670199" y="2474252"/>
                  </a:lnTo>
                  <a:lnTo>
                    <a:pt x="9668345" y="2476106"/>
                  </a:lnTo>
                  <a:lnTo>
                    <a:pt x="9667875" y="2477236"/>
                  </a:lnTo>
                  <a:lnTo>
                    <a:pt x="9667875" y="2479865"/>
                  </a:lnTo>
                  <a:lnTo>
                    <a:pt x="9668345" y="2480983"/>
                  </a:lnTo>
                  <a:lnTo>
                    <a:pt x="9670199" y="2482850"/>
                  </a:lnTo>
                  <a:lnTo>
                    <a:pt x="9671329" y="2483307"/>
                  </a:lnTo>
                  <a:lnTo>
                    <a:pt x="9673958" y="2483307"/>
                  </a:lnTo>
                  <a:lnTo>
                    <a:pt x="9675076" y="2482850"/>
                  </a:lnTo>
                  <a:lnTo>
                    <a:pt x="9676943" y="2480983"/>
                  </a:lnTo>
                  <a:lnTo>
                    <a:pt x="9677400" y="2479865"/>
                  </a:lnTo>
                  <a:lnTo>
                    <a:pt x="9677400" y="2477236"/>
                  </a:lnTo>
                  <a:close/>
                </a:path>
                <a:path w="10629900" h="2895600">
                  <a:moveTo>
                    <a:pt x="9677400" y="2064931"/>
                  </a:moveTo>
                  <a:lnTo>
                    <a:pt x="9676943" y="2063813"/>
                  </a:lnTo>
                  <a:lnTo>
                    <a:pt x="9675076" y="2061959"/>
                  </a:lnTo>
                  <a:lnTo>
                    <a:pt x="9673958" y="2061489"/>
                  </a:lnTo>
                  <a:lnTo>
                    <a:pt x="9671329" y="2061489"/>
                  </a:lnTo>
                  <a:lnTo>
                    <a:pt x="9670199" y="2061959"/>
                  </a:lnTo>
                  <a:lnTo>
                    <a:pt x="9668345" y="2063813"/>
                  </a:lnTo>
                  <a:lnTo>
                    <a:pt x="9667875" y="2064931"/>
                  </a:lnTo>
                  <a:lnTo>
                    <a:pt x="9667875" y="2067560"/>
                  </a:lnTo>
                  <a:lnTo>
                    <a:pt x="9668345" y="2068690"/>
                  </a:lnTo>
                  <a:lnTo>
                    <a:pt x="9670199" y="2070544"/>
                  </a:lnTo>
                  <a:lnTo>
                    <a:pt x="9671329" y="2071014"/>
                  </a:lnTo>
                  <a:lnTo>
                    <a:pt x="9673958" y="2071014"/>
                  </a:lnTo>
                  <a:lnTo>
                    <a:pt x="9675076" y="2070544"/>
                  </a:lnTo>
                  <a:lnTo>
                    <a:pt x="9676943" y="2068690"/>
                  </a:lnTo>
                  <a:lnTo>
                    <a:pt x="9677400" y="2067560"/>
                  </a:lnTo>
                  <a:lnTo>
                    <a:pt x="9677400" y="2064931"/>
                  </a:lnTo>
                  <a:close/>
                </a:path>
                <a:path w="10629900" h="2895600">
                  <a:moveTo>
                    <a:pt x="9677400" y="1652638"/>
                  </a:moveTo>
                  <a:lnTo>
                    <a:pt x="9676943" y="1651520"/>
                  </a:lnTo>
                  <a:lnTo>
                    <a:pt x="9675076" y="1649653"/>
                  </a:lnTo>
                  <a:lnTo>
                    <a:pt x="9673958" y="1649196"/>
                  </a:lnTo>
                  <a:lnTo>
                    <a:pt x="9671329" y="1649196"/>
                  </a:lnTo>
                  <a:lnTo>
                    <a:pt x="9670199" y="1649653"/>
                  </a:lnTo>
                  <a:lnTo>
                    <a:pt x="9668345" y="1651520"/>
                  </a:lnTo>
                  <a:lnTo>
                    <a:pt x="9667875" y="1652638"/>
                  </a:lnTo>
                  <a:lnTo>
                    <a:pt x="9667875" y="1655267"/>
                  </a:lnTo>
                  <a:lnTo>
                    <a:pt x="9668345" y="1656397"/>
                  </a:lnTo>
                  <a:lnTo>
                    <a:pt x="9670199" y="1658251"/>
                  </a:lnTo>
                  <a:lnTo>
                    <a:pt x="9671329" y="1658721"/>
                  </a:lnTo>
                  <a:lnTo>
                    <a:pt x="9673958" y="1658721"/>
                  </a:lnTo>
                  <a:lnTo>
                    <a:pt x="9675076" y="1658251"/>
                  </a:lnTo>
                  <a:lnTo>
                    <a:pt x="9676943" y="1656397"/>
                  </a:lnTo>
                  <a:lnTo>
                    <a:pt x="9677400" y="1655267"/>
                  </a:lnTo>
                  <a:lnTo>
                    <a:pt x="9677400" y="1652638"/>
                  </a:lnTo>
                  <a:close/>
                </a:path>
                <a:path w="10629900" h="2895600">
                  <a:moveTo>
                    <a:pt x="9677400" y="1240345"/>
                  </a:moveTo>
                  <a:lnTo>
                    <a:pt x="9676943" y="1239215"/>
                  </a:lnTo>
                  <a:lnTo>
                    <a:pt x="9675076" y="1237361"/>
                  </a:lnTo>
                  <a:lnTo>
                    <a:pt x="9673958" y="1236891"/>
                  </a:lnTo>
                  <a:lnTo>
                    <a:pt x="9671329" y="1236891"/>
                  </a:lnTo>
                  <a:lnTo>
                    <a:pt x="9670199" y="1237361"/>
                  </a:lnTo>
                  <a:lnTo>
                    <a:pt x="9668345" y="1239215"/>
                  </a:lnTo>
                  <a:lnTo>
                    <a:pt x="9667875" y="1240345"/>
                  </a:lnTo>
                  <a:lnTo>
                    <a:pt x="9667875" y="1242974"/>
                  </a:lnTo>
                  <a:lnTo>
                    <a:pt x="9668345" y="1244092"/>
                  </a:lnTo>
                  <a:lnTo>
                    <a:pt x="9670199" y="1245958"/>
                  </a:lnTo>
                  <a:lnTo>
                    <a:pt x="9671329" y="1246416"/>
                  </a:lnTo>
                  <a:lnTo>
                    <a:pt x="9673958" y="1246416"/>
                  </a:lnTo>
                  <a:lnTo>
                    <a:pt x="9675076" y="1245958"/>
                  </a:lnTo>
                  <a:lnTo>
                    <a:pt x="9676943" y="1244092"/>
                  </a:lnTo>
                  <a:lnTo>
                    <a:pt x="9677400" y="1242974"/>
                  </a:lnTo>
                  <a:lnTo>
                    <a:pt x="9677400" y="1240345"/>
                  </a:lnTo>
                  <a:close/>
                </a:path>
                <a:path w="10629900" h="2895600">
                  <a:moveTo>
                    <a:pt x="9677400" y="828040"/>
                  </a:moveTo>
                  <a:lnTo>
                    <a:pt x="9676943" y="826922"/>
                  </a:lnTo>
                  <a:lnTo>
                    <a:pt x="9675076" y="825068"/>
                  </a:lnTo>
                  <a:lnTo>
                    <a:pt x="9673958" y="824598"/>
                  </a:lnTo>
                  <a:lnTo>
                    <a:pt x="9671329" y="824598"/>
                  </a:lnTo>
                  <a:lnTo>
                    <a:pt x="9670199" y="825068"/>
                  </a:lnTo>
                  <a:lnTo>
                    <a:pt x="9668345" y="826922"/>
                  </a:lnTo>
                  <a:lnTo>
                    <a:pt x="9667875" y="828040"/>
                  </a:lnTo>
                  <a:lnTo>
                    <a:pt x="9667875" y="830681"/>
                  </a:lnTo>
                  <a:lnTo>
                    <a:pt x="9668345" y="831799"/>
                  </a:lnTo>
                  <a:lnTo>
                    <a:pt x="9670199" y="833653"/>
                  </a:lnTo>
                  <a:lnTo>
                    <a:pt x="9671329" y="834123"/>
                  </a:lnTo>
                  <a:lnTo>
                    <a:pt x="9673958" y="834123"/>
                  </a:lnTo>
                  <a:lnTo>
                    <a:pt x="9675076" y="833653"/>
                  </a:lnTo>
                  <a:lnTo>
                    <a:pt x="9676943" y="831799"/>
                  </a:lnTo>
                  <a:lnTo>
                    <a:pt x="9677400" y="830681"/>
                  </a:lnTo>
                  <a:lnTo>
                    <a:pt x="9677400" y="828040"/>
                  </a:lnTo>
                  <a:close/>
                </a:path>
                <a:path w="10629900" h="2895600">
                  <a:moveTo>
                    <a:pt x="9677400" y="415747"/>
                  </a:moveTo>
                  <a:lnTo>
                    <a:pt x="9676943" y="414629"/>
                  </a:lnTo>
                  <a:lnTo>
                    <a:pt x="9675076" y="412762"/>
                  </a:lnTo>
                  <a:lnTo>
                    <a:pt x="9673958" y="412305"/>
                  </a:lnTo>
                  <a:lnTo>
                    <a:pt x="9671329" y="412305"/>
                  </a:lnTo>
                  <a:lnTo>
                    <a:pt x="9670199" y="412762"/>
                  </a:lnTo>
                  <a:lnTo>
                    <a:pt x="9668345" y="414629"/>
                  </a:lnTo>
                  <a:lnTo>
                    <a:pt x="9667875" y="415747"/>
                  </a:lnTo>
                  <a:lnTo>
                    <a:pt x="9667875" y="418376"/>
                  </a:lnTo>
                  <a:lnTo>
                    <a:pt x="9668345" y="419506"/>
                  </a:lnTo>
                  <a:lnTo>
                    <a:pt x="9670199" y="421360"/>
                  </a:lnTo>
                  <a:lnTo>
                    <a:pt x="9671329" y="421830"/>
                  </a:lnTo>
                  <a:lnTo>
                    <a:pt x="9673958" y="421830"/>
                  </a:lnTo>
                  <a:lnTo>
                    <a:pt x="9675076" y="421360"/>
                  </a:lnTo>
                  <a:lnTo>
                    <a:pt x="9676943" y="419506"/>
                  </a:lnTo>
                  <a:lnTo>
                    <a:pt x="9677400" y="418376"/>
                  </a:lnTo>
                  <a:lnTo>
                    <a:pt x="9677400" y="415747"/>
                  </a:lnTo>
                  <a:close/>
                </a:path>
                <a:path w="10629900" h="2895600">
                  <a:moveTo>
                    <a:pt x="9677400" y="3454"/>
                  </a:moveTo>
                  <a:lnTo>
                    <a:pt x="9676943" y="2336"/>
                  </a:lnTo>
                  <a:lnTo>
                    <a:pt x="9675076" y="469"/>
                  </a:lnTo>
                  <a:lnTo>
                    <a:pt x="9673958" y="0"/>
                  </a:lnTo>
                  <a:lnTo>
                    <a:pt x="9671329" y="0"/>
                  </a:lnTo>
                  <a:lnTo>
                    <a:pt x="9670199" y="469"/>
                  </a:lnTo>
                  <a:lnTo>
                    <a:pt x="9668345" y="2336"/>
                  </a:lnTo>
                  <a:lnTo>
                    <a:pt x="9667875" y="3454"/>
                  </a:lnTo>
                  <a:lnTo>
                    <a:pt x="9667875" y="6083"/>
                  </a:lnTo>
                  <a:lnTo>
                    <a:pt x="9668345" y="7200"/>
                  </a:lnTo>
                  <a:lnTo>
                    <a:pt x="9670199" y="9067"/>
                  </a:lnTo>
                  <a:lnTo>
                    <a:pt x="9671329" y="9525"/>
                  </a:lnTo>
                  <a:lnTo>
                    <a:pt x="9673958" y="9525"/>
                  </a:lnTo>
                  <a:lnTo>
                    <a:pt x="9675076" y="9067"/>
                  </a:lnTo>
                  <a:lnTo>
                    <a:pt x="9676943" y="7200"/>
                  </a:lnTo>
                  <a:lnTo>
                    <a:pt x="9677400" y="6083"/>
                  </a:lnTo>
                  <a:lnTo>
                    <a:pt x="9677400" y="3454"/>
                  </a:lnTo>
                  <a:close/>
                </a:path>
                <a:path w="10629900" h="2895600">
                  <a:moveTo>
                    <a:pt x="9725025" y="2889529"/>
                  </a:moveTo>
                  <a:lnTo>
                    <a:pt x="9724568" y="2888411"/>
                  </a:lnTo>
                  <a:lnTo>
                    <a:pt x="9722701" y="2886545"/>
                  </a:lnTo>
                  <a:lnTo>
                    <a:pt x="9721583" y="2886075"/>
                  </a:lnTo>
                  <a:lnTo>
                    <a:pt x="9718954" y="2886075"/>
                  </a:lnTo>
                  <a:lnTo>
                    <a:pt x="9717824" y="2886545"/>
                  </a:lnTo>
                  <a:lnTo>
                    <a:pt x="9715970" y="2888411"/>
                  </a:lnTo>
                  <a:lnTo>
                    <a:pt x="9715500" y="2889529"/>
                  </a:lnTo>
                  <a:lnTo>
                    <a:pt x="9715500" y="2892158"/>
                  </a:lnTo>
                  <a:lnTo>
                    <a:pt x="9715970" y="2893276"/>
                  </a:lnTo>
                  <a:lnTo>
                    <a:pt x="9717824" y="2895142"/>
                  </a:lnTo>
                  <a:lnTo>
                    <a:pt x="9718954" y="2895600"/>
                  </a:lnTo>
                  <a:lnTo>
                    <a:pt x="9721583" y="2895600"/>
                  </a:lnTo>
                  <a:lnTo>
                    <a:pt x="9722701" y="2895142"/>
                  </a:lnTo>
                  <a:lnTo>
                    <a:pt x="9724568" y="2893276"/>
                  </a:lnTo>
                  <a:lnTo>
                    <a:pt x="9725025" y="2892158"/>
                  </a:lnTo>
                  <a:lnTo>
                    <a:pt x="9725025" y="2889529"/>
                  </a:lnTo>
                  <a:close/>
                </a:path>
                <a:path w="10629900" h="2895600">
                  <a:moveTo>
                    <a:pt x="9725025" y="2477236"/>
                  </a:moveTo>
                  <a:lnTo>
                    <a:pt x="9724568" y="2476106"/>
                  </a:lnTo>
                  <a:lnTo>
                    <a:pt x="9722701" y="2474252"/>
                  </a:lnTo>
                  <a:lnTo>
                    <a:pt x="9721583" y="2473782"/>
                  </a:lnTo>
                  <a:lnTo>
                    <a:pt x="9718954" y="2473782"/>
                  </a:lnTo>
                  <a:lnTo>
                    <a:pt x="9717824" y="2474252"/>
                  </a:lnTo>
                  <a:lnTo>
                    <a:pt x="9715970" y="2476106"/>
                  </a:lnTo>
                  <a:lnTo>
                    <a:pt x="9715500" y="2477236"/>
                  </a:lnTo>
                  <a:lnTo>
                    <a:pt x="9715500" y="2479865"/>
                  </a:lnTo>
                  <a:lnTo>
                    <a:pt x="9715970" y="2480983"/>
                  </a:lnTo>
                  <a:lnTo>
                    <a:pt x="9717824" y="2482850"/>
                  </a:lnTo>
                  <a:lnTo>
                    <a:pt x="9718954" y="2483307"/>
                  </a:lnTo>
                  <a:lnTo>
                    <a:pt x="9721583" y="2483307"/>
                  </a:lnTo>
                  <a:lnTo>
                    <a:pt x="9722701" y="2482850"/>
                  </a:lnTo>
                  <a:lnTo>
                    <a:pt x="9724568" y="2480983"/>
                  </a:lnTo>
                  <a:lnTo>
                    <a:pt x="9725025" y="2479865"/>
                  </a:lnTo>
                  <a:lnTo>
                    <a:pt x="9725025" y="2477236"/>
                  </a:lnTo>
                  <a:close/>
                </a:path>
                <a:path w="10629900" h="2895600">
                  <a:moveTo>
                    <a:pt x="9725025" y="2064931"/>
                  </a:moveTo>
                  <a:lnTo>
                    <a:pt x="9724568" y="2063813"/>
                  </a:lnTo>
                  <a:lnTo>
                    <a:pt x="9722701" y="2061959"/>
                  </a:lnTo>
                  <a:lnTo>
                    <a:pt x="9721583" y="2061489"/>
                  </a:lnTo>
                  <a:lnTo>
                    <a:pt x="9718954" y="2061489"/>
                  </a:lnTo>
                  <a:lnTo>
                    <a:pt x="9717824" y="2061959"/>
                  </a:lnTo>
                  <a:lnTo>
                    <a:pt x="9715970" y="2063813"/>
                  </a:lnTo>
                  <a:lnTo>
                    <a:pt x="9715500" y="2064931"/>
                  </a:lnTo>
                  <a:lnTo>
                    <a:pt x="9715500" y="2067560"/>
                  </a:lnTo>
                  <a:lnTo>
                    <a:pt x="9715970" y="2068690"/>
                  </a:lnTo>
                  <a:lnTo>
                    <a:pt x="9717824" y="2070544"/>
                  </a:lnTo>
                  <a:lnTo>
                    <a:pt x="9718954" y="2071014"/>
                  </a:lnTo>
                  <a:lnTo>
                    <a:pt x="9721583" y="2071014"/>
                  </a:lnTo>
                  <a:lnTo>
                    <a:pt x="9722701" y="2070544"/>
                  </a:lnTo>
                  <a:lnTo>
                    <a:pt x="9724568" y="2068690"/>
                  </a:lnTo>
                  <a:lnTo>
                    <a:pt x="9725025" y="2067560"/>
                  </a:lnTo>
                  <a:lnTo>
                    <a:pt x="9725025" y="2064931"/>
                  </a:lnTo>
                  <a:close/>
                </a:path>
                <a:path w="10629900" h="2895600">
                  <a:moveTo>
                    <a:pt x="9725025" y="1652638"/>
                  </a:moveTo>
                  <a:lnTo>
                    <a:pt x="9724568" y="1651520"/>
                  </a:lnTo>
                  <a:lnTo>
                    <a:pt x="9722701" y="1649653"/>
                  </a:lnTo>
                  <a:lnTo>
                    <a:pt x="9721583" y="1649196"/>
                  </a:lnTo>
                  <a:lnTo>
                    <a:pt x="9718954" y="1649196"/>
                  </a:lnTo>
                  <a:lnTo>
                    <a:pt x="9717824" y="1649653"/>
                  </a:lnTo>
                  <a:lnTo>
                    <a:pt x="9715970" y="1651520"/>
                  </a:lnTo>
                  <a:lnTo>
                    <a:pt x="9715500" y="1652638"/>
                  </a:lnTo>
                  <a:lnTo>
                    <a:pt x="9715500" y="1655267"/>
                  </a:lnTo>
                  <a:lnTo>
                    <a:pt x="9715970" y="1656397"/>
                  </a:lnTo>
                  <a:lnTo>
                    <a:pt x="9717824" y="1658251"/>
                  </a:lnTo>
                  <a:lnTo>
                    <a:pt x="9718954" y="1658721"/>
                  </a:lnTo>
                  <a:lnTo>
                    <a:pt x="9721583" y="1658721"/>
                  </a:lnTo>
                  <a:lnTo>
                    <a:pt x="9722701" y="1658251"/>
                  </a:lnTo>
                  <a:lnTo>
                    <a:pt x="9724568" y="1656397"/>
                  </a:lnTo>
                  <a:lnTo>
                    <a:pt x="9725025" y="1655267"/>
                  </a:lnTo>
                  <a:lnTo>
                    <a:pt x="9725025" y="1652638"/>
                  </a:lnTo>
                  <a:close/>
                </a:path>
                <a:path w="10629900" h="2895600">
                  <a:moveTo>
                    <a:pt x="9725025" y="1240345"/>
                  </a:moveTo>
                  <a:lnTo>
                    <a:pt x="9724568" y="1239215"/>
                  </a:lnTo>
                  <a:lnTo>
                    <a:pt x="9722701" y="1237361"/>
                  </a:lnTo>
                  <a:lnTo>
                    <a:pt x="9721583" y="1236891"/>
                  </a:lnTo>
                  <a:lnTo>
                    <a:pt x="9718954" y="1236891"/>
                  </a:lnTo>
                  <a:lnTo>
                    <a:pt x="9717824" y="1237361"/>
                  </a:lnTo>
                  <a:lnTo>
                    <a:pt x="9715970" y="1239215"/>
                  </a:lnTo>
                  <a:lnTo>
                    <a:pt x="9715500" y="1240345"/>
                  </a:lnTo>
                  <a:lnTo>
                    <a:pt x="9715500" y="1242974"/>
                  </a:lnTo>
                  <a:lnTo>
                    <a:pt x="9715970" y="1244092"/>
                  </a:lnTo>
                  <a:lnTo>
                    <a:pt x="9717824" y="1245958"/>
                  </a:lnTo>
                  <a:lnTo>
                    <a:pt x="9718954" y="1246416"/>
                  </a:lnTo>
                  <a:lnTo>
                    <a:pt x="9721583" y="1246416"/>
                  </a:lnTo>
                  <a:lnTo>
                    <a:pt x="9722701" y="1245958"/>
                  </a:lnTo>
                  <a:lnTo>
                    <a:pt x="9724568" y="1244092"/>
                  </a:lnTo>
                  <a:lnTo>
                    <a:pt x="9725025" y="1242974"/>
                  </a:lnTo>
                  <a:lnTo>
                    <a:pt x="9725025" y="1240345"/>
                  </a:lnTo>
                  <a:close/>
                </a:path>
                <a:path w="10629900" h="2895600">
                  <a:moveTo>
                    <a:pt x="9725025" y="828040"/>
                  </a:moveTo>
                  <a:lnTo>
                    <a:pt x="9724568" y="826922"/>
                  </a:lnTo>
                  <a:lnTo>
                    <a:pt x="9722701" y="825068"/>
                  </a:lnTo>
                  <a:lnTo>
                    <a:pt x="9721583" y="824598"/>
                  </a:lnTo>
                  <a:lnTo>
                    <a:pt x="9718954" y="824598"/>
                  </a:lnTo>
                  <a:lnTo>
                    <a:pt x="9717824" y="825068"/>
                  </a:lnTo>
                  <a:lnTo>
                    <a:pt x="9715970" y="826922"/>
                  </a:lnTo>
                  <a:lnTo>
                    <a:pt x="9715500" y="828040"/>
                  </a:lnTo>
                  <a:lnTo>
                    <a:pt x="9715500" y="830681"/>
                  </a:lnTo>
                  <a:lnTo>
                    <a:pt x="9715970" y="831799"/>
                  </a:lnTo>
                  <a:lnTo>
                    <a:pt x="9717824" y="833653"/>
                  </a:lnTo>
                  <a:lnTo>
                    <a:pt x="9718954" y="834123"/>
                  </a:lnTo>
                  <a:lnTo>
                    <a:pt x="9721583" y="834123"/>
                  </a:lnTo>
                  <a:lnTo>
                    <a:pt x="9722701" y="833653"/>
                  </a:lnTo>
                  <a:lnTo>
                    <a:pt x="9724568" y="831799"/>
                  </a:lnTo>
                  <a:lnTo>
                    <a:pt x="9725025" y="830681"/>
                  </a:lnTo>
                  <a:lnTo>
                    <a:pt x="9725025" y="828040"/>
                  </a:lnTo>
                  <a:close/>
                </a:path>
                <a:path w="10629900" h="2895600">
                  <a:moveTo>
                    <a:pt x="9725025" y="415747"/>
                  </a:moveTo>
                  <a:lnTo>
                    <a:pt x="9724568" y="414629"/>
                  </a:lnTo>
                  <a:lnTo>
                    <a:pt x="9722701" y="412762"/>
                  </a:lnTo>
                  <a:lnTo>
                    <a:pt x="9721583" y="412305"/>
                  </a:lnTo>
                  <a:lnTo>
                    <a:pt x="9718954" y="412305"/>
                  </a:lnTo>
                  <a:lnTo>
                    <a:pt x="9717824" y="412762"/>
                  </a:lnTo>
                  <a:lnTo>
                    <a:pt x="9715970" y="414629"/>
                  </a:lnTo>
                  <a:lnTo>
                    <a:pt x="9715500" y="415747"/>
                  </a:lnTo>
                  <a:lnTo>
                    <a:pt x="9715500" y="418376"/>
                  </a:lnTo>
                  <a:lnTo>
                    <a:pt x="9715970" y="419506"/>
                  </a:lnTo>
                  <a:lnTo>
                    <a:pt x="9717824" y="421360"/>
                  </a:lnTo>
                  <a:lnTo>
                    <a:pt x="9718954" y="421830"/>
                  </a:lnTo>
                  <a:lnTo>
                    <a:pt x="9721583" y="421830"/>
                  </a:lnTo>
                  <a:lnTo>
                    <a:pt x="9722701" y="421360"/>
                  </a:lnTo>
                  <a:lnTo>
                    <a:pt x="9724568" y="419506"/>
                  </a:lnTo>
                  <a:lnTo>
                    <a:pt x="9725025" y="418376"/>
                  </a:lnTo>
                  <a:lnTo>
                    <a:pt x="9725025" y="415747"/>
                  </a:lnTo>
                  <a:close/>
                </a:path>
                <a:path w="10629900" h="2895600">
                  <a:moveTo>
                    <a:pt x="9725025" y="3454"/>
                  </a:moveTo>
                  <a:lnTo>
                    <a:pt x="9724568" y="2336"/>
                  </a:lnTo>
                  <a:lnTo>
                    <a:pt x="9722701" y="469"/>
                  </a:lnTo>
                  <a:lnTo>
                    <a:pt x="9721583" y="0"/>
                  </a:lnTo>
                  <a:lnTo>
                    <a:pt x="9718954" y="0"/>
                  </a:lnTo>
                  <a:lnTo>
                    <a:pt x="9717824" y="469"/>
                  </a:lnTo>
                  <a:lnTo>
                    <a:pt x="9715970" y="2336"/>
                  </a:lnTo>
                  <a:lnTo>
                    <a:pt x="9715500" y="3454"/>
                  </a:lnTo>
                  <a:lnTo>
                    <a:pt x="9715500" y="6083"/>
                  </a:lnTo>
                  <a:lnTo>
                    <a:pt x="9715970" y="7200"/>
                  </a:lnTo>
                  <a:lnTo>
                    <a:pt x="9717824" y="9067"/>
                  </a:lnTo>
                  <a:lnTo>
                    <a:pt x="9718954" y="9525"/>
                  </a:lnTo>
                  <a:lnTo>
                    <a:pt x="9721583" y="9525"/>
                  </a:lnTo>
                  <a:lnTo>
                    <a:pt x="9722701" y="9067"/>
                  </a:lnTo>
                  <a:lnTo>
                    <a:pt x="9724568" y="7200"/>
                  </a:lnTo>
                  <a:lnTo>
                    <a:pt x="9725025" y="6083"/>
                  </a:lnTo>
                  <a:lnTo>
                    <a:pt x="9725025" y="3454"/>
                  </a:lnTo>
                  <a:close/>
                </a:path>
                <a:path w="10629900" h="2895600">
                  <a:moveTo>
                    <a:pt x="9772650" y="2889529"/>
                  </a:moveTo>
                  <a:lnTo>
                    <a:pt x="9772193" y="2888411"/>
                  </a:lnTo>
                  <a:lnTo>
                    <a:pt x="9770326" y="2886545"/>
                  </a:lnTo>
                  <a:lnTo>
                    <a:pt x="9769208" y="2886075"/>
                  </a:lnTo>
                  <a:lnTo>
                    <a:pt x="9766579" y="2886075"/>
                  </a:lnTo>
                  <a:lnTo>
                    <a:pt x="9765449" y="2886545"/>
                  </a:lnTo>
                  <a:lnTo>
                    <a:pt x="9763595" y="2888411"/>
                  </a:lnTo>
                  <a:lnTo>
                    <a:pt x="9763125" y="2889529"/>
                  </a:lnTo>
                  <a:lnTo>
                    <a:pt x="9763125" y="2892158"/>
                  </a:lnTo>
                  <a:lnTo>
                    <a:pt x="9763595" y="2893276"/>
                  </a:lnTo>
                  <a:lnTo>
                    <a:pt x="9765449" y="2895142"/>
                  </a:lnTo>
                  <a:lnTo>
                    <a:pt x="9766579" y="2895600"/>
                  </a:lnTo>
                  <a:lnTo>
                    <a:pt x="9769208" y="2895600"/>
                  </a:lnTo>
                  <a:lnTo>
                    <a:pt x="9770326" y="2895142"/>
                  </a:lnTo>
                  <a:lnTo>
                    <a:pt x="9772193" y="2893276"/>
                  </a:lnTo>
                  <a:lnTo>
                    <a:pt x="9772650" y="2892158"/>
                  </a:lnTo>
                  <a:lnTo>
                    <a:pt x="9772650" y="2889529"/>
                  </a:lnTo>
                  <a:close/>
                </a:path>
                <a:path w="10629900" h="2895600">
                  <a:moveTo>
                    <a:pt x="9772650" y="2477236"/>
                  </a:moveTo>
                  <a:lnTo>
                    <a:pt x="9772193" y="2476106"/>
                  </a:lnTo>
                  <a:lnTo>
                    <a:pt x="9770326" y="2474252"/>
                  </a:lnTo>
                  <a:lnTo>
                    <a:pt x="9769208" y="2473782"/>
                  </a:lnTo>
                  <a:lnTo>
                    <a:pt x="9766579" y="2473782"/>
                  </a:lnTo>
                  <a:lnTo>
                    <a:pt x="9765449" y="2474252"/>
                  </a:lnTo>
                  <a:lnTo>
                    <a:pt x="9763595" y="2476106"/>
                  </a:lnTo>
                  <a:lnTo>
                    <a:pt x="9763125" y="2477236"/>
                  </a:lnTo>
                  <a:lnTo>
                    <a:pt x="9763125" y="2479865"/>
                  </a:lnTo>
                  <a:lnTo>
                    <a:pt x="9763595" y="2480983"/>
                  </a:lnTo>
                  <a:lnTo>
                    <a:pt x="9765449" y="2482850"/>
                  </a:lnTo>
                  <a:lnTo>
                    <a:pt x="9766579" y="2483307"/>
                  </a:lnTo>
                  <a:lnTo>
                    <a:pt x="9769208" y="2483307"/>
                  </a:lnTo>
                  <a:lnTo>
                    <a:pt x="9770326" y="2482850"/>
                  </a:lnTo>
                  <a:lnTo>
                    <a:pt x="9772193" y="2480983"/>
                  </a:lnTo>
                  <a:lnTo>
                    <a:pt x="9772650" y="2479865"/>
                  </a:lnTo>
                  <a:lnTo>
                    <a:pt x="9772650" y="2477236"/>
                  </a:lnTo>
                  <a:close/>
                </a:path>
                <a:path w="10629900" h="2895600">
                  <a:moveTo>
                    <a:pt x="9772650" y="2064931"/>
                  </a:moveTo>
                  <a:lnTo>
                    <a:pt x="9772193" y="2063813"/>
                  </a:lnTo>
                  <a:lnTo>
                    <a:pt x="9770326" y="2061959"/>
                  </a:lnTo>
                  <a:lnTo>
                    <a:pt x="9769208" y="2061489"/>
                  </a:lnTo>
                  <a:lnTo>
                    <a:pt x="9766579" y="2061489"/>
                  </a:lnTo>
                  <a:lnTo>
                    <a:pt x="9765449" y="2061959"/>
                  </a:lnTo>
                  <a:lnTo>
                    <a:pt x="9763595" y="2063813"/>
                  </a:lnTo>
                  <a:lnTo>
                    <a:pt x="9763125" y="2064931"/>
                  </a:lnTo>
                  <a:lnTo>
                    <a:pt x="9763125" y="2067560"/>
                  </a:lnTo>
                  <a:lnTo>
                    <a:pt x="9763595" y="2068690"/>
                  </a:lnTo>
                  <a:lnTo>
                    <a:pt x="9765449" y="2070544"/>
                  </a:lnTo>
                  <a:lnTo>
                    <a:pt x="9766579" y="2071014"/>
                  </a:lnTo>
                  <a:lnTo>
                    <a:pt x="9769208" y="2071014"/>
                  </a:lnTo>
                  <a:lnTo>
                    <a:pt x="9770326" y="2070544"/>
                  </a:lnTo>
                  <a:lnTo>
                    <a:pt x="9772193" y="2068690"/>
                  </a:lnTo>
                  <a:lnTo>
                    <a:pt x="9772650" y="2067560"/>
                  </a:lnTo>
                  <a:lnTo>
                    <a:pt x="9772650" y="2064931"/>
                  </a:lnTo>
                  <a:close/>
                </a:path>
                <a:path w="10629900" h="2895600">
                  <a:moveTo>
                    <a:pt x="9772650" y="1652638"/>
                  </a:moveTo>
                  <a:lnTo>
                    <a:pt x="9772193" y="1651520"/>
                  </a:lnTo>
                  <a:lnTo>
                    <a:pt x="9770326" y="1649653"/>
                  </a:lnTo>
                  <a:lnTo>
                    <a:pt x="9769208" y="1649196"/>
                  </a:lnTo>
                  <a:lnTo>
                    <a:pt x="9766579" y="1649196"/>
                  </a:lnTo>
                  <a:lnTo>
                    <a:pt x="9765449" y="1649653"/>
                  </a:lnTo>
                  <a:lnTo>
                    <a:pt x="9763595" y="1651520"/>
                  </a:lnTo>
                  <a:lnTo>
                    <a:pt x="9763125" y="1652638"/>
                  </a:lnTo>
                  <a:lnTo>
                    <a:pt x="9763125" y="1655267"/>
                  </a:lnTo>
                  <a:lnTo>
                    <a:pt x="9763595" y="1656397"/>
                  </a:lnTo>
                  <a:lnTo>
                    <a:pt x="9765449" y="1658251"/>
                  </a:lnTo>
                  <a:lnTo>
                    <a:pt x="9766579" y="1658721"/>
                  </a:lnTo>
                  <a:lnTo>
                    <a:pt x="9769208" y="1658721"/>
                  </a:lnTo>
                  <a:lnTo>
                    <a:pt x="9770326" y="1658251"/>
                  </a:lnTo>
                  <a:lnTo>
                    <a:pt x="9772193" y="1656397"/>
                  </a:lnTo>
                  <a:lnTo>
                    <a:pt x="9772650" y="1655267"/>
                  </a:lnTo>
                  <a:lnTo>
                    <a:pt x="9772650" y="1652638"/>
                  </a:lnTo>
                  <a:close/>
                </a:path>
                <a:path w="10629900" h="2895600">
                  <a:moveTo>
                    <a:pt x="9772650" y="1240345"/>
                  </a:moveTo>
                  <a:lnTo>
                    <a:pt x="9772193" y="1239215"/>
                  </a:lnTo>
                  <a:lnTo>
                    <a:pt x="9770326" y="1237361"/>
                  </a:lnTo>
                  <a:lnTo>
                    <a:pt x="9769208" y="1236891"/>
                  </a:lnTo>
                  <a:lnTo>
                    <a:pt x="9766579" y="1236891"/>
                  </a:lnTo>
                  <a:lnTo>
                    <a:pt x="9765449" y="1237361"/>
                  </a:lnTo>
                  <a:lnTo>
                    <a:pt x="9763595" y="1239215"/>
                  </a:lnTo>
                  <a:lnTo>
                    <a:pt x="9763125" y="1240345"/>
                  </a:lnTo>
                  <a:lnTo>
                    <a:pt x="9763125" y="1242974"/>
                  </a:lnTo>
                  <a:lnTo>
                    <a:pt x="9763595" y="1244092"/>
                  </a:lnTo>
                  <a:lnTo>
                    <a:pt x="9765449" y="1245958"/>
                  </a:lnTo>
                  <a:lnTo>
                    <a:pt x="9766579" y="1246416"/>
                  </a:lnTo>
                  <a:lnTo>
                    <a:pt x="9769208" y="1246416"/>
                  </a:lnTo>
                  <a:lnTo>
                    <a:pt x="9770326" y="1245958"/>
                  </a:lnTo>
                  <a:lnTo>
                    <a:pt x="9772193" y="1244092"/>
                  </a:lnTo>
                  <a:lnTo>
                    <a:pt x="9772650" y="1242974"/>
                  </a:lnTo>
                  <a:lnTo>
                    <a:pt x="9772650" y="1240345"/>
                  </a:lnTo>
                  <a:close/>
                </a:path>
                <a:path w="10629900" h="2895600">
                  <a:moveTo>
                    <a:pt x="9772650" y="828040"/>
                  </a:moveTo>
                  <a:lnTo>
                    <a:pt x="9772193" y="826922"/>
                  </a:lnTo>
                  <a:lnTo>
                    <a:pt x="9770326" y="825068"/>
                  </a:lnTo>
                  <a:lnTo>
                    <a:pt x="9769208" y="824598"/>
                  </a:lnTo>
                  <a:lnTo>
                    <a:pt x="9766579" y="824598"/>
                  </a:lnTo>
                  <a:lnTo>
                    <a:pt x="9765449" y="825068"/>
                  </a:lnTo>
                  <a:lnTo>
                    <a:pt x="9763595" y="826922"/>
                  </a:lnTo>
                  <a:lnTo>
                    <a:pt x="9763125" y="828040"/>
                  </a:lnTo>
                  <a:lnTo>
                    <a:pt x="9763125" y="830681"/>
                  </a:lnTo>
                  <a:lnTo>
                    <a:pt x="9763595" y="831799"/>
                  </a:lnTo>
                  <a:lnTo>
                    <a:pt x="9765449" y="833653"/>
                  </a:lnTo>
                  <a:lnTo>
                    <a:pt x="9766579" y="834123"/>
                  </a:lnTo>
                  <a:lnTo>
                    <a:pt x="9769208" y="834123"/>
                  </a:lnTo>
                  <a:lnTo>
                    <a:pt x="9770326" y="833653"/>
                  </a:lnTo>
                  <a:lnTo>
                    <a:pt x="9772193" y="831799"/>
                  </a:lnTo>
                  <a:lnTo>
                    <a:pt x="9772650" y="830681"/>
                  </a:lnTo>
                  <a:lnTo>
                    <a:pt x="9772650" y="828040"/>
                  </a:lnTo>
                  <a:close/>
                </a:path>
                <a:path w="10629900" h="2895600">
                  <a:moveTo>
                    <a:pt x="9772650" y="415747"/>
                  </a:moveTo>
                  <a:lnTo>
                    <a:pt x="9772193" y="414629"/>
                  </a:lnTo>
                  <a:lnTo>
                    <a:pt x="9770326" y="412762"/>
                  </a:lnTo>
                  <a:lnTo>
                    <a:pt x="9769208" y="412305"/>
                  </a:lnTo>
                  <a:lnTo>
                    <a:pt x="9766579" y="412305"/>
                  </a:lnTo>
                  <a:lnTo>
                    <a:pt x="9765449" y="412762"/>
                  </a:lnTo>
                  <a:lnTo>
                    <a:pt x="9763595" y="414629"/>
                  </a:lnTo>
                  <a:lnTo>
                    <a:pt x="9763125" y="415747"/>
                  </a:lnTo>
                  <a:lnTo>
                    <a:pt x="9763125" y="418376"/>
                  </a:lnTo>
                  <a:lnTo>
                    <a:pt x="9763595" y="419506"/>
                  </a:lnTo>
                  <a:lnTo>
                    <a:pt x="9765449" y="421360"/>
                  </a:lnTo>
                  <a:lnTo>
                    <a:pt x="9766579" y="421830"/>
                  </a:lnTo>
                  <a:lnTo>
                    <a:pt x="9769208" y="421830"/>
                  </a:lnTo>
                  <a:lnTo>
                    <a:pt x="9770326" y="421360"/>
                  </a:lnTo>
                  <a:lnTo>
                    <a:pt x="9772193" y="419506"/>
                  </a:lnTo>
                  <a:lnTo>
                    <a:pt x="9772650" y="418376"/>
                  </a:lnTo>
                  <a:lnTo>
                    <a:pt x="9772650" y="415747"/>
                  </a:lnTo>
                  <a:close/>
                </a:path>
                <a:path w="10629900" h="2895600">
                  <a:moveTo>
                    <a:pt x="9772650" y="3454"/>
                  </a:moveTo>
                  <a:lnTo>
                    <a:pt x="9772193" y="2336"/>
                  </a:lnTo>
                  <a:lnTo>
                    <a:pt x="9770326" y="469"/>
                  </a:lnTo>
                  <a:lnTo>
                    <a:pt x="9769208" y="0"/>
                  </a:lnTo>
                  <a:lnTo>
                    <a:pt x="9766579" y="0"/>
                  </a:lnTo>
                  <a:lnTo>
                    <a:pt x="9765449" y="469"/>
                  </a:lnTo>
                  <a:lnTo>
                    <a:pt x="9763595" y="2336"/>
                  </a:lnTo>
                  <a:lnTo>
                    <a:pt x="9763125" y="3454"/>
                  </a:lnTo>
                  <a:lnTo>
                    <a:pt x="9763125" y="6083"/>
                  </a:lnTo>
                  <a:lnTo>
                    <a:pt x="9763595" y="7200"/>
                  </a:lnTo>
                  <a:lnTo>
                    <a:pt x="9765449" y="9067"/>
                  </a:lnTo>
                  <a:lnTo>
                    <a:pt x="9766579" y="9525"/>
                  </a:lnTo>
                  <a:lnTo>
                    <a:pt x="9769208" y="9525"/>
                  </a:lnTo>
                  <a:lnTo>
                    <a:pt x="9770326" y="9067"/>
                  </a:lnTo>
                  <a:lnTo>
                    <a:pt x="9772193" y="7200"/>
                  </a:lnTo>
                  <a:lnTo>
                    <a:pt x="9772650" y="6083"/>
                  </a:lnTo>
                  <a:lnTo>
                    <a:pt x="9772650" y="3454"/>
                  </a:lnTo>
                  <a:close/>
                </a:path>
                <a:path w="10629900" h="2895600">
                  <a:moveTo>
                    <a:pt x="9820275" y="2889529"/>
                  </a:moveTo>
                  <a:lnTo>
                    <a:pt x="9819818" y="2888411"/>
                  </a:lnTo>
                  <a:lnTo>
                    <a:pt x="9817951" y="2886545"/>
                  </a:lnTo>
                  <a:lnTo>
                    <a:pt x="9816833" y="2886075"/>
                  </a:lnTo>
                  <a:lnTo>
                    <a:pt x="9814204" y="2886075"/>
                  </a:lnTo>
                  <a:lnTo>
                    <a:pt x="9813074" y="2886545"/>
                  </a:lnTo>
                  <a:lnTo>
                    <a:pt x="9811220" y="2888411"/>
                  </a:lnTo>
                  <a:lnTo>
                    <a:pt x="9810750" y="2889529"/>
                  </a:lnTo>
                  <a:lnTo>
                    <a:pt x="9810750" y="2892158"/>
                  </a:lnTo>
                  <a:lnTo>
                    <a:pt x="9811220" y="2893276"/>
                  </a:lnTo>
                  <a:lnTo>
                    <a:pt x="9813074" y="2895142"/>
                  </a:lnTo>
                  <a:lnTo>
                    <a:pt x="9814204" y="2895600"/>
                  </a:lnTo>
                  <a:lnTo>
                    <a:pt x="9816833" y="2895600"/>
                  </a:lnTo>
                  <a:lnTo>
                    <a:pt x="9817951" y="2895142"/>
                  </a:lnTo>
                  <a:lnTo>
                    <a:pt x="9819818" y="2893276"/>
                  </a:lnTo>
                  <a:lnTo>
                    <a:pt x="9820275" y="2892158"/>
                  </a:lnTo>
                  <a:lnTo>
                    <a:pt x="9820275" y="2889529"/>
                  </a:lnTo>
                  <a:close/>
                </a:path>
                <a:path w="10629900" h="2895600">
                  <a:moveTo>
                    <a:pt x="9820275" y="2477236"/>
                  </a:moveTo>
                  <a:lnTo>
                    <a:pt x="9819818" y="2476106"/>
                  </a:lnTo>
                  <a:lnTo>
                    <a:pt x="9817951" y="2474252"/>
                  </a:lnTo>
                  <a:lnTo>
                    <a:pt x="9816833" y="2473782"/>
                  </a:lnTo>
                  <a:lnTo>
                    <a:pt x="9814204" y="2473782"/>
                  </a:lnTo>
                  <a:lnTo>
                    <a:pt x="9813074" y="2474252"/>
                  </a:lnTo>
                  <a:lnTo>
                    <a:pt x="9811220" y="2476106"/>
                  </a:lnTo>
                  <a:lnTo>
                    <a:pt x="9810750" y="2477236"/>
                  </a:lnTo>
                  <a:lnTo>
                    <a:pt x="9810750" y="2479865"/>
                  </a:lnTo>
                  <a:lnTo>
                    <a:pt x="9811220" y="2480983"/>
                  </a:lnTo>
                  <a:lnTo>
                    <a:pt x="9813074" y="2482850"/>
                  </a:lnTo>
                  <a:lnTo>
                    <a:pt x="9814204" y="2483307"/>
                  </a:lnTo>
                  <a:lnTo>
                    <a:pt x="9816833" y="2483307"/>
                  </a:lnTo>
                  <a:lnTo>
                    <a:pt x="9817951" y="2482850"/>
                  </a:lnTo>
                  <a:lnTo>
                    <a:pt x="9819818" y="2480983"/>
                  </a:lnTo>
                  <a:lnTo>
                    <a:pt x="9820275" y="2479865"/>
                  </a:lnTo>
                  <a:lnTo>
                    <a:pt x="9820275" y="2477236"/>
                  </a:lnTo>
                  <a:close/>
                </a:path>
                <a:path w="10629900" h="2895600">
                  <a:moveTo>
                    <a:pt x="9820275" y="2064931"/>
                  </a:moveTo>
                  <a:lnTo>
                    <a:pt x="9819818" y="2063813"/>
                  </a:lnTo>
                  <a:lnTo>
                    <a:pt x="9817951" y="2061959"/>
                  </a:lnTo>
                  <a:lnTo>
                    <a:pt x="9816833" y="2061489"/>
                  </a:lnTo>
                  <a:lnTo>
                    <a:pt x="9814204" y="2061489"/>
                  </a:lnTo>
                  <a:lnTo>
                    <a:pt x="9813074" y="2061959"/>
                  </a:lnTo>
                  <a:lnTo>
                    <a:pt x="9811220" y="2063813"/>
                  </a:lnTo>
                  <a:lnTo>
                    <a:pt x="9810750" y="2064931"/>
                  </a:lnTo>
                  <a:lnTo>
                    <a:pt x="9810750" y="2067560"/>
                  </a:lnTo>
                  <a:lnTo>
                    <a:pt x="9811220" y="2068690"/>
                  </a:lnTo>
                  <a:lnTo>
                    <a:pt x="9813074" y="2070544"/>
                  </a:lnTo>
                  <a:lnTo>
                    <a:pt x="9814204" y="2071014"/>
                  </a:lnTo>
                  <a:lnTo>
                    <a:pt x="9816833" y="2071014"/>
                  </a:lnTo>
                  <a:lnTo>
                    <a:pt x="9817951" y="2070544"/>
                  </a:lnTo>
                  <a:lnTo>
                    <a:pt x="9819818" y="2068690"/>
                  </a:lnTo>
                  <a:lnTo>
                    <a:pt x="9820275" y="2067560"/>
                  </a:lnTo>
                  <a:lnTo>
                    <a:pt x="9820275" y="2064931"/>
                  </a:lnTo>
                  <a:close/>
                </a:path>
                <a:path w="10629900" h="2895600">
                  <a:moveTo>
                    <a:pt x="9820275" y="1652638"/>
                  </a:moveTo>
                  <a:lnTo>
                    <a:pt x="9819818" y="1651520"/>
                  </a:lnTo>
                  <a:lnTo>
                    <a:pt x="9817951" y="1649653"/>
                  </a:lnTo>
                  <a:lnTo>
                    <a:pt x="9816833" y="1649196"/>
                  </a:lnTo>
                  <a:lnTo>
                    <a:pt x="9814204" y="1649196"/>
                  </a:lnTo>
                  <a:lnTo>
                    <a:pt x="9813074" y="1649653"/>
                  </a:lnTo>
                  <a:lnTo>
                    <a:pt x="9811220" y="1651520"/>
                  </a:lnTo>
                  <a:lnTo>
                    <a:pt x="9810750" y="1652638"/>
                  </a:lnTo>
                  <a:lnTo>
                    <a:pt x="9810750" y="1655267"/>
                  </a:lnTo>
                  <a:lnTo>
                    <a:pt x="9811220" y="1656397"/>
                  </a:lnTo>
                  <a:lnTo>
                    <a:pt x="9813074" y="1658251"/>
                  </a:lnTo>
                  <a:lnTo>
                    <a:pt x="9814204" y="1658721"/>
                  </a:lnTo>
                  <a:lnTo>
                    <a:pt x="9816833" y="1658721"/>
                  </a:lnTo>
                  <a:lnTo>
                    <a:pt x="9817951" y="1658251"/>
                  </a:lnTo>
                  <a:lnTo>
                    <a:pt x="9819818" y="1656397"/>
                  </a:lnTo>
                  <a:lnTo>
                    <a:pt x="9820275" y="1655267"/>
                  </a:lnTo>
                  <a:lnTo>
                    <a:pt x="9820275" y="1652638"/>
                  </a:lnTo>
                  <a:close/>
                </a:path>
                <a:path w="10629900" h="2895600">
                  <a:moveTo>
                    <a:pt x="9820275" y="1240345"/>
                  </a:moveTo>
                  <a:lnTo>
                    <a:pt x="9819818" y="1239215"/>
                  </a:lnTo>
                  <a:lnTo>
                    <a:pt x="9817951" y="1237361"/>
                  </a:lnTo>
                  <a:lnTo>
                    <a:pt x="9816833" y="1236891"/>
                  </a:lnTo>
                  <a:lnTo>
                    <a:pt x="9814204" y="1236891"/>
                  </a:lnTo>
                  <a:lnTo>
                    <a:pt x="9813074" y="1237361"/>
                  </a:lnTo>
                  <a:lnTo>
                    <a:pt x="9811220" y="1239215"/>
                  </a:lnTo>
                  <a:lnTo>
                    <a:pt x="9810750" y="1240345"/>
                  </a:lnTo>
                  <a:lnTo>
                    <a:pt x="9810750" y="1242974"/>
                  </a:lnTo>
                  <a:lnTo>
                    <a:pt x="9811220" y="1244092"/>
                  </a:lnTo>
                  <a:lnTo>
                    <a:pt x="9813074" y="1245958"/>
                  </a:lnTo>
                  <a:lnTo>
                    <a:pt x="9814204" y="1246416"/>
                  </a:lnTo>
                  <a:lnTo>
                    <a:pt x="9816833" y="1246416"/>
                  </a:lnTo>
                  <a:lnTo>
                    <a:pt x="9817951" y="1245958"/>
                  </a:lnTo>
                  <a:lnTo>
                    <a:pt x="9819818" y="1244092"/>
                  </a:lnTo>
                  <a:lnTo>
                    <a:pt x="9820275" y="1242974"/>
                  </a:lnTo>
                  <a:lnTo>
                    <a:pt x="9820275" y="1240345"/>
                  </a:lnTo>
                  <a:close/>
                </a:path>
                <a:path w="10629900" h="2895600">
                  <a:moveTo>
                    <a:pt x="9820275" y="828040"/>
                  </a:moveTo>
                  <a:lnTo>
                    <a:pt x="9819818" y="826922"/>
                  </a:lnTo>
                  <a:lnTo>
                    <a:pt x="9817951" y="825068"/>
                  </a:lnTo>
                  <a:lnTo>
                    <a:pt x="9816833" y="824598"/>
                  </a:lnTo>
                  <a:lnTo>
                    <a:pt x="9814204" y="824598"/>
                  </a:lnTo>
                  <a:lnTo>
                    <a:pt x="9813074" y="825068"/>
                  </a:lnTo>
                  <a:lnTo>
                    <a:pt x="9811220" y="826922"/>
                  </a:lnTo>
                  <a:lnTo>
                    <a:pt x="9810750" y="828040"/>
                  </a:lnTo>
                  <a:lnTo>
                    <a:pt x="9810750" y="830681"/>
                  </a:lnTo>
                  <a:lnTo>
                    <a:pt x="9811220" y="831799"/>
                  </a:lnTo>
                  <a:lnTo>
                    <a:pt x="9813074" y="833653"/>
                  </a:lnTo>
                  <a:lnTo>
                    <a:pt x="9814204" y="834123"/>
                  </a:lnTo>
                  <a:lnTo>
                    <a:pt x="9816833" y="834123"/>
                  </a:lnTo>
                  <a:lnTo>
                    <a:pt x="9817951" y="833653"/>
                  </a:lnTo>
                  <a:lnTo>
                    <a:pt x="9819818" y="831799"/>
                  </a:lnTo>
                  <a:lnTo>
                    <a:pt x="9820275" y="830681"/>
                  </a:lnTo>
                  <a:lnTo>
                    <a:pt x="9820275" y="828040"/>
                  </a:lnTo>
                  <a:close/>
                </a:path>
                <a:path w="10629900" h="2895600">
                  <a:moveTo>
                    <a:pt x="9820275" y="415747"/>
                  </a:moveTo>
                  <a:lnTo>
                    <a:pt x="9819818" y="414629"/>
                  </a:lnTo>
                  <a:lnTo>
                    <a:pt x="9817951" y="412762"/>
                  </a:lnTo>
                  <a:lnTo>
                    <a:pt x="9816833" y="412305"/>
                  </a:lnTo>
                  <a:lnTo>
                    <a:pt x="9814204" y="412305"/>
                  </a:lnTo>
                  <a:lnTo>
                    <a:pt x="9813074" y="412762"/>
                  </a:lnTo>
                  <a:lnTo>
                    <a:pt x="9811220" y="414629"/>
                  </a:lnTo>
                  <a:lnTo>
                    <a:pt x="9810750" y="415747"/>
                  </a:lnTo>
                  <a:lnTo>
                    <a:pt x="9810750" y="418376"/>
                  </a:lnTo>
                  <a:lnTo>
                    <a:pt x="9811220" y="419506"/>
                  </a:lnTo>
                  <a:lnTo>
                    <a:pt x="9813074" y="421360"/>
                  </a:lnTo>
                  <a:lnTo>
                    <a:pt x="9814204" y="421830"/>
                  </a:lnTo>
                  <a:lnTo>
                    <a:pt x="9816833" y="421830"/>
                  </a:lnTo>
                  <a:lnTo>
                    <a:pt x="9817951" y="421360"/>
                  </a:lnTo>
                  <a:lnTo>
                    <a:pt x="9819818" y="419506"/>
                  </a:lnTo>
                  <a:lnTo>
                    <a:pt x="9820275" y="418376"/>
                  </a:lnTo>
                  <a:lnTo>
                    <a:pt x="9820275" y="415747"/>
                  </a:lnTo>
                  <a:close/>
                </a:path>
                <a:path w="10629900" h="2895600">
                  <a:moveTo>
                    <a:pt x="9820275" y="3454"/>
                  </a:moveTo>
                  <a:lnTo>
                    <a:pt x="9819818" y="2336"/>
                  </a:lnTo>
                  <a:lnTo>
                    <a:pt x="9817951" y="469"/>
                  </a:lnTo>
                  <a:lnTo>
                    <a:pt x="9816833" y="0"/>
                  </a:lnTo>
                  <a:lnTo>
                    <a:pt x="9814204" y="0"/>
                  </a:lnTo>
                  <a:lnTo>
                    <a:pt x="9813074" y="469"/>
                  </a:lnTo>
                  <a:lnTo>
                    <a:pt x="9811220" y="2336"/>
                  </a:lnTo>
                  <a:lnTo>
                    <a:pt x="9810750" y="3454"/>
                  </a:lnTo>
                  <a:lnTo>
                    <a:pt x="9810750" y="6083"/>
                  </a:lnTo>
                  <a:lnTo>
                    <a:pt x="9811220" y="7200"/>
                  </a:lnTo>
                  <a:lnTo>
                    <a:pt x="9813074" y="9067"/>
                  </a:lnTo>
                  <a:lnTo>
                    <a:pt x="9814204" y="9525"/>
                  </a:lnTo>
                  <a:lnTo>
                    <a:pt x="9816833" y="9525"/>
                  </a:lnTo>
                  <a:lnTo>
                    <a:pt x="9817951" y="9067"/>
                  </a:lnTo>
                  <a:lnTo>
                    <a:pt x="9819818" y="7200"/>
                  </a:lnTo>
                  <a:lnTo>
                    <a:pt x="9820275" y="6083"/>
                  </a:lnTo>
                  <a:lnTo>
                    <a:pt x="9820275" y="3454"/>
                  </a:lnTo>
                  <a:close/>
                </a:path>
                <a:path w="10629900" h="2895600">
                  <a:moveTo>
                    <a:pt x="9867900" y="2889529"/>
                  </a:moveTo>
                  <a:lnTo>
                    <a:pt x="9867443" y="2888411"/>
                  </a:lnTo>
                  <a:lnTo>
                    <a:pt x="9865576" y="2886545"/>
                  </a:lnTo>
                  <a:lnTo>
                    <a:pt x="9864458" y="2886075"/>
                  </a:lnTo>
                  <a:lnTo>
                    <a:pt x="9861829" y="2886075"/>
                  </a:lnTo>
                  <a:lnTo>
                    <a:pt x="9860699" y="2886545"/>
                  </a:lnTo>
                  <a:lnTo>
                    <a:pt x="9858845" y="2888411"/>
                  </a:lnTo>
                  <a:lnTo>
                    <a:pt x="9858375" y="2889529"/>
                  </a:lnTo>
                  <a:lnTo>
                    <a:pt x="9858375" y="2892158"/>
                  </a:lnTo>
                  <a:lnTo>
                    <a:pt x="9858845" y="2893276"/>
                  </a:lnTo>
                  <a:lnTo>
                    <a:pt x="9860699" y="2895142"/>
                  </a:lnTo>
                  <a:lnTo>
                    <a:pt x="9861829" y="2895600"/>
                  </a:lnTo>
                  <a:lnTo>
                    <a:pt x="9864458" y="2895600"/>
                  </a:lnTo>
                  <a:lnTo>
                    <a:pt x="9865576" y="2895142"/>
                  </a:lnTo>
                  <a:lnTo>
                    <a:pt x="9867443" y="2893276"/>
                  </a:lnTo>
                  <a:lnTo>
                    <a:pt x="9867900" y="2892158"/>
                  </a:lnTo>
                  <a:lnTo>
                    <a:pt x="9867900" y="2889529"/>
                  </a:lnTo>
                  <a:close/>
                </a:path>
                <a:path w="10629900" h="2895600">
                  <a:moveTo>
                    <a:pt x="9867900" y="2477236"/>
                  </a:moveTo>
                  <a:lnTo>
                    <a:pt x="9867443" y="2476106"/>
                  </a:lnTo>
                  <a:lnTo>
                    <a:pt x="9865576" y="2474252"/>
                  </a:lnTo>
                  <a:lnTo>
                    <a:pt x="9864458" y="2473782"/>
                  </a:lnTo>
                  <a:lnTo>
                    <a:pt x="9861829" y="2473782"/>
                  </a:lnTo>
                  <a:lnTo>
                    <a:pt x="9860699" y="2474252"/>
                  </a:lnTo>
                  <a:lnTo>
                    <a:pt x="9858845" y="2476106"/>
                  </a:lnTo>
                  <a:lnTo>
                    <a:pt x="9858375" y="2477236"/>
                  </a:lnTo>
                  <a:lnTo>
                    <a:pt x="9858375" y="2479865"/>
                  </a:lnTo>
                  <a:lnTo>
                    <a:pt x="9858845" y="2480983"/>
                  </a:lnTo>
                  <a:lnTo>
                    <a:pt x="9860699" y="2482850"/>
                  </a:lnTo>
                  <a:lnTo>
                    <a:pt x="9861829" y="2483307"/>
                  </a:lnTo>
                  <a:lnTo>
                    <a:pt x="9864458" y="2483307"/>
                  </a:lnTo>
                  <a:lnTo>
                    <a:pt x="9865576" y="2482850"/>
                  </a:lnTo>
                  <a:lnTo>
                    <a:pt x="9867443" y="2480983"/>
                  </a:lnTo>
                  <a:lnTo>
                    <a:pt x="9867900" y="2479865"/>
                  </a:lnTo>
                  <a:lnTo>
                    <a:pt x="9867900" y="2477236"/>
                  </a:lnTo>
                  <a:close/>
                </a:path>
                <a:path w="10629900" h="2895600">
                  <a:moveTo>
                    <a:pt x="9867900" y="2064931"/>
                  </a:moveTo>
                  <a:lnTo>
                    <a:pt x="9867443" y="2063813"/>
                  </a:lnTo>
                  <a:lnTo>
                    <a:pt x="9865576" y="2061959"/>
                  </a:lnTo>
                  <a:lnTo>
                    <a:pt x="9864458" y="2061489"/>
                  </a:lnTo>
                  <a:lnTo>
                    <a:pt x="9861829" y="2061489"/>
                  </a:lnTo>
                  <a:lnTo>
                    <a:pt x="9860699" y="2061959"/>
                  </a:lnTo>
                  <a:lnTo>
                    <a:pt x="9858845" y="2063813"/>
                  </a:lnTo>
                  <a:lnTo>
                    <a:pt x="9858375" y="2064931"/>
                  </a:lnTo>
                  <a:lnTo>
                    <a:pt x="9858375" y="2067560"/>
                  </a:lnTo>
                  <a:lnTo>
                    <a:pt x="9858845" y="2068690"/>
                  </a:lnTo>
                  <a:lnTo>
                    <a:pt x="9860699" y="2070544"/>
                  </a:lnTo>
                  <a:lnTo>
                    <a:pt x="9861829" y="2071014"/>
                  </a:lnTo>
                  <a:lnTo>
                    <a:pt x="9864458" y="2071014"/>
                  </a:lnTo>
                  <a:lnTo>
                    <a:pt x="9865576" y="2070544"/>
                  </a:lnTo>
                  <a:lnTo>
                    <a:pt x="9867443" y="2068690"/>
                  </a:lnTo>
                  <a:lnTo>
                    <a:pt x="9867900" y="2067560"/>
                  </a:lnTo>
                  <a:lnTo>
                    <a:pt x="9867900" y="2064931"/>
                  </a:lnTo>
                  <a:close/>
                </a:path>
                <a:path w="10629900" h="2895600">
                  <a:moveTo>
                    <a:pt x="9867900" y="1652638"/>
                  </a:moveTo>
                  <a:lnTo>
                    <a:pt x="9867443" y="1651520"/>
                  </a:lnTo>
                  <a:lnTo>
                    <a:pt x="9865576" y="1649653"/>
                  </a:lnTo>
                  <a:lnTo>
                    <a:pt x="9864458" y="1649196"/>
                  </a:lnTo>
                  <a:lnTo>
                    <a:pt x="9861829" y="1649196"/>
                  </a:lnTo>
                  <a:lnTo>
                    <a:pt x="9860699" y="1649653"/>
                  </a:lnTo>
                  <a:lnTo>
                    <a:pt x="9858845" y="1651520"/>
                  </a:lnTo>
                  <a:lnTo>
                    <a:pt x="9858375" y="1652638"/>
                  </a:lnTo>
                  <a:lnTo>
                    <a:pt x="9858375" y="1655267"/>
                  </a:lnTo>
                  <a:lnTo>
                    <a:pt x="9858845" y="1656397"/>
                  </a:lnTo>
                  <a:lnTo>
                    <a:pt x="9860699" y="1658251"/>
                  </a:lnTo>
                  <a:lnTo>
                    <a:pt x="9861829" y="1658721"/>
                  </a:lnTo>
                  <a:lnTo>
                    <a:pt x="9864458" y="1658721"/>
                  </a:lnTo>
                  <a:lnTo>
                    <a:pt x="9865576" y="1658251"/>
                  </a:lnTo>
                  <a:lnTo>
                    <a:pt x="9867443" y="1656397"/>
                  </a:lnTo>
                  <a:lnTo>
                    <a:pt x="9867900" y="1655267"/>
                  </a:lnTo>
                  <a:lnTo>
                    <a:pt x="9867900" y="1652638"/>
                  </a:lnTo>
                  <a:close/>
                </a:path>
                <a:path w="10629900" h="2895600">
                  <a:moveTo>
                    <a:pt x="9867900" y="1240345"/>
                  </a:moveTo>
                  <a:lnTo>
                    <a:pt x="9867443" y="1239215"/>
                  </a:lnTo>
                  <a:lnTo>
                    <a:pt x="9865576" y="1237361"/>
                  </a:lnTo>
                  <a:lnTo>
                    <a:pt x="9864458" y="1236891"/>
                  </a:lnTo>
                  <a:lnTo>
                    <a:pt x="9861829" y="1236891"/>
                  </a:lnTo>
                  <a:lnTo>
                    <a:pt x="9860699" y="1237361"/>
                  </a:lnTo>
                  <a:lnTo>
                    <a:pt x="9858845" y="1239215"/>
                  </a:lnTo>
                  <a:lnTo>
                    <a:pt x="9858375" y="1240345"/>
                  </a:lnTo>
                  <a:lnTo>
                    <a:pt x="9858375" y="1242974"/>
                  </a:lnTo>
                  <a:lnTo>
                    <a:pt x="9858845" y="1244092"/>
                  </a:lnTo>
                  <a:lnTo>
                    <a:pt x="9860699" y="1245958"/>
                  </a:lnTo>
                  <a:lnTo>
                    <a:pt x="9861829" y="1246416"/>
                  </a:lnTo>
                  <a:lnTo>
                    <a:pt x="9864458" y="1246416"/>
                  </a:lnTo>
                  <a:lnTo>
                    <a:pt x="9865576" y="1245958"/>
                  </a:lnTo>
                  <a:lnTo>
                    <a:pt x="9867443" y="1244092"/>
                  </a:lnTo>
                  <a:lnTo>
                    <a:pt x="9867900" y="1242974"/>
                  </a:lnTo>
                  <a:lnTo>
                    <a:pt x="9867900" y="1240345"/>
                  </a:lnTo>
                  <a:close/>
                </a:path>
                <a:path w="10629900" h="2895600">
                  <a:moveTo>
                    <a:pt x="9867900" y="828040"/>
                  </a:moveTo>
                  <a:lnTo>
                    <a:pt x="9867443" y="826922"/>
                  </a:lnTo>
                  <a:lnTo>
                    <a:pt x="9865576" y="825068"/>
                  </a:lnTo>
                  <a:lnTo>
                    <a:pt x="9864458" y="824598"/>
                  </a:lnTo>
                  <a:lnTo>
                    <a:pt x="9861829" y="824598"/>
                  </a:lnTo>
                  <a:lnTo>
                    <a:pt x="9860699" y="825068"/>
                  </a:lnTo>
                  <a:lnTo>
                    <a:pt x="9858845" y="826922"/>
                  </a:lnTo>
                  <a:lnTo>
                    <a:pt x="9858375" y="828040"/>
                  </a:lnTo>
                  <a:lnTo>
                    <a:pt x="9858375" y="830681"/>
                  </a:lnTo>
                  <a:lnTo>
                    <a:pt x="9858845" y="831799"/>
                  </a:lnTo>
                  <a:lnTo>
                    <a:pt x="9860699" y="833653"/>
                  </a:lnTo>
                  <a:lnTo>
                    <a:pt x="9861829" y="834123"/>
                  </a:lnTo>
                  <a:lnTo>
                    <a:pt x="9864458" y="834123"/>
                  </a:lnTo>
                  <a:lnTo>
                    <a:pt x="9865576" y="833653"/>
                  </a:lnTo>
                  <a:lnTo>
                    <a:pt x="9867443" y="831799"/>
                  </a:lnTo>
                  <a:lnTo>
                    <a:pt x="9867900" y="830681"/>
                  </a:lnTo>
                  <a:lnTo>
                    <a:pt x="9867900" y="828040"/>
                  </a:lnTo>
                  <a:close/>
                </a:path>
                <a:path w="10629900" h="2895600">
                  <a:moveTo>
                    <a:pt x="9867900" y="415747"/>
                  </a:moveTo>
                  <a:lnTo>
                    <a:pt x="9867443" y="414629"/>
                  </a:lnTo>
                  <a:lnTo>
                    <a:pt x="9865576" y="412762"/>
                  </a:lnTo>
                  <a:lnTo>
                    <a:pt x="9864458" y="412305"/>
                  </a:lnTo>
                  <a:lnTo>
                    <a:pt x="9861829" y="412305"/>
                  </a:lnTo>
                  <a:lnTo>
                    <a:pt x="9860699" y="412762"/>
                  </a:lnTo>
                  <a:lnTo>
                    <a:pt x="9858845" y="414629"/>
                  </a:lnTo>
                  <a:lnTo>
                    <a:pt x="9858375" y="415747"/>
                  </a:lnTo>
                  <a:lnTo>
                    <a:pt x="9858375" y="418376"/>
                  </a:lnTo>
                  <a:lnTo>
                    <a:pt x="9858845" y="419506"/>
                  </a:lnTo>
                  <a:lnTo>
                    <a:pt x="9860699" y="421360"/>
                  </a:lnTo>
                  <a:lnTo>
                    <a:pt x="9861829" y="421830"/>
                  </a:lnTo>
                  <a:lnTo>
                    <a:pt x="9864458" y="421830"/>
                  </a:lnTo>
                  <a:lnTo>
                    <a:pt x="9865576" y="421360"/>
                  </a:lnTo>
                  <a:lnTo>
                    <a:pt x="9867443" y="419506"/>
                  </a:lnTo>
                  <a:lnTo>
                    <a:pt x="9867900" y="418376"/>
                  </a:lnTo>
                  <a:lnTo>
                    <a:pt x="9867900" y="415747"/>
                  </a:lnTo>
                  <a:close/>
                </a:path>
                <a:path w="10629900" h="2895600">
                  <a:moveTo>
                    <a:pt x="9867900" y="3454"/>
                  </a:moveTo>
                  <a:lnTo>
                    <a:pt x="9867443" y="2336"/>
                  </a:lnTo>
                  <a:lnTo>
                    <a:pt x="9865576" y="469"/>
                  </a:lnTo>
                  <a:lnTo>
                    <a:pt x="9864458" y="0"/>
                  </a:lnTo>
                  <a:lnTo>
                    <a:pt x="9861829" y="0"/>
                  </a:lnTo>
                  <a:lnTo>
                    <a:pt x="9860699" y="469"/>
                  </a:lnTo>
                  <a:lnTo>
                    <a:pt x="9858845" y="2336"/>
                  </a:lnTo>
                  <a:lnTo>
                    <a:pt x="9858375" y="3454"/>
                  </a:lnTo>
                  <a:lnTo>
                    <a:pt x="9858375" y="6083"/>
                  </a:lnTo>
                  <a:lnTo>
                    <a:pt x="9858845" y="7200"/>
                  </a:lnTo>
                  <a:lnTo>
                    <a:pt x="9860699" y="9067"/>
                  </a:lnTo>
                  <a:lnTo>
                    <a:pt x="9861829" y="9525"/>
                  </a:lnTo>
                  <a:lnTo>
                    <a:pt x="9864458" y="9525"/>
                  </a:lnTo>
                  <a:lnTo>
                    <a:pt x="9865576" y="9067"/>
                  </a:lnTo>
                  <a:lnTo>
                    <a:pt x="9867443" y="7200"/>
                  </a:lnTo>
                  <a:lnTo>
                    <a:pt x="9867900" y="6083"/>
                  </a:lnTo>
                  <a:lnTo>
                    <a:pt x="9867900" y="3454"/>
                  </a:lnTo>
                  <a:close/>
                </a:path>
                <a:path w="10629900" h="2895600">
                  <a:moveTo>
                    <a:pt x="9915525" y="2889529"/>
                  </a:moveTo>
                  <a:lnTo>
                    <a:pt x="9915068" y="2888411"/>
                  </a:lnTo>
                  <a:lnTo>
                    <a:pt x="9913201" y="2886545"/>
                  </a:lnTo>
                  <a:lnTo>
                    <a:pt x="9912083" y="2886075"/>
                  </a:lnTo>
                  <a:lnTo>
                    <a:pt x="9909454" y="2886075"/>
                  </a:lnTo>
                  <a:lnTo>
                    <a:pt x="9908324" y="2886545"/>
                  </a:lnTo>
                  <a:lnTo>
                    <a:pt x="9906470" y="2888411"/>
                  </a:lnTo>
                  <a:lnTo>
                    <a:pt x="9906000" y="2889529"/>
                  </a:lnTo>
                  <a:lnTo>
                    <a:pt x="9906000" y="2892158"/>
                  </a:lnTo>
                  <a:lnTo>
                    <a:pt x="9906470" y="2893276"/>
                  </a:lnTo>
                  <a:lnTo>
                    <a:pt x="9908324" y="2895142"/>
                  </a:lnTo>
                  <a:lnTo>
                    <a:pt x="9909454" y="2895600"/>
                  </a:lnTo>
                  <a:lnTo>
                    <a:pt x="9912083" y="2895600"/>
                  </a:lnTo>
                  <a:lnTo>
                    <a:pt x="9913201" y="2895142"/>
                  </a:lnTo>
                  <a:lnTo>
                    <a:pt x="9915068" y="2893276"/>
                  </a:lnTo>
                  <a:lnTo>
                    <a:pt x="9915525" y="2892158"/>
                  </a:lnTo>
                  <a:lnTo>
                    <a:pt x="9915525" y="2889529"/>
                  </a:lnTo>
                  <a:close/>
                </a:path>
                <a:path w="10629900" h="2895600">
                  <a:moveTo>
                    <a:pt x="9915525" y="2477236"/>
                  </a:moveTo>
                  <a:lnTo>
                    <a:pt x="9915068" y="2476106"/>
                  </a:lnTo>
                  <a:lnTo>
                    <a:pt x="9913201" y="2474252"/>
                  </a:lnTo>
                  <a:lnTo>
                    <a:pt x="9912083" y="2473782"/>
                  </a:lnTo>
                  <a:lnTo>
                    <a:pt x="9909454" y="2473782"/>
                  </a:lnTo>
                  <a:lnTo>
                    <a:pt x="9908324" y="2474252"/>
                  </a:lnTo>
                  <a:lnTo>
                    <a:pt x="9906470" y="2476106"/>
                  </a:lnTo>
                  <a:lnTo>
                    <a:pt x="9906000" y="2477236"/>
                  </a:lnTo>
                  <a:lnTo>
                    <a:pt x="9906000" y="2479865"/>
                  </a:lnTo>
                  <a:lnTo>
                    <a:pt x="9906470" y="2480983"/>
                  </a:lnTo>
                  <a:lnTo>
                    <a:pt x="9908324" y="2482850"/>
                  </a:lnTo>
                  <a:lnTo>
                    <a:pt x="9909454" y="2483307"/>
                  </a:lnTo>
                  <a:lnTo>
                    <a:pt x="9912083" y="2483307"/>
                  </a:lnTo>
                  <a:lnTo>
                    <a:pt x="9913201" y="2482850"/>
                  </a:lnTo>
                  <a:lnTo>
                    <a:pt x="9915068" y="2480983"/>
                  </a:lnTo>
                  <a:lnTo>
                    <a:pt x="9915525" y="2479865"/>
                  </a:lnTo>
                  <a:lnTo>
                    <a:pt x="9915525" y="2477236"/>
                  </a:lnTo>
                  <a:close/>
                </a:path>
                <a:path w="10629900" h="2895600">
                  <a:moveTo>
                    <a:pt x="9915525" y="2064931"/>
                  </a:moveTo>
                  <a:lnTo>
                    <a:pt x="9915068" y="2063813"/>
                  </a:lnTo>
                  <a:lnTo>
                    <a:pt x="9913201" y="2061959"/>
                  </a:lnTo>
                  <a:lnTo>
                    <a:pt x="9912083" y="2061489"/>
                  </a:lnTo>
                  <a:lnTo>
                    <a:pt x="9909454" y="2061489"/>
                  </a:lnTo>
                  <a:lnTo>
                    <a:pt x="9908324" y="2061959"/>
                  </a:lnTo>
                  <a:lnTo>
                    <a:pt x="9906470" y="2063813"/>
                  </a:lnTo>
                  <a:lnTo>
                    <a:pt x="9906000" y="2064931"/>
                  </a:lnTo>
                  <a:lnTo>
                    <a:pt x="9906000" y="2067560"/>
                  </a:lnTo>
                  <a:lnTo>
                    <a:pt x="9906470" y="2068690"/>
                  </a:lnTo>
                  <a:lnTo>
                    <a:pt x="9908324" y="2070544"/>
                  </a:lnTo>
                  <a:lnTo>
                    <a:pt x="9909454" y="2071014"/>
                  </a:lnTo>
                  <a:lnTo>
                    <a:pt x="9912083" y="2071014"/>
                  </a:lnTo>
                  <a:lnTo>
                    <a:pt x="9913201" y="2070544"/>
                  </a:lnTo>
                  <a:lnTo>
                    <a:pt x="9915068" y="2068690"/>
                  </a:lnTo>
                  <a:lnTo>
                    <a:pt x="9915525" y="2067560"/>
                  </a:lnTo>
                  <a:lnTo>
                    <a:pt x="9915525" y="2064931"/>
                  </a:lnTo>
                  <a:close/>
                </a:path>
                <a:path w="10629900" h="2895600">
                  <a:moveTo>
                    <a:pt x="9915525" y="1652638"/>
                  </a:moveTo>
                  <a:lnTo>
                    <a:pt x="9915068" y="1651520"/>
                  </a:lnTo>
                  <a:lnTo>
                    <a:pt x="9913201" y="1649653"/>
                  </a:lnTo>
                  <a:lnTo>
                    <a:pt x="9912083" y="1649196"/>
                  </a:lnTo>
                  <a:lnTo>
                    <a:pt x="9909454" y="1649196"/>
                  </a:lnTo>
                  <a:lnTo>
                    <a:pt x="9908324" y="1649653"/>
                  </a:lnTo>
                  <a:lnTo>
                    <a:pt x="9906470" y="1651520"/>
                  </a:lnTo>
                  <a:lnTo>
                    <a:pt x="9906000" y="1652638"/>
                  </a:lnTo>
                  <a:lnTo>
                    <a:pt x="9906000" y="1655267"/>
                  </a:lnTo>
                  <a:lnTo>
                    <a:pt x="9906470" y="1656397"/>
                  </a:lnTo>
                  <a:lnTo>
                    <a:pt x="9908324" y="1658251"/>
                  </a:lnTo>
                  <a:lnTo>
                    <a:pt x="9909454" y="1658721"/>
                  </a:lnTo>
                  <a:lnTo>
                    <a:pt x="9912083" y="1658721"/>
                  </a:lnTo>
                  <a:lnTo>
                    <a:pt x="9913201" y="1658251"/>
                  </a:lnTo>
                  <a:lnTo>
                    <a:pt x="9915068" y="1656397"/>
                  </a:lnTo>
                  <a:lnTo>
                    <a:pt x="9915525" y="1655267"/>
                  </a:lnTo>
                  <a:lnTo>
                    <a:pt x="9915525" y="1652638"/>
                  </a:lnTo>
                  <a:close/>
                </a:path>
                <a:path w="10629900" h="2895600">
                  <a:moveTo>
                    <a:pt x="9915525" y="1240345"/>
                  </a:moveTo>
                  <a:lnTo>
                    <a:pt x="9915068" y="1239215"/>
                  </a:lnTo>
                  <a:lnTo>
                    <a:pt x="9913201" y="1237361"/>
                  </a:lnTo>
                  <a:lnTo>
                    <a:pt x="9912083" y="1236891"/>
                  </a:lnTo>
                  <a:lnTo>
                    <a:pt x="9909454" y="1236891"/>
                  </a:lnTo>
                  <a:lnTo>
                    <a:pt x="9908324" y="1237361"/>
                  </a:lnTo>
                  <a:lnTo>
                    <a:pt x="9906470" y="1239215"/>
                  </a:lnTo>
                  <a:lnTo>
                    <a:pt x="9906000" y="1240345"/>
                  </a:lnTo>
                  <a:lnTo>
                    <a:pt x="9906000" y="1242974"/>
                  </a:lnTo>
                  <a:lnTo>
                    <a:pt x="9906470" y="1244092"/>
                  </a:lnTo>
                  <a:lnTo>
                    <a:pt x="9908324" y="1245958"/>
                  </a:lnTo>
                  <a:lnTo>
                    <a:pt x="9909454" y="1246416"/>
                  </a:lnTo>
                  <a:lnTo>
                    <a:pt x="9912083" y="1246416"/>
                  </a:lnTo>
                  <a:lnTo>
                    <a:pt x="9913201" y="1245958"/>
                  </a:lnTo>
                  <a:lnTo>
                    <a:pt x="9915068" y="1244092"/>
                  </a:lnTo>
                  <a:lnTo>
                    <a:pt x="9915525" y="1242974"/>
                  </a:lnTo>
                  <a:lnTo>
                    <a:pt x="9915525" y="1240345"/>
                  </a:lnTo>
                  <a:close/>
                </a:path>
                <a:path w="10629900" h="2895600">
                  <a:moveTo>
                    <a:pt x="9915525" y="828040"/>
                  </a:moveTo>
                  <a:lnTo>
                    <a:pt x="9915068" y="826922"/>
                  </a:lnTo>
                  <a:lnTo>
                    <a:pt x="9913201" y="825068"/>
                  </a:lnTo>
                  <a:lnTo>
                    <a:pt x="9912083" y="824598"/>
                  </a:lnTo>
                  <a:lnTo>
                    <a:pt x="9909454" y="824598"/>
                  </a:lnTo>
                  <a:lnTo>
                    <a:pt x="9908324" y="825068"/>
                  </a:lnTo>
                  <a:lnTo>
                    <a:pt x="9906470" y="826922"/>
                  </a:lnTo>
                  <a:lnTo>
                    <a:pt x="9906000" y="828040"/>
                  </a:lnTo>
                  <a:lnTo>
                    <a:pt x="9906000" y="830681"/>
                  </a:lnTo>
                  <a:lnTo>
                    <a:pt x="9906470" y="831799"/>
                  </a:lnTo>
                  <a:lnTo>
                    <a:pt x="9908324" y="833653"/>
                  </a:lnTo>
                  <a:lnTo>
                    <a:pt x="9909454" y="834123"/>
                  </a:lnTo>
                  <a:lnTo>
                    <a:pt x="9912083" y="834123"/>
                  </a:lnTo>
                  <a:lnTo>
                    <a:pt x="9913201" y="833653"/>
                  </a:lnTo>
                  <a:lnTo>
                    <a:pt x="9915068" y="831799"/>
                  </a:lnTo>
                  <a:lnTo>
                    <a:pt x="9915525" y="830681"/>
                  </a:lnTo>
                  <a:lnTo>
                    <a:pt x="9915525" y="828040"/>
                  </a:lnTo>
                  <a:close/>
                </a:path>
                <a:path w="10629900" h="2895600">
                  <a:moveTo>
                    <a:pt x="9915525" y="415747"/>
                  </a:moveTo>
                  <a:lnTo>
                    <a:pt x="9915068" y="414629"/>
                  </a:lnTo>
                  <a:lnTo>
                    <a:pt x="9913201" y="412762"/>
                  </a:lnTo>
                  <a:lnTo>
                    <a:pt x="9912083" y="412305"/>
                  </a:lnTo>
                  <a:lnTo>
                    <a:pt x="9909454" y="412305"/>
                  </a:lnTo>
                  <a:lnTo>
                    <a:pt x="9908324" y="412762"/>
                  </a:lnTo>
                  <a:lnTo>
                    <a:pt x="9906470" y="414629"/>
                  </a:lnTo>
                  <a:lnTo>
                    <a:pt x="9906000" y="415747"/>
                  </a:lnTo>
                  <a:lnTo>
                    <a:pt x="9906000" y="418376"/>
                  </a:lnTo>
                  <a:lnTo>
                    <a:pt x="9906470" y="419506"/>
                  </a:lnTo>
                  <a:lnTo>
                    <a:pt x="9908324" y="421360"/>
                  </a:lnTo>
                  <a:lnTo>
                    <a:pt x="9909454" y="421830"/>
                  </a:lnTo>
                  <a:lnTo>
                    <a:pt x="9912083" y="421830"/>
                  </a:lnTo>
                  <a:lnTo>
                    <a:pt x="9913201" y="421360"/>
                  </a:lnTo>
                  <a:lnTo>
                    <a:pt x="9915068" y="419506"/>
                  </a:lnTo>
                  <a:lnTo>
                    <a:pt x="9915525" y="418376"/>
                  </a:lnTo>
                  <a:lnTo>
                    <a:pt x="9915525" y="415747"/>
                  </a:lnTo>
                  <a:close/>
                </a:path>
                <a:path w="10629900" h="2895600">
                  <a:moveTo>
                    <a:pt x="9915525" y="3454"/>
                  </a:moveTo>
                  <a:lnTo>
                    <a:pt x="9915068" y="2336"/>
                  </a:lnTo>
                  <a:lnTo>
                    <a:pt x="9913201" y="469"/>
                  </a:lnTo>
                  <a:lnTo>
                    <a:pt x="9912083" y="0"/>
                  </a:lnTo>
                  <a:lnTo>
                    <a:pt x="9909454" y="0"/>
                  </a:lnTo>
                  <a:lnTo>
                    <a:pt x="9908324" y="469"/>
                  </a:lnTo>
                  <a:lnTo>
                    <a:pt x="9906470" y="2336"/>
                  </a:lnTo>
                  <a:lnTo>
                    <a:pt x="9906000" y="3454"/>
                  </a:lnTo>
                  <a:lnTo>
                    <a:pt x="9906000" y="6083"/>
                  </a:lnTo>
                  <a:lnTo>
                    <a:pt x="9906470" y="7200"/>
                  </a:lnTo>
                  <a:lnTo>
                    <a:pt x="9908324" y="9067"/>
                  </a:lnTo>
                  <a:lnTo>
                    <a:pt x="9909454" y="9525"/>
                  </a:lnTo>
                  <a:lnTo>
                    <a:pt x="9912083" y="9525"/>
                  </a:lnTo>
                  <a:lnTo>
                    <a:pt x="9913201" y="9067"/>
                  </a:lnTo>
                  <a:lnTo>
                    <a:pt x="9915068" y="7200"/>
                  </a:lnTo>
                  <a:lnTo>
                    <a:pt x="9915525" y="6083"/>
                  </a:lnTo>
                  <a:lnTo>
                    <a:pt x="9915525" y="3454"/>
                  </a:lnTo>
                  <a:close/>
                </a:path>
                <a:path w="10629900" h="2895600">
                  <a:moveTo>
                    <a:pt x="9963150" y="2889529"/>
                  </a:moveTo>
                  <a:lnTo>
                    <a:pt x="9962693" y="2888411"/>
                  </a:lnTo>
                  <a:lnTo>
                    <a:pt x="9960826" y="2886545"/>
                  </a:lnTo>
                  <a:lnTo>
                    <a:pt x="9959708" y="2886075"/>
                  </a:lnTo>
                  <a:lnTo>
                    <a:pt x="9957079" y="2886075"/>
                  </a:lnTo>
                  <a:lnTo>
                    <a:pt x="9955949" y="2886545"/>
                  </a:lnTo>
                  <a:lnTo>
                    <a:pt x="9954095" y="2888411"/>
                  </a:lnTo>
                  <a:lnTo>
                    <a:pt x="9953625" y="2889529"/>
                  </a:lnTo>
                  <a:lnTo>
                    <a:pt x="9953625" y="2892158"/>
                  </a:lnTo>
                  <a:lnTo>
                    <a:pt x="9954095" y="2893276"/>
                  </a:lnTo>
                  <a:lnTo>
                    <a:pt x="9955949" y="2895142"/>
                  </a:lnTo>
                  <a:lnTo>
                    <a:pt x="9957079" y="2895600"/>
                  </a:lnTo>
                  <a:lnTo>
                    <a:pt x="9959708" y="2895600"/>
                  </a:lnTo>
                  <a:lnTo>
                    <a:pt x="9960826" y="2895142"/>
                  </a:lnTo>
                  <a:lnTo>
                    <a:pt x="9962693" y="2893276"/>
                  </a:lnTo>
                  <a:lnTo>
                    <a:pt x="9963150" y="2892158"/>
                  </a:lnTo>
                  <a:lnTo>
                    <a:pt x="9963150" y="2889529"/>
                  </a:lnTo>
                  <a:close/>
                </a:path>
                <a:path w="10629900" h="2895600">
                  <a:moveTo>
                    <a:pt x="9963150" y="2477236"/>
                  </a:moveTo>
                  <a:lnTo>
                    <a:pt x="9962693" y="2476106"/>
                  </a:lnTo>
                  <a:lnTo>
                    <a:pt x="9960826" y="2474252"/>
                  </a:lnTo>
                  <a:lnTo>
                    <a:pt x="9959708" y="2473782"/>
                  </a:lnTo>
                  <a:lnTo>
                    <a:pt x="9957079" y="2473782"/>
                  </a:lnTo>
                  <a:lnTo>
                    <a:pt x="9955949" y="2474252"/>
                  </a:lnTo>
                  <a:lnTo>
                    <a:pt x="9954095" y="2476106"/>
                  </a:lnTo>
                  <a:lnTo>
                    <a:pt x="9953625" y="2477236"/>
                  </a:lnTo>
                  <a:lnTo>
                    <a:pt x="9953625" y="2479865"/>
                  </a:lnTo>
                  <a:lnTo>
                    <a:pt x="9954095" y="2480983"/>
                  </a:lnTo>
                  <a:lnTo>
                    <a:pt x="9955949" y="2482850"/>
                  </a:lnTo>
                  <a:lnTo>
                    <a:pt x="9957079" y="2483307"/>
                  </a:lnTo>
                  <a:lnTo>
                    <a:pt x="9959708" y="2483307"/>
                  </a:lnTo>
                  <a:lnTo>
                    <a:pt x="9960826" y="2482850"/>
                  </a:lnTo>
                  <a:lnTo>
                    <a:pt x="9962693" y="2480983"/>
                  </a:lnTo>
                  <a:lnTo>
                    <a:pt x="9963150" y="2479865"/>
                  </a:lnTo>
                  <a:lnTo>
                    <a:pt x="9963150" y="2477236"/>
                  </a:lnTo>
                  <a:close/>
                </a:path>
                <a:path w="10629900" h="2895600">
                  <a:moveTo>
                    <a:pt x="9963150" y="2064931"/>
                  </a:moveTo>
                  <a:lnTo>
                    <a:pt x="9962693" y="2063813"/>
                  </a:lnTo>
                  <a:lnTo>
                    <a:pt x="9960826" y="2061959"/>
                  </a:lnTo>
                  <a:lnTo>
                    <a:pt x="9959708" y="2061489"/>
                  </a:lnTo>
                  <a:lnTo>
                    <a:pt x="9957079" y="2061489"/>
                  </a:lnTo>
                  <a:lnTo>
                    <a:pt x="9955949" y="2061959"/>
                  </a:lnTo>
                  <a:lnTo>
                    <a:pt x="9954095" y="2063813"/>
                  </a:lnTo>
                  <a:lnTo>
                    <a:pt x="9953625" y="2064931"/>
                  </a:lnTo>
                  <a:lnTo>
                    <a:pt x="9953625" y="2067560"/>
                  </a:lnTo>
                  <a:lnTo>
                    <a:pt x="9954095" y="2068690"/>
                  </a:lnTo>
                  <a:lnTo>
                    <a:pt x="9955949" y="2070544"/>
                  </a:lnTo>
                  <a:lnTo>
                    <a:pt x="9957079" y="2071014"/>
                  </a:lnTo>
                  <a:lnTo>
                    <a:pt x="9959708" y="2071014"/>
                  </a:lnTo>
                  <a:lnTo>
                    <a:pt x="9960826" y="2070544"/>
                  </a:lnTo>
                  <a:lnTo>
                    <a:pt x="9962693" y="2068690"/>
                  </a:lnTo>
                  <a:lnTo>
                    <a:pt x="9963150" y="2067560"/>
                  </a:lnTo>
                  <a:lnTo>
                    <a:pt x="9963150" y="2064931"/>
                  </a:lnTo>
                  <a:close/>
                </a:path>
                <a:path w="10629900" h="2895600">
                  <a:moveTo>
                    <a:pt x="9963150" y="1652638"/>
                  </a:moveTo>
                  <a:lnTo>
                    <a:pt x="9962693" y="1651520"/>
                  </a:lnTo>
                  <a:lnTo>
                    <a:pt x="9960826" y="1649653"/>
                  </a:lnTo>
                  <a:lnTo>
                    <a:pt x="9959708" y="1649196"/>
                  </a:lnTo>
                  <a:lnTo>
                    <a:pt x="9957079" y="1649196"/>
                  </a:lnTo>
                  <a:lnTo>
                    <a:pt x="9955949" y="1649653"/>
                  </a:lnTo>
                  <a:lnTo>
                    <a:pt x="9954095" y="1651520"/>
                  </a:lnTo>
                  <a:lnTo>
                    <a:pt x="9953625" y="1652638"/>
                  </a:lnTo>
                  <a:lnTo>
                    <a:pt x="9953625" y="1655267"/>
                  </a:lnTo>
                  <a:lnTo>
                    <a:pt x="9954095" y="1656397"/>
                  </a:lnTo>
                  <a:lnTo>
                    <a:pt x="9955949" y="1658251"/>
                  </a:lnTo>
                  <a:lnTo>
                    <a:pt x="9957079" y="1658721"/>
                  </a:lnTo>
                  <a:lnTo>
                    <a:pt x="9959708" y="1658721"/>
                  </a:lnTo>
                  <a:lnTo>
                    <a:pt x="9960826" y="1658251"/>
                  </a:lnTo>
                  <a:lnTo>
                    <a:pt x="9962693" y="1656397"/>
                  </a:lnTo>
                  <a:lnTo>
                    <a:pt x="9963150" y="1655267"/>
                  </a:lnTo>
                  <a:lnTo>
                    <a:pt x="9963150" y="1652638"/>
                  </a:lnTo>
                  <a:close/>
                </a:path>
                <a:path w="10629900" h="2895600">
                  <a:moveTo>
                    <a:pt x="9963150" y="1240345"/>
                  </a:moveTo>
                  <a:lnTo>
                    <a:pt x="9962693" y="1239215"/>
                  </a:lnTo>
                  <a:lnTo>
                    <a:pt x="9960826" y="1237361"/>
                  </a:lnTo>
                  <a:lnTo>
                    <a:pt x="9959708" y="1236891"/>
                  </a:lnTo>
                  <a:lnTo>
                    <a:pt x="9957079" y="1236891"/>
                  </a:lnTo>
                  <a:lnTo>
                    <a:pt x="9955949" y="1237361"/>
                  </a:lnTo>
                  <a:lnTo>
                    <a:pt x="9954095" y="1239215"/>
                  </a:lnTo>
                  <a:lnTo>
                    <a:pt x="9953625" y="1240345"/>
                  </a:lnTo>
                  <a:lnTo>
                    <a:pt x="9953625" y="1242974"/>
                  </a:lnTo>
                  <a:lnTo>
                    <a:pt x="9954095" y="1244092"/>
                  </a:lnTo>
                  <a:lnTo>
                    <a:pt x="9955949" y="1245958"/>
                  </a:lnTo>
                  <a:lnTo>
                    <a:pt x="9957079" y="1246416"/>
                  </a:lnTo>
                  <a:lnTo>
                    <a:pt x="9959708" y="1246416"/>
                  </a:lnTo>
                  <a:lnTo>
                    <a:pt x="9960826" y="1245958"/>
                  </a:lnTo>
                  <a:lnTo>
                    <a:pt x="9962693" y="1244092"/>
                  </a:lnTo>
                  <a:lnTo>
                    <a:pt x="9963150" y="1242974"/>
                  </a:lnTo>
                  <a:lnTo>
                    <a:pt x="9963150" y="1240345"/>
                  </a:lnTo>
                  <a:close/>
                </a:path>
                <a:path w="10629900" h="2895600">
                  <a:moveTo>
                    <a:pt x="9963150" y="828040"/>
                  </a:moveTo>
                  <a:lnTo>
                    <a:pt x="9962693" y="826922"/>
                  </a:lnTo>
                  <a:lnTo>
                    <a:pt x="9960826" y="825068"/>
                  </a:lnTo>
                  <a:lnTo>
                    <a:pt x="9959708" y="824598"/>
                  </a:lnTo>
                  <a:lnTo>
                    <a:pt x="9957079" y="824598"/>
                  </a:lnTo>
                  <a:lnTo>
                    <a:pt x="9955949" y="825068"/>
                  </a:lnTo>
                  <a:lnTo>
                    <a:pt x="9954095" y="826922"/>
                  </a:lnTo>
                  <a:lnTo>
                    <a:pt x="9953625" y="828040"/>
                  </a:lnTo>
                  <a:lnTo>
                    <a:pt x="9953625" y="830681"/>
                  </a:lnTo>
                  <a:lnTo>
                    <a:pt x="9954095" y="831799"/>
                  </a:lnTo>
                  <a:lnTo>
                    <a:pt x="9955949" y="833653"/>
                  </a:lnTo>
                  <a:lnTo>
                    <a:pt x="9957079" y="834123"/>
                  </a:lnTo>
                  <a:lnTo>
                    <a:pt x="9959708" y="834123"/>
                  </a:lnTo>
                  <a:lnTo>
                    <a:pt x="9960826" y="833653"/>
                  </a:lnTo>
                  <a:lnTo>
                    <a:pt x="9962693" y="831799"/>
                  </a:lnTo>
                  <a:lnTo>
                    <a:pt x="9963150" y="830681"/>
                  </a:lnTo>
                  <a:lnTo>
                    <a:pt x="9963150" y="828040"/>
                  </a:lnTo>
                  <a:close/>
                </a:path>
                <a:path w="10629900" h="2895600">
                  <a:moveTo>
                    <a:pt x="9963150" y="415747"/>
                  </a:moveTo>
                  <a:lnTo>
                    <a:pt x="9962693" y="414629"/>
                  </a:lnTo>
                  <a:lnTo>
                    <a:pt x="9960826" y="412762"/>
                  </a:lnTo>
                  <a:lnTo>
                    <a:pt x="9959708" y="412305"/>
                  </a:lnTo>
                  <a:lnTo>
                    <a:pt x="9957079" y="412305"/>
                  </a:lnTo>
                  <a:lnTo>
                    <a:pt x="9955949" y="412762"/>
                  </a:lnTo>
                  <a:lnTo>
                    <a:pt x="9954095" y="414629"/>
                  </a:lnTo>
                  <a:lnTo>
                    <a:pt x="9953625" y="415747"/>
                  </a:lnTo>
                  <a:lnTo>
                    <a:pt x="9953625" y="418376"/>
                  </a:lnTo>
                  <a:lnTo>
                    <a:pt x="9954095" y="419506"/>
                  </a:lnTo>
                  <a:lnTo>
                    <a:pt x="9955949" y="421360"/>
                  </a:lnTo>
                  <a:lnTo>
                    <a:pt x="9957079" y="421830"/>
                  </a:lnTo>
                  <a:lnTo>
                    <a:pt x="9959708" y="421830"/>
                  </a:lnTo>
                  <a:lnTo>
                    <a:pt x="9960826" y="421360"/>
                  </a:lnTo>
                  <a:lnTo>
                    <a:pt x="9962693" y="419506"/>
                  </a:lnTo>
                  <a:lnTo>
                    <a:pt x="9963150" y="418376"/>
                  </a:lnTo>
                  <a:lnTo>
                    <a:pt x="9963150" y="415747"/>
                  </a:lnTo>
                  <a:close/>
                </a:path>
                <a:path w="10629900" h="2895600">
                  <a:moveTo>
                    <a:pt x="9963150" y="3454"/>
                  </a:moveTo>
                  <a:lnTo>
                    <a:pt x="9962693" y="2336"/>
                  </a:lnTo>
                  <a:lnTo>
                    <a:pt x="9960826" y="469"/>
                  </a:lnTo>
                  <a:lnTo>
                    <a:pt x="9959708" y="0"/>
                  </a:lnTo>
                  <a:lnTo>
                    <a:pt x="9957079" y="0"/>
                  </a:lnTo>
                  <a:lnTo>
                    <a:pt x="9955949" y="469"/>
                  </a:lnTo>
                  <a:lnTo>
                    <a:pt x="9954095" y="2336"/>
                  </a:lnTo>
                  <a:lnTo>
                    <a:pt x="9953625" y="3454"/>
                  </a:lnTo>
                  <a:lnTo>
                    <a:pt x="9953625" y="6083"/>
                  </a:lnTo>
                  <a:lnTo>
                    <a:pt x="9954095" y="7200"/>
                  </a:lnTo>
                  <a:lnTo>
                    <a:pt x="9955949" y="9067"/>
                  </a:lnTo>
                  <a:lnTo>
                    <a:pt x="9957079" y="9525"/>
                  </a:lnTo>
                  <a:lnTo>
                    <a:pt x="9959708" y="9525"/>
                  </a:lnTo>
                  <a:lnTo>
                    <a:pt x="9960826" y="9067"/>
                  </a:lnTo>
                  <a:lnTo>
                    <a:pt x="9962693" y="7200"/>
                  </a:lnTo>
                  <a:lnTo>
                    <a:pt x="9963150" y="6083"/>
                  </a:lnTo>
                  <a:lnTo>
                    <a:pt x="9963150" y="3454"/>
                  </a:lnTo>
                  <a:close/>
                </a:path>
                <a:path w="10629900" h="2895600">
                  <a:moveTo>
                    <a:pt x="10010775" y="2889529"/>
                  </a:moveTo>
                  <a:lnTo>
                    <a:pt x="10010318" y="2888411"/>
                  </a:lnTo>
                  <a:lnTo>
                    <a:pt x="10008451" y="2886545"/>
                  </a:lnTo>
                  <a:lnTo>
                    <a:pt x="10007333" y="2886075"/>
                  </a:lnTo>
                  <a:lnTo>
                    <a:pt x="10004704" y="2886075"/>
                  </a:lnTo>
                  <a:lnTo>
                    <a:pt x="10003574" y="2886545"/>
                  </a:lnTo>
                  <a:lnTo>
                    <a:pt x="10001720" y="2888411"/>
                  </a:lnTo>
                  <a:lnTo>
                    <a:pt x="10001250" y="2889529"/>
                  </a:lnTo>
                  <a:lnTo>
                    <a:pt x="10001250" y="2892158"/>
                  </a:lnTo>
                  <a:lnTo>
                    <a:pt x="10001720" y="2893276"/>
                  </a:lnTo>
                  <a:lnTo>
                    <a:pt x="10003574" y="2895142"/>
                  </a:lnTo>
                  <a:lnTo>
                    <a:pt x="10004704" y="2895600"/>
                  </a:lnTo>
                  <a:lnTo>
                    <a:pt x="10007333" y="2895600"/>
                  </a:lnTo>
                  <a:lnTo>
                    <a:pt x="10008451" y="2895142"/>
                  </a:lnTo>
                  <a:lnTo>
                    <a:pt x="10010318" y="2893276"/>
                  </a:lnTo>
                  <a:lnTo>
                    <a:pt x="10010775" y="2892158"/>
                  </a:lnTo>
                  <a:lnTo>
                    <a:pt x="10010775" y="2889529"/>
                  </a:lnTo>
                  <a:close/>
                </a:path>
                <a:path w="10629900" h="2895600">
                  <a:moveTo>
                    <a:pt x="10010775" y="2477236"/>
                  </a:moveTo>
                  <a:lnTo>
                    <a:pt x="10010318" y="2476106"/>
                  </a:lnTo>
                  <a:lnTo>
                    <a:pt x="10008451" y="2474252"/>
                  </a:lnTo>
                  <a:lnTo>
                    <a:pt x="10007333" y="2473782"/>
                  </a:lnTo>
                  <a:lnTo>
                    <a:pt x="10004704" y="2473782"/>
                  </a:lnTo>
                  <a:lnTo>
                    <a:pt x="10003574" y="2474252"/>
                  </a:lnTo>
                  <a:lnTo>
                    <a:pt x="10001720" y="2476106"/>
                  </a:lnTo>
                  <a:lnTo>
                    <a:pt x="10001250" y="2477236"/>
                  </a:lnTo>
                  <a:lnTo>
                    <a:pt x="10001250" y="2479865"/>
                  </a:lnTo>
                  <a:lnTo>
                    <a:pt x="10001720" y="2480983"/>
                  </a:lnTo>
                  <a:lnTo>
                    <a:pt x="10003574" y="2482850"/>
                  </a:lnTo>
                  <a:lnTo>
                    <a:pt x="10004704" y="2483307"/>
                  </a:lnTo>
                  <a:lnTo>
                    <a:pt x="10007333" y="2483307"/>
                  </a:lnTo>
                  <a:lnTo>
                    <a:pt x="10008451" y="2482850"/>
                  </a:lnTo>
                  <a:lnTo>
                    <a:pt x="10010318" y="2480983"/>
                  </a:lnTo>
                  <a:lnTo>
                    <a:pt x="10010775" y="2479865"/>
                  </a:lnTo>
                  <a:lnTo>
                    <a:pt x="10010775" y="2477236"/>
                  </a:lnTo>
                  <a:close/>
                </a:path>
                <a:path w="10629900" h="2895600">
                  <a:moveTo>
                    <a:pt x="10010775" y="2064931"/>
                  </a:moveTo>
                  <a:lnTo>
                    <a:pt x="10010318" y="2063813"/>
                  </a:lnTo>
                  <a:lnTo>
                    <a:pt x="10008451" y="2061959"/>
                  </a:lnTo>
                  <a:lnTo>
                    <a:pt x="10007333" y="2061489"/>
                  </a:lnTo>
                  <a:lnTo>
                    <a:pt x="10004704" y="2061489"/>
                  </a:lnTo>
                  <a:lnTo>
                    <a:pt x="10003574" y="2061959"/>
                  </a:lnTo>
                  <a:lnTo>
                    <a:pt x="10001720" y="2063813"/>
                  </a:lnTo>
                  <a:lnTo>
                    <a:pt x="10001250" y="2064931"/>
                  </a:lnTo>
                  <a:lnTo>
                    <a:pt x="10001250" y="2067560"/>
                  </a:lnTo>
                  <a:lnTo>
                    <a:pt x="10001720" y="2068690"/>
                  </a:lnTo>
                  <a:lnTo>
                    <a:pt x="10003574" y="2070544"/>
                  </a:lnTo>
                  <a:lnTo>
                    <a:pt x="10004704" y="2071014"/>
                  </a:lnTo>
                  <a:lnTo>
                    <a:pt x="10007333" y="2071014"/>
                  </a:lnTo>
                  <a:lnTo>
                    <a:pt x="10008451" y="2070544"/>
                  </a:lnTo>
                  <a:lnTo>
                    <a:pt x="10010318" y="2068690"/>
                  </a:lnTo>
                  <a:lnTo>
                    <a:pt x="10010775" y="2067560"/>
                  </a:lnTo>
                  <a:lnTo>
                    <a:pt x="10010775" y="2064931"/>
                  </a:lnTo>
                  <a:close/>
                </a:path>
                <a:path w="10629900" h="2895600">
                  <a:moveTo>
                    <a:pt x="10010775" y="1652638"/>
                  </a:moveTo>
                  <a:lnTo>
                    <a:pt x="10010318" y="1651520"/>
                  </a:lnTo>
                  <a:lnTo>
                    <a:pt x="10008451" y="1649653"/>
                  </a:lnTo>
                  <a:lnTo>
                    <a:pt x="10007333" y="1649196"/>
                  </a:lnTo>
                  <a:lnTo>
                    <a:pt x="10004704" y="1649196"/>
                  </a:lnTo>
                  <a:lnTo>
                    <a:pt x="10003574" y="1649653"/>
                  </a:lnTo>
                  <a:lnTo>
                    <a:pt x="10001720" y="1651520"/>
                  </a:lnTo>
                  <a:lnTo>
                    <a:pt x="10001250" y="1652638"/>
                  </a:lnTo>
                  <a:lnTo>
                    <a:pt x="10001250" y="1655267"/>
                  </a:lnTo>
                  <a:lnTo>
                    <a:pt x="10001720" y="1656397"/>
                  </a:lnTo>
                  <a:lnTo>
                    <a:pt x="10003574" y="1658251"/>
                  </a:lnTo>
                  <a:lnTo>
                    <a:pt x="10004704" y="1658721"/>
                  </a:lnTo>
                  <a:lnTo>
                    <a:pt x="10007333" y="1658721"/>
                  </a:lnTo>
                  <a:lnTo>
                    <a:pt x="10008451" y="1658251"/>
                  </a:lnTo>
                  <a:lnTo>
                    <a:pt x="10010318" y="1656397"/>
                  </a:lnTo>
                  <a:lnTo>
                    <a:pt x="10010775" y="1655267"/>
                  </a:lnTo>
                  <a:lnTo>
                    <a:pt x="10010775" y="1652638"/>
                  </a:lnTo>
                  <a:close/>
                </a:path>
                <a:path w="10629900" h="2895600">
                  <a:moveTo>
                    <a:pt x="10010775" y="1240345"/>
                  </a:moveTo>
                  <a:lnTo>
                    <a:pt x="10010318" y="1239215"/>
                  </a:lnTo>
                  <a:lnTo>
                    <a:pt x="10008451" y="1237361"/>
                  </a:lnTo>
                  <a:lnTo>
                    <a:pt x="10007333" y="1236891"/>
                  </a:lnTo>
                  <a:lnTo>
                    <a:pt x="10004704" y="1236891"/>
                  </a:lnTo>
                  <a:lnTo>
                    <a:pt x="10003574" y="1237361"/>
                  </a:lnTo>
                  <a:lnTo>
                    <a:pt x="10001720" y="1239215"/>
                  </a:lnTo>
                  <a:lnTo>
                    <a:pt x="10001250" y="1240345"/>
                  </a:lnTo>
                  <a:lnTo>
                    <a:pt x="10001250" y="1242974"/>
                  </a:lnTo>
                  <a:lnTo>
                    <a:pt x="10001720" y="1244092"/>
                  </a:lnTo>
                  <a:lnTo>
                    <a:pt x="10003574" y="1245958"/>
                  </a:lnTo>
                  <a:lnTo>
                    <a:pt x="10004704" y="1246416"/>
                  </a:lnTo>
                  <a:lnTo>
                    <a:pt x="10007333" y="1246416"/>
                  </a:lnTo>
                  <a:lnTo>
                    <a:pt x="10008451" y="1245958"/>
                  </a:lnTo>
                  <a:lnTo>
                    <a:pt x="10010318" y="1244092"/>
                  </a:lnTo>
                  <a:lnTo>
                    <a:pt x="10010775" y="1242974"/>
                  </a:lnTo>
                  <a:lnTo>
                    <a:pt x="10010775" y="1240345"/>
                  </a:lnTo>
                  <a:close/>
                </a:path>
                <a:path w="10629900" h="2895600">
                  <a:moveTo>
                    <a:pt x="10010775" y="828040"/>
                  </a:moveTo>
                  <a:lnTo>
                    <a:pt x="10010318" y="826922"/>
                  </a:lnTo>
                  <a:lnTo>
                    <a:pt x="10008451" y="825068"/>
                  </a:lnTo>
                  <a:lnTo>
                    <a:pt x="10007333" y="824598"/>
                  </a:lnTo>
                  <a:lnTo>
                    <a:pt x="10004704" y="824598"/>
                  </a:lnTo>
                  <a:lnTo>
                    <a:pt x="10003574" y="825068"/>
                  </a:lnTo>
                  <a:lnTo>
                    <a:pt x="10001720" y="826922"/>
                  </a:lnTo>
                  <a:lnTo>
                    <a:pt x="10001250" y="828040"/>
                  </a:lnTo>
                  <a:lnTo>
                    <a:pt x="10001250" y="830681"/>
                  </a:lnTo>
                  <a:lnTo>
                    <a:pt x="10001720" y="831799"/>
                  </a:lnTo>
                  <a:lnTo>
                    <a:pt x="10003574" y="833653"/>
                  </a:lnTo>
                  <a:lnTo>
                    <a:pt x="10004704" y="834123"/>
                  </a:lnTo>
                  <a:lnTo>
                    <a:pt x="10007333" y="834123"/>
                  </a:lnTo>
                  <a:lnTo>
                    <a:pt x="10008451" y="833653"/>
                  </a:lnTo>
                  <a:lnTo>
                    <a:pt x="10010318" y="831799"/>
                  </a:lnTo>
                  <a:lnTo>
                    <a:pt x="10010775" y="830681"/>
                  </a:lnTo>
                  <a:lnTo>
                    <a:pt x="10010775" y="828040"/>
                  </a:lnTo>
                  <a:close/>
                </a:path>
                <a:path w="10629900" h="2895600">
                  <a:moveTo>
                    <a:pt x="10010775" y="415747"/>
                  </a:moveTo>
                  <a:lnTo>
                    <a:pt x="10010318" y="414629"/>
                  </a:lnTo>
                  <a:lnTo>
                    <a:pt x="10008451" y="412762"/>
                  </a:lnTo>
                  <a:lnTo>
                    <a:pt x="10007333" y="412305"/>
                  </a:lnTo>
                  <a:lnTo>
                    <a:pt x="10004704" y="412305"/>
                  </a:lnTo>
                  <a:lnTo>
                    <a:pt x="10003574" y="412762"/>
                  </a:lnTo>
                  <a:lnTo>
                    <a:pt x="10001720" y="414629"/>
                  </a:lnTo>
                  <a:lnTo>
                    <a:pt x="10001250" y="415747"/>
                  </a:lnTo>
                  <a:lnTo>
                    <a:pt x="10001250" y="418376"/>
                  </a:lnTo>
                  <a:lnTo>
                    <a:pt x="10001720" y="419506"/>
                  </a:lnTo>
                  <a:lnTo>
                    <a:pt x="10003574" y="421360"/>
                  </a:lnTo>
                  <a:lnTo>
                    <a:pt x="10004704" y="421830"/>
                  </a:lnTo>
                  <a:lnTo>
                    <a:pt x="10007333" y="421830"/>
                  </a:lnTo>
                  <a:lnTo>
                    <a:pt x="10008451" y="421360"/>
                  </a:lnTo>
                  <a:lnTo>
                    <a:pt x="10010318" y="419506"/>
                  </a:lnTo>
                  <a:lnTo>
                    <a:pt x="10010775" y="418376"/>
                  </a:lnTo>
                  <a:lnTo>
                    <a:pt x="10010775" y="415747"/>
                  </a:lnTo>
                  <a:close/>
                </a:path>
                <a:path w="10629900" h="2895600">
                  <a:moveTo>
                    <a:pt x="10010775" y="3454"/>
                  </a:moveTo>
                  <a:lnTo>
                    <a:pt x="10010318" y="2336"/>
                  </a:lnTo>
                  <a:lnTo>
                    <a:pt x="10008451" y="469"/>
                  </a:lnTo>
                  <a:lnTo>
                    <a:pt x="10007333" y="0"/>
                  </a:lnTo>
                  <a:lnTo>
                    <a:pt x="10004704" y="0"/>
                  </a:lnTo>
                  <a:lnTo>
                    <a:pt x="10003574" y="469"/>
                  </a:lnTo>
                  <a:lnTo>
                    <a:pt x="10001720" y="2336"/>
                  </a:lnTo>
                  <a:lnTo>
                    <a:pt x="10001250" y="3454"/>
                  </a:lnTo>
                  <a:lnTo>
                    <a:pt x="10001250" y="6083"/>
                  </a:lnTo>
                  <a:lnTo>
                    <a:pt x="10001720" y="7200"/>
                  </a:lnTo>
                  <a:lnTo>
                    <a:pt x="10003574" y="9067"/>
                  </a:lnTo>
                  <a:lnTo>
                    <a:pt x="10004704" y="9525"/>
                  </a:lnTo>
                  <a:lnTo>
                    <a:pt x="10007333" y="9525"/>
                  </a:lnTo>
                  <a:lnTo>
                    <a:pt x="10008451" y="9067"/>
                  </a:lnTo>
                  <a:lnTo>
                    <a:pt x="10010318" y="7200"/>
                  </a:lnTo>
                  <a:lnTo>
                    <a:pt x="10010775" y="6083"/>
                  </a:lnTo>
                  <a:lnTo>
                    <a:pt x="10010775" y="3454"/>
                  </a:lnTo>
                  <a:close/>
                </a:path>
                <a:path w="10629900" h="2895600">
                  <a:moveTo>
                    <a:pt x="10058400" y="2889529"/>
                  </a:moveTo>
                  <a:lnTo>
                    <a:pt x="10057943" y="2888411"/>
                  </a:lnTo>
                  <a:lnTo>
                    <a:pt x="10056076" y="2886545"/>
                  </a:lnTo>
                  <a:lnTo>
                    <a:pt x="10054958" y="2886075"/>
                  </a:lnTo>
                  <a:lnTo>
                    <a:pt x="10052329" y="2886075"/>
                  </a:lnTo>
                  <a:lnTo>
                    <a:pt x="10051199" y="2886545"/>
                  </a:lnTo>
                  <a:lnTo>
                    <a:pt x="10049345" y="2888411"/>
                  </a:lnTo>
                  <a:lnTo>
                    <a:pt x="10048875" y="2889529"/>
                  </a:lnTo>
                  <a:lnTo>
                    <a:pt x="10048875" y="2892158"/>
                  </a:lnTo>
                  <a:lnTo>
                    <a:pt x="10049345" y="2893276"/>
                  </a:lnTo>
                  <a:lnTo>
                    <a:pt x="10051199" y="2895142"/>
                  </a:lnTo>
                  <a:lnTo>
                    <a:pt x="10052329" y="2895600"/>
                  </a:lnTo>
                  <a:lnTo>
                    <a:pt x="10054958" y="2895600"/>
                  </a:lnTo>
                  <a:lnTo>
                    <a:pt x="10056076" y="2895142"/>
                  </a:lnTo>
                  <a:lnTo>
                    <a:pt x="10057943" y="2893276"/>
                  </a:lnTo>
                  <a:lnTo>
                    <a:pt x="10058400" y="2892158"/>
                  </a:lnTo>
                  <a:lnTo>
                    <a:pt x="10058400" y="2889529"/>
                  </a:lnTo>
                  <a:close/>
                </a:path>
                <a:path w="10629900" h="2895600">
                  <a:moveTo>
                    <a:pt x="10058400" y="2477236"/>
                  </a:moveTo>
                  <a:lnTo>
                    <a:pt x="10057943" y="2476106"/>
                  </a:lnTo>
                  <a:lnTo>
                    <a:pt x="10056076" y="2474252"/>
                  </a:lnTo>
                  <a:lnTo>
                    <a:pt x="10054958" y="2473782"/>
                  </a:lnTo>
                  <a:lnTo>
                    <a:pt x="10052329" y="2473782"/>
                  </a:lnTo>
                  <a:lnTo>
                    <a:pt x="10051199" y="2474252"/>
                  </a:lnTo>
                  <a:lnTo>
                    <a:pt x="10049345" y="2476106"/>
                  </a:lnTo>
                  <a:lnTo>
                    <a:pt x="10048875" y="2477236"/>
                  </a:lnTo>
                  <a:lnTo>
                    <a:pt x="10048875" y="2479865"/>
                  </a:lnTo>
                  <a:lnTo>
                    <a:pt x="10049345" y="2480983"/>
                  </a:lnTo>
                  <a:lnTo>
                    <a:pt x="10051199" y="2482850"/>
                  </a:lnTo>
                  <a:lnTo>
                    <a:pt x="10052329" y="2483307"/>
                  </a:lnTo>
                  <a:lnTo>
                    <a:pt x="10054958" y="2483307"/>
                  </a:lnTo>
                  <a:lnTo>
                    <a:pt x="10056076" y="2482850"/>
                  </a:lnTo>
                  <a:lnTo>
                    <a:pt x="10057943" y="2480983"/>
                  </a:lnTo>
                  <a:lnTo>
                    <a:pt x="10058400" y="2479865"/>
                  </a:lnTo>
                  <a:lnTo>
                    <a:pt x="10058400" y="2477236"/>
                  </a:lnTo>
                  <a:close/>
                </a:path>
                <a:path w="10629900" h="2895600">
                  <a:moveTo>
                    <a:pt x="10058400" y="2064931"/>
                  </a:moveTo>
                  <a:lnTo>
                    <a:pt x="10057943" y="2063813"/>
                  </a:lnTo>
                  <a:lnTo>
                    <a:pt x="10056076" y="2061959"/>
                  </a:lnTo>
                  <a:lnTo>
                    <a:pt x="10054958" y="2061489"/>
                  </a:lnTo>
                  <a:lnTo>
                    <a:pt x="10052329" y="2061489"/>
                  </a:lnTo>
                  <a:lnTo>
                    <a:pt x="10051199" y="2061959"/>
                  </a:lnTo>
                  <a:lnTo>
                    <a:pt x="10049345" y="2063813"/>
                  </a:lnTo>
                  <a:lnTo>
                    <a:pt x="10048875" y="2064931"/>
                  </a:lnTo>
                  <a:lnTo>
                    <a:pt x="10048875" y="2067560"/>
                  </a:lnTo>
                  <a:lnTo>
                    <a:pt x="10049345" y="2068690"/>
                  </a:lnTo>
                  <a:lnTo>
                    <a:pt x="10051199" y="2070544"/>
                  </a:lnTo>
                  <a:lnTo>
                    <a:pt x="10052329" y="2071014"/>
                  </a:lnTo>
                  <a:lnTo>
                    <a:pt x="10054958" y="2071014"/>
                  </a:lnTo>
                  <a:lnTo>
                    <a:pt x="10056076" y="2070544"/>
                  </a:lnTo>
                  <a:lnTo>
                    <a:pt x="10057943" y="2068690"/>
                  </a:lnTo>
                  <a:lnTo>
                    <a:pt x="10058400" y="2067560"/>
                  </a:lnTo>
                  <a:lnTo>
                    <a:pt x="10058400" y="2064931"/>
                  </a:lnTo>
                  <a:close/>
                </a:path>
                <a:path w="10629900" h="2895600">
                  <a:moveTo>
                    <a:pt x="10058400" y="1652638"/>
                  </a:moveTo>
                  <a:lnTo>
                    <a:pt x="10057943" y="1651520"/>
                  </a:lnTo>
                  <a:lnTo>
                    <a:pt x="10056076" y="1649653"/>
                  </a:lnTo>
                  <a:lnTo>
                    <a:pt x="10054958" y="1649196"/>
                  </a:lnTo>
                  <a:lnTo>
                    <a:pt x="10052329" y="1649196"/>
                  </a:lnTo>
                  <a:lnTo>
                    <a:pt x="10051199" y="1649653"/>
                  </a:lnTo>
                  <a:lnTo>
                    <a:pt x="10049345" y="1651520"/>
                  </a:lnTo>
                  <a:lnTo>
                    <a:pt x="10048875" y="1652638"/>
                  </a:lnTo>
                  <a:lnTo>
                    <a:pt x="10048875" y="1655267"/>
                  </a:lnTo>
                  <a:lnTo>
                    <a:pt x="10049345" y="1656397"/>
                  </a:lnTo>
                  <a:lnTo>
                    <a:pt x="10051199" y="1658251"/>
                  </a:lnTo>
                  <a:lnTo>
                    <a:pt x="10052329" y="1658721"/>
                  </a:lnTo>
                  <a:lnTo>
                    <a:pt x="10054958" y="1658721"/>
                  </a:lnTo>
                  <a:lnTo>
                    <a:pt x="10056076" y="1658251"/>
                  </a:lnTo>
                  <a:lnTo>
                    <a:pt x="10057943" y="1656397"/>
                  </a:lnTo>
                  <a:lnTo>
                    <a:pt x="10058400" y="1655267"/>
                  </a:lnTo>
                  <a:lnTo>
                    <a:pt x="10058400" y="1652638"/>
                  </a:lnTo>
                  <a:close/>
                </a:path>
                <a:path w="10629900" h="2895600">
                  <a:moveTo>
                    <a:pt x="10058400" y="1240345"/>
                  </a:moveTo>
                  <a:lnTo>
                    <a:pt x="10057943" y="1239215"/>
                  </a:lnTo>
                  <a:lnTo>
                    <a:pt x="10056076" y="1237361"/>
                  </a:lnTo>
                  <a:lnTo>
                    <a:pt x="10054958" y="1236891"/>
                  </a:lnTo>
                  <a:lnTo>
                    <a:pt x="10052329" y="1236891"/>
                  </a:lnTo>
                  <a:lnTo>
                    <a:pt x="10051199" y="1237361"/>
                  </a:lnTo>
                  <a:lnTo>
                    <a:pt x="10049345" y="1239215"/>
                  </a:lnTo>
                  <a:lnTo>
                    <a:pt x="10048875" y="1240345"/>
                  </a:lnTo>
                  <a:lnTo>
                    <a:pt x="10048875" y="1242974"/>
                  </a:lnTo>
                  <a:lnTo>
                    <a:pt x="10049345" y="1244092"/>
                  </a:lnTo>
                  <a:lnTo>
                    <a:pt x="10051199" y="1245958"/>
                  </a:lnTo>
                  <a:lnTo>
                    <a:pt x="10052329" y="1246416"/>
                  </a:lnTo>
                  <a:lnTo>
                    <a:pt x="10054958" y="1246416"/>
                  </a:lnTo>
                  <a:lnTo>
                    <a:pt x="10056076" y="1245958"/>
                  </a:lnTo>
                  <a:lnTo>
                    <a:pt x="10057943" y="1244092"/>
                  </a:lnTo>
                  <a:lnTo>
                    <a:pt x="10058400" y="1242974"/>
                  </a:lnTo>
                  <a:lnTo>
                    <a:pt x="10058400" y="1240345"/>
                  </a:lnTo>
                  <a:close/>
                </a:path>
                <a:path w="10629900" h="2895600">
                  <a:moveTo>
                    <a:pt x="10058400" y="828040"/>
                  </a:moveTo>
                  <a:lnTo>
                    <a:pt x="10057943" y="826922"/>
                  </a:lnTo>
                  <a:lnTo>
                    <a:pt x="10056076" y="825068"/>
                  </a:lnTo>
                  <a:lnTo>
                    <a:pt x="10054958" y="824598"/>
                  </a:lnTo>
                  <a:lnTo>
                    <a:pt x="10052329" y="824598"/>
                  </a:lnTo>
                  <a:lnTo>
                    <a:pt x="10051199" y="825068"/>
                  </a:lnTo>
                  <a:lnTo>
                    <a:pt x="10049345" y="826922"/>
                  </a:lnTo>
                  <a:lnTo>
                    <a:pt x="10048875" y="828040"/>
                  </a:lnTo>
                  <a:lnTo>
                    <a:pt x="10048875" y="830681"/>
                  </a:lnTo>
                  <a:lnTo>
                    <a:pt x="10049345" y="831799"/>
                  </a:lnTo>
                  <a:lnTo>
                    <a:pt x="10051199" y="833653"/>
                  </a:lnTo>
                  <a:lnTo>
                    <a:pt x="10052329" y="834123"/>
                  </a:lnTo>
                  <a:lnTo>
                    <a:pt x="10054958" y="834123"/>
                  </a:lnTo>
                  <a:lnTo>
                    <a:pt x="10056076" y="833653"/>
                  </a:lnTo>
                  <a:lnTo>
                    <a:pt x="10057943" y="831799"/>
                  </a:lnTo>
                  <a:lnTo>
                    <a:pt x="10058400" y="830681"/>
                  </a:lnTo>
                  <a:lnTo>
                    <a:pt x="10058400" y="828040"/>
                  </a:lnTo>
                  <a:close/>
                </a:path>
                <a:path w="10629900" h="2895600">
                  <a:moveTo>
                    <a:pt x="10058400" y="415747"/>
                  </a:moveTo>
                  <a:lnTo>
                    <a:pt x="10057943" y="414629"/>
                  </a:lnTo>
                  <a:lnTo>
                    <a:pt x="10056076" y="412762"/>
                  </a:lnTo>
                  <a:lnTo>
                    <a:pt x="10054958" y="412305"/>
                  </a:lnTo>
                  <a:lnTo>
                    <a:pt x="10052329" y="412305"/>
                  </a:lnTo>
                  <a:lnTo>
                    <a:pt x="10051199" y="412762"/>
                  </a:lnTo>
                  <a:lnTo>
                    <a:pt x="10049345" y="414629"/>
                  </a:lnTo>
                  <a:lnTo>
                    <a:pt x="10048875" y="415747"/>
                  </a:lnTo>
                  <a:lnTo>
                    <a:pt x="10048875" y="418376"/>
                  </a:lnTo>
                  <a:lnTo>
                    <a:pt x="10049345" y="419506"/>
                  </a:lnTo>
                  <a:lnTo>
                    <a:pt x="10051199" y="421360"/>
                  </a:lnTo>
                  <a:lnTo>
                    <a:pt x="10052329" y="421830"/>
                  </a:lnTo>
                  <a:lnTo>
                    <a:pt x="10054958" y="421830"/>
                  </a:lnTo>
                  <a:lnTo>
                    <a:pt x="10056076" y="421360"/>
                  </a:lnTo>
                  <a:lnTo>
                    <a:pt x="10057943" y="419506"/>
                  </a:lnTo>
                  <a:lnTo>
                    <a:pt x="10058400" y="418376"/>
                  </a:lnTo>
                  <a:lnTo>
                    <a:pt x="10058400" y="415747"/>
                  </a:lnTo>
                  <a:close/>
                </a:path>
                <a:path w="10629900" h="2895600">
                  <a:moveTo>
                    <a:pt x="10058400" y="3454"/>
                  </a:moveTo>
                  <a:lnTo>
                    <a:pt x="10057943" y="2336"/>
                  </a:lnTo>
                  <a:lnTo>
                    <a:pt x="10056076" y="469"/>
                  </a:lnTo>
                  <a:lnTo>
                    <a:pt x="10054958" y="0"/>
                  </a:lnTo>
                  <a:lnTo>
                    <a:pt x="10052329" y="0"/>
                  </a:lnTo>
                  <a:lnTo>
                    <a:pt x="10051199" y="469"/>
                  </a:lnTo>
                  <a:lnTo>
                    <a:pt x="10049345" y="2336"/>
                  </a:lnTo>
                  <a:lnTo>
                    <a:pt x="10048875" y="3454"/>
                  </a:lnTo>
                  <a:lnTo>
                    <a:pt x="10048875" y="6083"/>
                  </a:lnTo>
                  <a:lnTo>
                    <a:pt x="10049345" y="7200"/>
                  </a:lnTo>
                  <a:lnTo>
                    <a:pt x="10051199" y="9067"/>
                  </a:lnTo>
                  <a:lnTo>
                    <a:pt x="10052329" y="9525"/>
                  </a:lnTo>
                  <a:lnTo>
                    <a:pt x="10054958" y="9525"/>
                  </a:lnTo>
                  <a:lnTo>
                    <a:pt x="10056076" y="9067"/>
                  </a:lnTo>
                  <a:lnTo>
                    <a:pt x="10057943" y="7200"/>
                  </a:lnTo>
                  <a:lnTo>
                    <a:pt x="10058400" y="6083"/>
                  </a:lnTo>
                  <a:lnTo>
                    <a:pt x="10058400" y="3454"/>
                  </a:lnTo>
                  <a:close/>
                </a:path>
                <a:path w="10629900" h="2895600">
                  <a:moveTo>
                    <a:pt x="10106025" y="2889529"/>
                  </a:moveTo>
                  <a:lnTo>
                    <a:pt x="10105568" y="2888411"/>
                  </a:lnTo>
                  <a:lnTo>
                    <a:pt x="10103701" y="2886545"/>
                  </a:lnTo>
                  <a:lnTo>
                    <a:pt x="10102583" y="2886075"/>
                  </a:lnTo>
                  <a:lnTo>
                    <a:pt x="10099954" y="2886075"/>
                  </a:lnTo>
                  <a:lnTo>
                    <a:pt x="10098824" y="2886545"/>
                  </a:lnTo>
                  <a:lnTo>
                    <a:pt x="10096970" y="2888411"/>
                  </a:lnTo>
                  <a:lnTo>
                    <a:pt x="10096500" y="2889529"/>
                  </a:lnTo>
                  <a:lnTo>
                    <a:pt x="10096500" y="2892158"/>
                  </a:lnTo>
                  <a:lnTo>
                    <a:pt x="10096970" y="2893276"/>
                  </a:lnTo>
                  <a:lnTo>
                    <a:pt x="10098824" y="2895142"/>
                  </a:lnTo>
                  <a:lnTo>
                    <a:pt x="10099954" y="2895600"/>
                  </a:lnTo>
                  <a:lnTo>
                    <a:pt x="10102583" y="2895600"/>
                  </a:lnTo>
                  <a:lnTo>
                    <a:pt x="10103701" y="2895142"/>
                  </a:lnTo>
                  <a:lnTo>
                    <a:pt x="10105568" y="2893276"/>
                  </a:lnTo>
                  <a:lnTo>
                    <a:pt x="10106025" y="2892158"/>
                  </a:lnTo>
                  <a:lnTo>
                    <a:pt x="10106025" y="2889529"/>
                  </a:lnTo>
                  <a:close/>
                </a:path>
                <a:path w="10629900" h="2895600">
                  <a:moveTo>
                    <a:pt x="10106025" y="2477236"/>
                  </a:moveTo>
                  <a:lnTo>
                    <a:pt x="10105568" y="2476106"/>
                  </a:lnTo>
                  <a:lnTo>
                    <a:pt x="10103701" y="2474252"/>
                  </a:lnTo>
                  <a:lnTo>
                    <a:pt x="10102583" y="2473782"/>
                  </a:lnTo>
                  <a:lnTo>
                    <a:pt x="10099954" y="2473782"/>
                  </a:lnTo>
                  <a:lnTo>
                    <a:pt x="10098824" y="2474252"/>
                  </a:lnTo>
                  <a:lnTo>
                    <a:pt x="10096970" y="2476106"/>
                  </a:lnTo>
                  <a:lnTo>
                    <a:pt x="10096500" y="2477236"/>
                  </a:lnTo>
                  <a:lnTo>
                    <a:pt x="10096500" y="2479865"/>
                  </a:lnTo>
                  <a:lnTo>
                    <a:pt x="10096970" y="2480983"/>
                  </a:lnTo>
                  <a:lnTo>
                    <a:pt x="10098824" y="2482850"/>
                  </a:lnTo>
                  <a:lnTo>
                    <a:pt x="10099954" y="2483307"/>
                  </a:lnTo>
                  <a:lnTo>
                    <a:pt x="10102583" y="2483307"/>
                  </a:lnTo>
                  <a:lnTo>
                    <a:pt x="10103701" y="2482850"/>
                  </a:lnTo>
                  <a:lnTo>
                    <a:pt x="10105568" y="2480983"/>
                  </a:lnTo>
                  <a:lnTo>
                    <a:pt x="10106025" y="2479865"/>
                  </a:lnTo>
                  <a:lnTo>
                    <a:pt x="10106025" y="2477236"/>
                  </a:lnTo>
                  <a:close/>
                </a:path>
                <a:path w="10629900" h="2895600">
                  <a:moveTo>
                    <a:pt x="10106025" y="2064931"/>
                  </a:moveTo>
                  <a:lnTo>
                    <a:pt x="10105568" y="2063813"/>
                  </a:lnTo>
                  <a:lnTo>
                    <a:pt x="10103701" y="2061959"/>
                  </a:lnTo>
                  <a:lnTo>
                    <a:pt x="10102583" y="2061489"/>
                  </a:lnTo>
                  <a:lnTo>
                    <a:pt x="10099954" y="2061489"/>
                  </a:lnTo>
                  <a:lnTo>
                    <a:pt x="10098824" y="2061959"/>
                  </a:lnTo>
                  <a:lnTo>
                    <a:pt x="10096970" y="2063813"/>
                  </a:lnTo>
                  <a:lnTo>
                    <a:pt x="10096500" y="2064931"/>
                  </a:lnTo>
                  <a:lnTo>
                    <a:pt x="10096500" y="2067560"/>
                  </a:lnTo>
                  <a:lnTo>
                    <a:pt x="10096970" y="2068690"/>
                  </a:lnTo>
                  <a:lnTo>
                    <a:pt x="10098824" y="2070544"/>
                  </a:lnTo>
                  <a:lnTo>
                    <a:pt x="10099954" y="2071014"/>
                  </a:lnTo>
                  <a:lnTo>
                    <a:pt x="10102583" y="2071014"/>
                  </a:lnTo>
                  <a:lnTo>
                    <a:pt x="10103701" y="2070544"/>
                  </a:lnTo>
                  <a:lnTo>
                    <a:pt x="10105568" y="2068690"/>
                  </a:lnTo>
                  <a:lnTo>
                    <a:pt x="10106025" y="2067560"/>
                  </a:lnTo>
                  <a:lnTo>
                    <a:pt x="10106025" y="2064931"/>
                  </a:lnTo>
                  <a:close/>
                </a:path>
                <a:path w="10629900" h="2895600">
                  <a:moveTo>
                    <a:pt x="10106025" y="1652638"/>
                  </a:moveTo>
                  <a:lnTo>
                    <a:pt x="10105568" y="1651520"/>
                  </a:lnTo>
                  <a:lnTo>
                    <a:pt x="10103701" y="1649653"/>
                  </a:lnTo>
                  <a:lnTo>
                    <a:pt x="10102583" y="1649196"/>
                  </a:lnTo>
                  <a:lnTo>
                    <a:pt x="10099954" y="1649196"/>
                  </a:lnTo>
                  <a:lnTo>
                    <a:pt x="10098824" y="1649653"/>
                  </a:lnTo>
                  <a:lnTo>
                    <a:pt x="10096970" y="1651520"/>
                  </a:lnTo>
                  <a:lnTo>
                    <a:pt x="10096500" y="1652638"/>
                  </a:lnTo>
                  <a:lnTo>
                    <a:pt x="10096500" y="1655267"/>
                  </a:lnTo>
                  <a:lnTo>
                    <a:pt x="10096970" y="1656397"/>
                  </a:lnTo>
                  <a:lnTo>
                    <a:pt x="10098824" y="1658251"/>
                  </a:lnTo>
                  <a:lnTo>
                    <a:pt x="10099954" y="1658721"/>
                  </a:lnTo>
                  <a:lnTo>
                    <a:pt x="10102583" y="1658721"/>
                  </a:lnTo>
                  <a:lnTo>
                    <a:pt x="10103701" y="1658251"/>
                  </a:lnTo>
                  <a:lnTo>
                    <a:pt x="10105568" y="1656397"/>
                  </a:lnTo>
                  <a:lnTo>
                    <a:pt x="10106025" y="1655267"/>
                  </a:lnTo>
                  <a:lnTo>
                    <a:pt x="10106025" y="1652638"/>
                  </a:lnTo>
                  <a:close/>
                </a:path>
                <a:path w="10629900" h="2895600">
                  <a:moveTo>
                    <a:pt x="10106025" y="1240345"/>
                  </a:moveTo>
                  <a:lnTo>
                    <a:pt x="10105568" y="1239215"/>
                  </a:lnTo>
                  <a:lnTo>
                    <a:pt x="10103701" y="1237361"/>
                  </a:lnTo>
                  <a:lnTo>
                    <a:pt x="10102583" y="1236891"/>
                  </a:lnTo>
                  <a:lnTo>
                    <a:pt x="10099954" y="1236891"/>
                  </a:lnTo>
                  <a:lnTo>
                    <a:pt x="10098824" y="1237361"/>
                  </a:lnTo>
                  <a:lnTo>
                    <a:pt x="10096970" y="1239215"/>
                  </a:lnTo>
                  <a:lnTo>
                    <a:pt x="10096500" y="1240345"/>
                  </a:lnTo>
                  <a:lnTo>
                    <a:pt x="10096500" y="1242974"/>
                  </a:lnTo>
                  <a:lnTo>
                    <a:pt x="10096970" y="1244092"/>
                  </a:lnTo>
                  <a:lnTo>
                    <a:pt x="10098824" y="1245958"/>
                  </a:lnTo>
                  <a:lnTo>
                    <a:pt x="10099954" y="1246416"/>
                  </a:lnTo>
                  <a:lnTo>
                    <a:pt x="10102583" y="1246416"/>
                  </a:lnTo>
                  <a:lnTo>
                    <a:pt x="10103701" y="1245958"/>
                  </a:lnTo>
                  <a:lnTo>
                    <a:pt x="10105568" y="1244092"/>
                  </a:lnTo>
                  <a:lnTo>
                    <a:pt x="10106025" y="1242974"/>
                  </a:lnTo>
                  <a:lnTo>
                    <a:pt x="10106025" y="1240345"/>
                  </a:lnTo>
                  <a:close/>
                </a:path>
                <a:path w="10629900" h="2895600">
                  <a:moveTo>
                    <a:pt x="10106025" y="828040"/>
                  </a:moveTo>
                  <a:lnTo>
                    <a:pt x="10105568" y="826922"/>
                  </a:lnTo>
                  <a:lnTo>
                    <a:pt x="10103701" y="825068"/>
                  </a:lnTo>
                  <a:lnTo>
                    <a:pt x="10102583" y="824598"/>
                  </a:lnTo>
                  <a:lnTo>
                    <a:pt x="10099954" y="824598"/>
                  </a:lnTo>
                  <a:lnTo>
                    <a:pt x="10098824" y="825068"/>
                  </a:lnTo>
                  <a:lnTo>
                    <a:pt x="10096970" y="826922"/>
                  </a:lnTo>
                  <a:lnTo>
                    <a:pt x="10096500" y="828040"/>
                  </a:lnTo>
                  <a:lnTo>
                    <a:pt x="10096500" y="830681"/>
                  </a:lnTo>
                  <a:lnTo>
                    <a:pt x="10096970" y="831799"/>
                  </a:lnTo>
                  <a:lnTo>
                    <a:pt x="10098824" y="833653"/>
                  </a:lnTo>
                  <a:lnTo>
                    <a:pt x="10099954" y="834123"/>
                  </a:lnTo>
                  <a:lnTo>
                    <a:pt x="10102583" y="834123"/>
                  </a:lnTo>
                  <a:lnTo>
                    <a:pt x="10103701" y="833653"/>
                  </a:lnTo>
                  <a:lnTo>
                    <a:pt x="10105568" y="831799"/>
                  </a:lnTo>
                  <a:lnTo>
                    <a:pt x="10106025" y="830681"/>
                  </a:lnTo>
                  <a:lnTo>
                    <a:pt x="10106025" y="828040"/>
                  </a:lnTo>
                  <a:close/>
                </a:path>
                <a:path w="10629900" h="2895600">
                  <a:moveTo>
                    <a:pt x="10106025" y="415747"/>
                  </a:moveTo>
                  <a:lnTo>
                    <a:pt x="10105568" y="414629"/>
                  </a:lnTo>
                  <a:lnTo>
                    <a:pt x="10103701" y="412762"/>
                  </a:lnTo>
                  <a:lnTo>
                    <a:pt x="10102583" y="412305"/>
                  </a:lnTo>
                  <a:lnTo>
                    <a:pt x="10099954" y="412305"/>
                  </a:lnTo>
                  <a:lnTo>
                    <a:pt x="10098824" y="412762"/>
                  </a:lnTo>
                  <a:lnTo>
                    <a:pt x="10096970" y="414629"/>
                  </a:lnTo>
                  <a:lnTo>
                    <a:pt x="10096500" y="415747"/>
                  </a:lnTo>
                  <a:lnTo>
                    <a:pt x="10096500" y="418376"/>
                  </a:lnTo>
                  <a:lnTo>
                    <a:pt x="10096970" y="419506"/>
                  </a:lnTo>
                  <a:lnTo>
                    <a:pt x="10098824" y="421360"/>
                  </a:lnTo>
                  <a:lnTo>
                    <a:pt x="10099954" y="421830"/>
                  </a:lnTo>
                  <a:lnTo>
                    <a:pt x="10102583" y="421830"/>
                  </a:lnTo>
                  <a:lnTo>
                    <a:pt x="10103701" y="421360"/>
                  </a:lnTo>
                  <a:lnTo>
                    <a:pt x="10105568" y="419506"/>
                  </a:lnTo>
                  <a:lnTo>
                    <a:pt x="10106025" y="418376"/>
                  </a:lnTo>
                  <a:lnTo>
                    <a:pt x="10106025" y="415747"/>
                  </a:lnTo>
                  <a:close/>
                </a:path>
                <a:path w="10629900" h="2895600">
                  <a:moveTo>
                    <a:pt x="10106025" y="3454"/>
                  </a:moveTo>
                  <a:lnTo>
                    <a:pt x="10105568" y="2336"/>
                  </a:lnTo>
                  <a:lnTo>
                    <a:pt x="10103701" y="469"/>
                  </a:lnTo>
                  <a:lnTo>
                    <a:pt x="10102583" y="0"/>
                  </a:lnTo>
                  <a:lnTo>
                    <a:pt x="10099954" y="0"/>
                  </a:lnTo>
                  <a:lnTo>
                    <a:pt x="10098824" y="469"/>
                  </a:lnTo>
                  <a:lnTo>
                    <a:pt x="10096970" y="2336"/>
                  </a:lnTo>
                  <a:lnTo>
                    <a:pt x="10096500" y="3454"/>
                  </a:lnTo>
                  <a:lnTo>
                    <a:pt x="10096500" y="6083"/>
                  </a:lnTo>
                  <a:lnTo>
                    <a:pt x="10096970" y="7200"/>
                  </a:lnTo>
                  <a:lnTo>
                    <a:pt x="10098824" y="9067"/>
                  </a:lnTo>
                  <a:lnTo>
                    <a:pt x="10099954" y="9525"/>
                  </a:lnTo>
                  <a:lnTo>
                    <a:pt x="10102583" y="9525"/>
                  </a:lnTo>
                  <a:lnTo>
                    <a:pt x="10103701" y="9067"/>
                  </a:lnTo>
                  <a:lnTo>
                    <a:pt x="10105568" y="7200"/>
                  </a:lnTo>
                  <a:lnTo>
                    <a:pt x="10106025" y="6083"/>
                  </a:lnTo>
                  <a:lnTo>
                    <a:pt x="10106025" y="3454"/>
                  </a:lnTo>
                  <a:close/>
                </a:path>
                <a:path w="10629900" h="2895600">
                  <a:moveTo>
                    <a:pt x="10153650" y="2889529"/>
                  </a:moveTo>
                  <a:lnTo>
                    <a:pt x="10153193" y="2888411"/>
                  </a:lnTo>
                  <a:lnTo>
                    <a:pt x="10151326" y="2886545"/>
                  </a:lnTo>
                  <a:lnTo>
                    <a:pt x="10150208" y="2886075"/>
                  </a:lnTo>
                  <a:lnTo>
                    <a:pt x="10147579" y="2886075"/>
                  </a:lnTo>
                  <a:lnTo>
                    <a:pt x="10146449" y="2886545"/>
                  </a:lnTo>
                  <a:lnTo>
                    <a:pt x="10144595" y="2888411"/>
                  </a:lnTo>
                  <a:lnTo>
                    <a:pt x="10144125" y="2889529"/>
                  </a:lnTo>
                  <a:lnTo>
                    <a:pt x="10144125" y="2892158"/>
                  </a:lnTo>
                  <a:lnTo>
                    <a:pt x="10144595" y="2893276"/>
                  </a:lnTo>
                  <a:lnTo>
                    <a:pt x="10146449" y="2895142"/>
                  </a:lnTo>
                  <a:lnTo>
                    <a:pt x="10147579" y="2895600"/>
                  </a:lnTo>
                  <a:lnTo>
                    <a:pt x="10150208" y="2895600"/>
                  </a:lnTo>
                  <a:lnTo>
                    <a:pt x="10151326" y="2895142"/>
                  </a:lnTo>
                  <a:lnTo>
                    <a:pt x="10153193" y="2893276"/>
                  </a:lnTo>
                  <a:lnTo>
                    <a:pt x="10153650" y="2892158"/>
                  </a:lnTo>
                  <a:lnTo>
                    <a:pt x="10153650" y="2889529"/>
                  </a:lnTo>
                  <a:close/>
                </a:path>
                <a:path w="10629900" h="2895600">
                  <a:moveTo>
                    <a:pt x="10153650" y="2477236"/>
                  </a:moveTo>
                  <a:lnTo>
                    <a:pt x="10153193" y="2476106"/>
                  </a:lnTo>
                  <a:lnTo>
                    <a:pt x="10151326" y="2474252"/>
                  </a:lnTo>
                  <a:lnTo>
                    <a:pt x="10150208" y="2473782"/>
                  </a:lnTo>
                  <a:lnTo>
                    <a:pt x="10147579" y="2473782"/>
                  </a:lnTo>
                  <a:lnTo>
                    <a:pt x="10146449" y="2474252"/>
                  </a:lnTo>
                  <a:lnTo>
                    <a:pt x="10144595" y="2476106"/>
                  </a:lnTo>
                  <a:lnTo>
                    <a:pt x="10144125" y="2477236"/>
                  </a:lnTo>
                  <a:lnTo>
                    <a:pt x="10144125" y="2479865"/>
                  </a:lnTo>
                  <a:lnTo>
                    <a:pt x="10144595" y="2480983"/>
                  </a:lnTo>
                  <a:lnTo>
                    <a:pt x="10146449" y="2482850"/>
                  </a:lnTo>
                  <a:lnTo>
                    <a:pt x="10147579" y="2483307"/>
                  </a:lnTo>
                  <a:lnTo>
                    <a:pt x="10150208" y="2483307"/>
                  </a:lnTo>
                  <a:lnTo>
                    <a:pt x="10151326" y="2482850"/>
                  </a:lnTo>
                  <a:lnTo>
                    <a:pt x="10153193" y="2480983"/>
                  </a:lnTo>
                  <a:lnTo>
                    <a:pt x="10153650" y="2479865"/>
                  </a:lnTo>
                  <a:lnTo>
                    <a:pt x="10153650" y="2477236"/>
                  </a:lnTo>
                  <a:close/>
                </a:path>
                <a:path w="10629900" h="2895600">
                  <a:moveTo>
                    <a:pt x="10153650" y="2064931"/>
                  </a:moveTo>
                  <a:lnTo>
                    <a:pt x="10153193" y="2063813"/>
                  </a:lnTo>
                  <a:lnTo>
                    <a:pt x="10151326" y="2061959"/>
                  </a:lnTo>
                  <a:lnTo>
                    <a:pt x="10150208" y="2061489"/>
                  </a:lnTo>
                  <a:lnTo>
                    <a:pt x="10147579" y="2061489"/>
                  </a:lnTo>
                  <a:lnTo>
                    <a:pt x="10146449" y="2061959"/>
                  </a:lnTo>
                  <a:lnTo>
                    <a:pt x="10144595" y="2063813"/>
                  </a:lnTo>
                  <a:lnTo>
                    <a:pt x="10144125" y="2064931"/>
                  </a:lnTo>
                  <a:lnTo>
                    <a:pt x="10144125" y="2067560"/>
                  </a:lnTo>
                  <a:lnTo>
                    <a:pt x="10144595" y="2068690"/>
                  </a:lnTo>
                  <a:lnTo>
                    <a:pt x="10146449" y="2070544"/>
                  </a:lnTo>
                  <a:lnTo>
                    <a:pt x="10147579" y="2071014"/>
                  </a:lnTo>
                  <a:lnTo>
                    <a:pt x="10150208" y="2071014"/>
                  </a:lnTo>
                  <a:lnTo>
                    <a:pt x="10151326" y="2070544"/>
                  </a:lnTo>
                  <a:lnTo>
                    <a:pt x="10153193" y="2068690"/>
                  </a:lnTo>
                  <a:lnTo>
                    <a:pt x="10153650" y="2067560"/>
                  </a:lnTo>
                  <a:lnTo>
                    <a:pt x="10153650" y="2064931"/>
                  </a:lnTo>
                  <a:close/>
                </a:path>
                <a:path w="10629900" h="2895600">
                  <a:moveTo>
                    <a:pt x="10153650" y="1652638"/>
                  </a:moveTo>
                  <a:lnTo>
                    <a:pt x="10153193" y="1651520"/>
                  </a:lnTo>
                  <a:lnTo>
                    <a:pt x="10151326" y="1649653"/>
                  </a:lnTo>
                  <a:lnTo>
                    <a:pt x="10150208" y="1649196"/>
                  </a:lnTo>
                  <a:lnTo>
                    <a:pt x="10147579" y="1649196"/>
                  </a:lnTo>
                  <a:lnTo>
                    <a:pt x="10146449" y="1649653"/>
                  </a:lnTo>
                  <a:lnTo>
                    <a:pt x="10144595" y="1651520"/>
                  </a:lnTo>
                  <a:lnTo>
                    <a:pt x="10144125" y="1652638"/>
                  </a:lnTo>
                  <a:lnTo>
                    <a:pt x="10144125" y="1655267"/>
                  </a:lnTo>
                  <a:lnTo>
                    <a:pt x="10144595" y="1656397"/>
                  </a:lnTo>
                  <a:lnTo>
                    <a:pt x="10146449" y="1658251"/>
                  </a:lnTo>
                  <a:lnTo>
                    <a:pt x="10147579" y="1658721"/>
                  </a:lnTo>
                  <a:lnTo>
                    <a:pt x="10150208" y="1658721"/>
                  </a:lnTo>
                  <a:lnTo>
                    <a:pt x="10151326" y="1658251"/>
                  </a:lnTo>
                  <a:lnTo>
                    <a:pt x="10153193" y="1656397"/>
                  </a:lnTo>
                  <a:lnTo>
                    <a:pt x="10153650" y="1655267"/>
                  </a:lnTo>
                  <a:lnTo>
                    <a:pt x="10153650" y="1652638"/>
                  </a:lnTo>
                  <a:close/>
                </a:path>
                <a:path w="10629900" h="2895600">
                  <a:moveTo>
                    <a:pt x="10153650" y="1240345"/>
                  </a:moveTo>
                  <a:lnTo>
                    <a:pt x="10153193" y="1239215"/>
                  </a:lnTo>
                  <a:lnTo>
                    <a:pt x="10151326" y="1237361"/>
                  </a:lnTo>
                  <a:lnTo>
                    <a:pt x="10150208" y="1236891"/>
                  </a:lnTo>
                  <a:lnTo>
                    <a:pt x="10147579" y="1236891"/>
                  </a:lnTo>
                  <a:lnTo>
                    <a:pt x="10146449" y="1237361"/>
                  </a:lnTo>
                  <a:lnTo>
                    <a:pt x="10144595" y="1239215"/>
                  </a:lnTo>
                  <a:lnTo>
                    <a:pt x="10144125" y="1240345"/>
                  </a:lnTo>
                  <a:lnTo>
                    <a:pt x="10144125" y="1242974"/>
                  </a:lnTo>
                  <a:lnTo>
                    <a:pt x="10144595" y="1244092"/>
                  </a:lnTo>
                  <a:lnTo>
                    <a:pt x="10146449" y="1245958"/>
                  </a:lnTo>
                  <a:lnTo>
                    <a:pt x="10147579" y="1246416"/>
                  </a:lnTo>
                  <a:lnTo>
                    <a:pt x="10150208" y="1246416"/>
                  </a:lnTo>
                  <a:lnTo>
                    <a:pt x="10151326" y="1245958"/>
                  </a:lnTo>
                  <a:lnTo>
                    <a:pt x="10153193" y="1244092"/>
                  </a:lnTo>
                  <a:lnTo>
                    <a:pt x="10153650" y="1242974"/>
                  </a:lnTo>
                  <a:lnTo>
                    <a:pt x="10153650" y="1240345"/>
                  </a:lnTo>
                  <a:close/>
                </a:path>
                <a:path w="10629900" h="2895600">
                  <a:moveTo>
                    <a:pt x="10153650" y="828040"/>
                  </a:moveTo>
                  <a:lnTo>
                    <a:pt x="10153193" y="826922"/>
                  </a:lnTo>
                  <a:lnTo>
                    <a:pt x="10151326" y="825068"/>
                  </a:lnTo>
                  <a:lnTo>
                    <a:pt x="10150208" y="824598"/>
                  </a:lnTo>
                  <a:lnTo>
                    <a:pt x="10147579" y="824598"/>
                  </a:lnTo>
                  <a:lnTo>
                    <a:pt x="10146449" y="825068"/>
                  </a:lnTo>
                  <a:lnTo>
                    <a:pt x="10144595" y="826922"/>
                  </a:lnTo>
                  <a:lnTo>
                    <a:pt x="10144125" y="828040"/>
                  </a:lnTo>
                  <a:lnTo>
                    <a:pt x="10144125" y="830681"/>
                  </a:lnTo>
                  <a:lnTo>
                    <a:pt x="10144595" y="831799"/>
                  </a:lnTo>
                  <a:lnTo>
                    <a:pt x="10146449" y="833653"/>
                  </a:lnTo>
                  <a:lnTo>
                    <a:pt x="10147579" y="834123"/>
                  </a:lnTo>
                  <a:lnTo>
                    <a:pt x="10150208" y="834123"/>
                  </a:lnTo>
                  <a:lnTo>
                    <a:pt x="10151326" y="833653"/>
                  </a:lnTo>
                  <a:lnTo>
                    <a:pt x="10153193" y="831799"/>
                  </a:lnTo>
                  <a:lnTo>
                    <a:pt x="10153650" y="830681"/>
                  </a:lnTo>
                  <a:lnTo>
                    <a:pt x="10153650" y="828040"/>
                  </a:lnTo>
                  <a:close/>
                </a:path>
                <a:path w="10629900" h="2895600">
                  <a:moveTo>
                    <a:pt x="10153650" y="415747"/>
                  </a:moveTo>
                  <a:lnTo>
                    <a:pt x="10153193" y="414629"/>
                  </a:lnTo>
                  <a:lnTo>
                    <a:pt x="10151326" y="412762"/>
                  </a:lnTo>
                  <a:lnTo>
                    <a:pt x="10150208" y="412305"/>
                  </a:lnTo>
                  <a:lnTo>
                    <a:pt x="10147579" y="412305"/>
                  </a:lnTo>
                  <a:lnTo>
                    <a:pt x="10146449" y="412762"/>
                  </a:lnTo>
                  <a:lnTo>
                    <a:pt x="10144595" y="414629"/>
                  </a:lnTo>
                  <a:lnTo>
                    <a:pt x="10144125" y="415747"/>
                  </a:lnTo>
                  <a:lnTo>
                    <a:pt x="10144125" y="418376"/>
                  </a:lnTo>
                  <a:lnTo>
                    <a:pt x="10144595" y="419506"/>
                  </a:lnTo>
                  <a:lnTo>
                    <a:pt x="10146449" y="421360"/>
                  </a:lnTo>
                  <a:lnTo>
                    <a:pt x="10147579" y="421830"/>
                  </a:lnTo>
                  <a:lnTo>
                    <a:pt x="10150208" y="421830"/>
                  </a:lnTo>
                  <a:lnTo>
                    <a:pt x="10151326" y="421360"/>
                  </a:lnTo>
                  <a:lnTo>
                    <a:pt x="10153193" y="419506"/>
                  </a:lnTo>
                  <a:lnTo>
                    <a:pt x="10153650" y="418376"/>
                  </a:lnTo>
                  <a:lnTo>
                    <a:pt x="10153650" y="415747"/>
                  </a:lnTo>
                  <a:close/>
                </a:path>
                <a:path w="10629900" h="2895600">
                  <a:moveTo>
                    <a:pt x="10153650" y="3454"/>
                  </a:moveTo>
                  <a:lnTo>
                    <a:pt x="10153193" y="2336"/>
                  </a:lnTo>
                  <a:lnTo>
                    <a:pt x="10151326" y="469"/>
                  </a:lnTo>
                  <a:lnTo>
                    <a:pt x="10150208" y="0"/>
                  </a:lnTo>
                  <a:lnTo>
                    <a:pt x="10147579" y="0"/>
                  </a:lnTo>
                  <a:lnTo>
                    <a:pt x="10146449" y="469"/>
                  </a:lnTo>
                  <a:lnTo>
                    <a:pt x="10144595" y="2336"/>
                  </a:lnTo>
                  <a:lnTo>
                    <a:pt x="10144125" y="3454"/>
                  </a:lnTo>
                  <a:lnTo>
                    <a:pt x="10144125" y="6083"/>
                  </a:lnTo>
                  <a:lnTo>
                    <a:pt x="10144595" y="7200"/>
                  </a:lnTo>
                  <a:lnTo>
                    <a:pt x="10146449" y="9067"/>
                  </a:lnTo>
                  <a:lnTo>
                    <a:pt x="10147579" y="9525"/>
                  </a:lnTo>
                  <a:lnTo>
                    <a:pt x="10150208" y="9525"/>
                  </a:lnTo>
                  <a:lnTo>
                    <a:pt x="10151326" y="9067"/>
                  </a:lnTo>
                  <a:lnTo>
                    <a:pt x="10153193" y="7200"/>
                  </a:lnTo>
                  <a:lnTo>
                    <a:pt x="10153650" y="6083"/>
                  </a:lnTo>
                  <a:lnTo>
                    <a:pt x="10153650" y="3454"/>
                  </a:lnTo>
                  <a:close/>
                </a:path>
                <a:path w="10629900" h="2895600">
                  <a:moveTo>
                    <a:pt x="10201275" y="2889529"/>
                  </a:moveTo>
                  <a:lnTo>
                    <a:pt x="10200818" y="2888411"/>
                  </a:lnTo>
                  <a:lnTo>
                    <a:pt x="10198951" y="2886545"/>
                  </a:lnTo>
                  <a:lnTo>
                    <a:pt x="10197833" y="2886075"/>
                  </a:lnTo>
                  <a:lnTo>
                    <a:pt x="10195204" y="2886075"/>
                  </a:lnTo>
                  <a:lnTo>
                    <a:pt x="10194074" y="2886545"/>
                  </a:lnTo>
                  <a:lnTo>
                    <a:pt x="10192220" y="2888411"/>
                  </a:lnTo>
                  <a:lnTo>
                    <a:pt x="10191750" y="2889529"/>
                  </a:lnTo>
                  <a:lnTo>
                    <a:pt x="10191750" y="2892158"/>
                  </a:lnTo>
                  <a:lnTo>
                    <a:pt x="10192220" y="2893276"/>
                  </a:lnTo>
                  <a:lnTo>
                    <a:pt x="10194074" y="2895142"/>
                  </a:lnTo>
                  <a:lnTo>
                    <a:pt x="10195204" y="2895600"/>
                  </a:lnTo>
                  <a:lnTo>
                    <a:pt x="10197833" y="2895600"/>
                  </a:lnTo>
                  <a:lnTo>
                    <a:pt x="10198951" y="2895142"/>
                  </a:lnTo>
                  <a:lnTo>
                    <a:pt x="10200818" y="2893276"/>
                  </a:lnTo>
                  <a:lnTo>
                    <a:pt x="10201275" y="2892158"/>
                  </a:lnTo>
                  <a:lnTo>
                    <a:pt x="10201275" y="2889529"/>
                  </a:lnTo>
                  <a:close/>
                </a:path>
                <a:path w="10629900" h="2895600">
                  <a:moveTo>
                    <a:pt x="10201275" y="2477236"/>
                  </a:moveTo>
                  <a:lnTo>
                    <a:pt x="10200818" y="2476106"/>
                  </a:lnTo>
                  <a:lnTo>
                    <a:pt x="10198951" y="2474252"/>
                  </a:lnTo>
                  <a:lnTo>
                    <a:pt x="10197833" y="2473782"/>
                  </a:lnTo>
                  <a:lnTo>
                    <a:pt x="10195204" y="2473782"/>
                  </a:lnTo>
                  <a:lnTo>
                    <a:pt x="10194074" y="2474252"/>
                  </a:lnTo>
                  <a:lnTo>
                    <a:pt x="10192220" y="2476106"/>
                  </a:lnTo>
                  <a:lnTo>
                    <a:pt x="10191750" y="2477236"/>
                  </a:lnTo>
                  <a:lnTo>
                    <a:pt x="10191750" y="2479865"/>
                  </a:lnTo>
                  <a:lnTo>
                    <a:pt x="10192220" y="2480983"/>
                  </a:lnTo>
                  <a:lnTo>
                    <a:pt x="10194074" y="2482850"/>
                  </a:lnTo>
                  <a:lnTo>
                    <a:pt x="10195204" y="2483307"/>
                  </a:lnTo>
                  <a:lnTo>
                    <a:pt x="10197833" y="2483307"/>
                  </a:lnTo>
                  <a:lnTo>
                    <a:pt x="10198951" y="2482850"/>
                  </a:lnTo>
                  <a:lnTo>
                    <a:pt x="10200818" y="2480983"/>
                  </a:lnTo>
                  <a:lnTo>
                    <a:pt x="10201275" y="2479865"/>
                  </a:lnTo>
                  <a:lnTo>
                    <a:pt x="10201275" y="2477236"/>
                  </a:lnTo>
                  <a:close/>
                </a:path>
                <a:path w="10629900" h="2895600">
                  <a:moveTo>
                    <a:pt x="10201275" y="2064931"/>
                  </a:moveTo>
                  <a:lnTo>
                    <a:pt x="10200818" y="2063813"/>
                  </a:lnTo>
                  <a:lnTo>
                    <a:pt x="10198951" y="2061959"/>
                  </a:lnTo>
                  <a:lnTo>
                    <a:pt x="10197833" y="2061489"/>
                  </a:lnTo>
                  <a:lnTo>
                    <a:pt x="10195204" y="2061489"/>
                  </a:lnTo>
                  <a:lnTo>
                    <a:pt x="10194074" y="2061959"/>
                  </a:lnTo>
                  <a:lnTo>
                    <a:pt x="10192220" y="2063813"/>
                  </a:lnTo>
                  <a:lnTo>
                    <a:pt x="10191750" y="2064931"/>
                  </a:lnTo>
                  <a:lnTo>
                    <a:pt x="10191750" y="2067560"/>
                  </a:lnTo>
                  <a:lnTo>
                    <a:pt x="10192220" y="2068690"/>
                  </a:lnTo>
                  <a:lnTo>
                    <a:pt x="10194074" y="2070544"/>
                  </a:lnTo>
                  <a:lnTo>
                    <a:pt x="10195204" y="2071014"/>
                  </a:lnTo>
                  <a:lnTo>
                    <a:pt x="10197833" y="2071014"/>
                  </a:lnTo>
                  <a:lnTo>
                    <a:pt x="10198951" y="2070544"/>
                  </a:lnTo>
                  <a:lnTo>
                    <a:pt x="10200818" y="2068690"/>
                  </a:lnTo>
                  <a:lnTo>
                    <a:pt x="10201275" y="2067560"/>
                  </a:lnTo>
                  <a:lnTo>
                    <a:pt x="10201275" y="2064931"/>
                  </a:lnTo>
                  <a:close/>
                </a:path>
                <a:path w="10629900" h="2895600">
                  <a:moveTo>
                    <a:pt x="10201275" y="1652638"/>
                  </a:moveTo>
                  <a:lnTo>
                    <a:pt x="10200818" y="1651520"/>
                  </a:lnTo>
                  <a:lnTo>
                    <a:pt x="10198951" y="1649653"/>
                  </a:lnTo>
                  <a:lnTo>
                    <a:pt x="10197833" y="1649196"/>
                  </a:lnTo>
                  <a:lnTo>
                    <a:pt x="10195204" y="1649196"/>
                  </a:lnTo>
                  <a:lnTo>
                    <a:pt x="10194074" y="1649653"/>
                  </a:lnTo>
                  <a:lnTo>
                    <a:pt x="10192220" y="1651520"/>
                  </a:lnTo>
                  <a:lnTo>
                    <a:pt x="10191750" y="1652638"/>
                  </a:lnTo>
                  <a:lnTo>
                    <a:pt x="10191750" y="1655267"/>
                  </a:lnTo>
                  <a:lnTo>
                    <a:pt x="10192220" y="1656397"/>
                  </a:lnTo>
                  <a:lnTo>
                    <a:pt x="10194074" y="1658251"/>
                  </a:lnTo>
                  <a:lnTo>
                    <a:pt x="10195204" y="1658721"/>
                  </a:lnTo>
                  <a:lnTo>
                    <a:pt x="10197833" y="1658721"/>
                  </a:lnTo>
                  <a:lnTo>
                    <a:pt x="10198951" y="1658251"/>
                  </a:lnTo>
                  <a:lnTo>
                    <a:pt x="10200818" y="1656397"/>
                  </a:lnTo>
                  <a:lnTo>
                    <a:pt x="10201275" y="1655267"/>
                  </a:lnTo>
                  <a:lnTo>
                    <a:pt x="10201275" y="1652638"/>
                  </a:lnTo>
                  <a:close/>
                </a:path>
                <a:path w="10629900" h="2895600">
                  <a:moveTo>
                    <a:pt x="10201275" y="1240345"/>
                  </a:moveTo>
                  <a:lnTo>
                    <a:pt x="10200818" y="1239215"/>
                  </a:lnTo>
                  <a:lnTo>
                    <a:pt x="10198951" y="1237361"/>
                  </a:lnTo>
                  <a:lnTo>
                    <a:pt x="10197833" y="1236891"/>
                  </a:lnTo>
                  <a:lnTo>
                    <a:pt x="10195204" y="1236891"/>
                  </a:lnTo>
                  <a:lnTo>
                    <a:pt x="10194074" y="1237361"/>
                  </a:lnTo>
                  <a:lnTo>
                    <a:pt x="10192220" y="1239215"/>
                  </a:lnTo>
                  <a:lnTo>
                    <a:pt x="10191750" y="1240345"/>
                  </a:lnTo>
                  <a:lnTo>
                    <a:pt x="10191750" y="1242974"/>
                  </a:lnTo>
                  <a:lnTo>
                    <a:pt x="10192220" y="1244092"/>
                  </a:lnTo>
                  <a:lnTo>
                    <a:pt x="10194074" y="1245958"/>
                  </a:lnTo>
                  <a:lnTo>
                    <a:pt x="10195204" y="1246416"/>
                  </a:lnTo>
                  <a:lnTo>
                    <a:pt x="10197833" y="1246416"/>
                  </a:lnTo>
                  <a:lnTo>
                    <a:pt x="10198951" y="1245958"/>
                  </a:lnTo>
                  <a:lnTo>
                    <a:pt x="10200818" y="1244092"/>
                  </a:lnTo>
                  <a:lnTo>
                    <a:pt x="10201275" y="1242974"/>
                  </a:lnTo>
                  <a:lnTo>
                    <a:pt x="10201275" y="1240345"/>
                  </a:lnTo>
                  <a:close/>
                </a:path>
                <a:path w="10629900" h="2895600">
                  <a:moveTo>
                    <a:pt x="10201275" y="828040"/>
                  </a:moveTo>
                  <a:lnTo>
                    <a:pt x="10200818" y="826922"/>
                  </a:lnTo>
                  <a:lnTo>
                    <a:pt x="10198951" y="825068"/>
                  </a:lnTo>
                  <a:lnTo>
                    <a:pt x="10197833" y="824598"/>
                  </a:lnTo>
                  <a:lnTo>
                    <a:pt x="10195204" y="824598"/>
                  </a:lnTo>
                  <a:lnTo>
                    <a:pt x="10194074" y="825068"/>
                  </a:lnTo>
                  <a:lnTo>
                    <a:pt x="10192220" y="826922"/>
                  </a:lnTo>
                  <a:lnTo>
                    <a:pt x="10191750" y="828040"/>
                  </a:lnTo>
                  <a:lnTo>
                    <a:pt x="10191750" y="830681"/>
                  </a:lnTo>
                  <a:lnTo>
                    <a:pt x="10192220" y="831799"/>
                  </a:lnTo>
                  <a:lnTo>
                    <a:pt x="10194074" y="833653"/>
                  </a:lnTo>
                  <a:lnTo>
                    <a:pt x="10195204" y="834123"/>
                  </a:lnTo>
                  <a:lnTo>
                    <a:pt x="10197833" y="834123"/>
                  </a:lnTo>
                  <a:lnTo>
                    <a:pt x="10198951" y="833653"/>
                  </a:lnTo>
                  <a:lnTo>
                    <a:pt x="10200818" y="831799"/>
                  </a:lnTo>
                  <a:lnTo>
                    <a:pt x="10201275" y="830681"/>
                  </a:lnTo>
                  <a:lnTo>
                    <a:pt x="10201275" y="828040"/>
                  </a:lnTo>
                  <a:close/>
                </a:path>
                <a:path w="10629900" h="2895600">
                  <a:moveTo>
                    <a:pt x="10201275" y="415747"/>
                  </a:moveTo>
                  <a:lnTo>
                    <a:pt x="10200818" y="414629"/>
                  </a:lnTo>
                  <a:lnTo>
                    <a:pt x="10198951" y="412762"/>
                  </a:lnTo>
                  <a:lnTo>
                    <a:pt x="10197833" y="412305"/>
                  </a:lnTo>
                  <a:lnTo>
                    <a:pt x="10195204" y="412305"/>
                  </a:lnTo>
                  <a:lnTo>
                    <a:pt x="10194074" y="412762"/>
                  </a:lnTo>
                  <a:lnTo>
                    <a:pt x="10192220" y="414629"/>
                  </a:lnTo>
                  <a:lnTo>
                    <a:pt x="10191750" y="415747"/>
                  </a:lnTo>
                  <a:lnTo>
                    <a:pt x="10191750" y="418376"/>
                  </a:lnTo>
                  <a:lnTo>
                    <a:pt x="10192220" y="419506"/>
                  </a:lnTo>
                  <a:lnTo>
                    <a:pt x="10194074" y="421360"/>
                  </a:lnTo>
                  <a:lnTo>
                    <a:pt x="10195204" y="421830"/>
                  </a:lnTo>
                  <a:lnTo>
                    <a:pt x="10197833" y="421830"/>
                  </a:lnTo>
                  <a:lnTo>
                    <a:pt x="10198951" y="421360"/>
                  </a:lnTo>
                  <a:lnTo>
                    <a:pt x="10200818" y="419506"/>
                  </a:lnTo>
                  <a:lnTo>
                    <a:pt x="10201275" y="418376"/>
                  </a:lnTo>
                  <a:lnTo>
                    <a:pt x="10201275" y="415747"/>
                  </a:lnTo>
                  <a:close/>
                </a:path>
                <a:path w="10629900" h="2895600">
                  <a:moveTo>
                    <a:pt x="10201275" y="3454"/>
                  </a:moveTo>
                  <a:lnTo>
                    <a:pt x="10200818" y="2336"/>
                  </a:lnTo>
                  <a:lnTo>
                    <a:pt x="10198951" y="469"/>
                  </a:lnTo>
                  <a:lnTo>
                    <a:pt x="10197833" y="0"/>
                  </a:lnTo>
                  <a:lnTo>
                    <a:pt x="10195204" y="0"/>
                  </a:lnTo>
                  <a:lnTo>
                    <a:pt x="10194074" y="469"/>
                  </a:lnTo>
                  <a:lnTo>
                    <a:pt x="10192220" y="2336"/>
                  </a:lnTo>
                  <a:lnTo>
                    <a:pt x="10191750" y="3454"/>
                  </a:lnTo>
                  <a:lnTo>
                    <a:pt x="10191750" y="6083"/>
                  </a:lnTo>
                  <a:lnTo>
                    <a:pt x="10192220" y="7200"/>
                  </a:lnTo>
                  <a:lnTo>
                    <a:pt x="10194074" y="9067"/>
                  </a:lnTo>
                  <a:lnTo>
                    <a:pt x="10195204" y="9525"/>
                  </a:lnTo>
                  <a:lnTo>
                    <a:pt x="10197833" y="9525"/>
                  </a:lnTo>
                  <a:lnTo>
                    <a:pt x="10198951" y="9067"/>
                  </a:lnTo>
                  <a:lnTo>
                    <a:pt x="10200818" y="7200"/>
                  </a:lnTo>
                  <a:lnTo>
                    <a:pt x="10201275" y="6083"/>
                  </a:lnTo>
                  <a:lnTo>
                    <a:pt x="10201275" y="3454"/>
                  </a:lnTo>
                  <a:close/>
                </a:path>
                <a:path w="10629900" h="2895600">
                  <a:moveTo>
                    <a:pt x="10248900" y="2889529"/>
                  </a:moveTo>
                  <a:lnTo>
                    <a:pt x="10248443" y="2888411"/>
                  </a:lnTo>
                  <a:lnTo>
                    <a:pt x="10246576" y="2886545"/>
                  </a:lnTo>
                  <a:lnTo>
                    <a:pt x="10245458" y="2886075"/>
                  </a:lnTo>
                  <a:lnTo>
                    <a:pt x="10242829" y="2886075"/>
                  </a:lnTo>
                  <a:lnTo>
                    <a:pt x="10241699" y="2886545"/>
                  </a:lnTo>
                  <a:lnTo>
                    <a:pt x="10239845" y="2888411"/>
                  </a:lnTo>
                  <a:lnTo>
                    <a:pt x="10239375" y="2889529"/>
                  </a:lnTo>
                  <a:lnTo>
                    <a:pt x="10239375" y="2892158"/>
                  </a:lnTo>
                  <a:lnTo>
                    <a:pt x="10239845" y="2893276"/>
                  </a:lnTo>
                  <a:lnTo>
                    <a:pt x="10241699" y="2895142"/>
                  </a:lnTo>
                  <a:lnTo>
                    <a:pt x="10242829" y="2895600"/>
                  </a:lnTo>
                  <a:lnTo>
                    <a:pt x="10245458" y="2895600"/>
                  </a:lnTo>
                  <a:lnTo>
                    <a:pt x="10246576" y="2895142"/>
                  </a:lnTo>
                  <a:lnTo>
                    <a:pt x="10248443" y="2893276"/>
                  </a:lnTo>
                  <a:lnTo>
                    <a:pt x="10248900" y="2892158"/>
                  </a:lnTo>
                  <a:lnTo>
                    <a:pt x="10248900" y="2889529"/>
                  </a:lnTo>
                  <a:close/>
                </a:path>
                <a:path w="10629900" h="2895600">
                  <a:moveTo>
                    <a:pt x="10248900" y="2477236"/>
                  </a:moveTo>
                  <a:lnTo>
                    <a:pt x="10248443" y="2476106"/>
                  </a:lnTo>
                  <a:lnTo>
                    <a:pt x="10246576" y="2474252"/>
                  </a:lnTo>
                  <a:lnTo>
                    <a:pt x="10245458" y="2473782"/>
                  </a:lnTo>
                  <a:lnTo>
                    <a:pt x="10242829" y="2473782"/>
                  </a:lnTo>
                  <a:lnTo>
                    <a:pt x="10241699" y="2474252"/>
                  </a:lnTo>
                  <a:lnTo>
                    <a:pt x="10239845" y="2476106"/>
                  </a:lnTo>
                  <a:lnTo>
                    <a:pt x="10239375" y="2477236"/>
                  </a:lnTo>
                  <a:lnTo>
                    <a:pt x="10239375" y="2479865"/>
                  </a:lnTo>
                  <a:lnTo>
                    <a:pt x="10239845" y="2480983"/>
                  </a:lnTo>
                  <a:lnTo>
                    <a:pt x="10241699" y="2482850"/>
                  </a:lnTo>
                  <a:lnTo>
                    <a:pt x="10242829" y="2483307"/>
                  </a:lnTo>
                  <a:lnTo>
                    <a:pt x="10245458" y="2483307"/>
                  </a:lnTo>
                  <a:lnTo>
                    <a:pt x="10246576" y="2482850"/>
                  </a:lnTo>
                  <a:lnTo>
                    <a:pt x="10248443" y="2480983"/>
                  </a:lnTo>
                  <a:lnTo>
                    <a:pt x="10248900" y="2479865"/>
                  </a:lnTo>
                  <a:lnTo>
                    <a:pt x="10248900" y="2477236"/>
                  </a:lnTo>
                  <a:close/>
                </a:path>
                <a:path w="10629900" h="2895600">
                  <a:moveTo>
                    <a:pt x="10248900" y="2064931"/>
                  </a:moveTo>
                  <a:lnTo>
                    <a:pt x="10248443" y="2063813"/>
                  </a:lnTo>
                  <a:lnTo>
                    <a:pt x="10246576" y="2061959"/>
                  </a:lnTo>
                  <a:lnTo>
                    <a:pt x="10245458" y="2061489"/>
                  </a:lnTo>
                  <a:lnTo>
                    <a:pt x="10242829" y="2061489"/>
                  </a:lnTo>
                  <a:lnTo>
                    <a:pt x="10241699" y="2061959"/>
                  </a:lnTo>
                  <a:lnTo>
                    <a:pt x="10239845" y="2063813"/>
                  </a:lnTo>
                  <a:lnTo>
                    <a:pt x="10239375" y="2064931"/>
                  </a:lnTo>
                  <a:lnTo>
                    <a:pt x="10239375" y="2067560"/>
                  </a:lnTo>
                  <a:lnTo>
                    <a:pt x="10239845" y="2068690"/>
                  </a:lnTo>
                  <a:lnTo>
                    <a:pt x="10241699" y="2070544"/>
                  </a:lnTo>
                  <a:lnTo>
                    <a:pt x="10242829" y="2071014"/>
                  </a:lnTo>
                  <a:lnTo>
                    <a:pt x="10245458" y="2071014"/>
                  </a:lnTo>
                  <a:lnTo>
                    <a:pt x="10246576" y="2070544"/>
                  </a:lnTo>
                  <a:lnTo>
                    <a:pt x="10248443" y="2068690"/>
                  </a:lnTo>
                  <a:lnTo>
                    <a:pt x="10248900" y="2067560"/>
                  </a:lnTo>
                  <a:lnTo>
                    <a:pt x="10248900" y="2064931"/>
                  </a:lnTo>
                  <a:close/>
                </a:path>
                <a:path w="10629900" h="2895600">
                  <a:moveTo>
                    <a:pt x="10248900" y="1652638"/>
                  </a:moveTo>
                  <a:lnTo>
                    <a:pt x="10248443" y="1651520"/>
                  </a:lnTo>
                  <a:lnTo>
                    <a:pt x="10246576" y="1649653"/>
                  </a:lnTo>
                  <a:lnTo>
                    <a:pt x="10245458" y="1649196"/>
                  </a:lnTo>
                  <a:lnTo>
                    <a:pt x="10242829" y="1649196"/>
                  </a:lnTo>
                  <a:lnTo>
                    <a:pt x="10241699" y="1649653"/>
                  </a:lnTo>
                  <a:lnTo>
                    <a:pt x="10239845" y="1651520"/>
                  </a:lnTo>
                  <a:lnTo>
                    <a:pt x="10239375" y="1652638"/>
                  </a:lnTo>
                  <a:lnTo>
                    <a:pt x="10239375" y="1655267"/>
                  </a:lnTo>
                  <a:lnTo>
                    <a:pt x="10239845" y="1656397"/>
                  </a:lnTo>
                  <a:lnTo>
                    <a:pt x="10241699" y="1658251"/>
                  </a:lnTo>
                  <a:lnTo>
                    <a:pt x="10242829" y="1658721"/>
                  </a:lnTo>
                  <a:lnTo>
                    <a:pt x="10245458" y="1658721"/>
                  </a:lnTo>
                  <a:lnTo>
                    <a:pt x="10246576" y="1658251"/>
                  </a:lnTo>
                  <a:lnTo>
                    <a:pt x="10248443" y="1656397"/>
                  </a:lnTo>
                  <a:lnTo>
                    <a:pt x="10248900" y="1655267"/>
                  </a:lnTo>
                  <a:lnTo>
                    <a:pt x="10248900" y="1652638"/>
                  </a:lnTo>
                  <a:close/>
                </a:path>
                <a:path w="10629900" h="2895600">
                  <a:moveTo>
                    <a:pt x="10248900" y="1240345"/>
                  </a:moveTo>
                  <a:lnTo>
                    <a:pt x="10248443" y="1239215"/>
                  </a:lnTo>
                  <a:lnTo>
                    <a:pt x="10246576" y="1237361"/>
                  </a:lnTo>
                  <a:lnTo>
                    <a:pt x="10245458" y="1236891"/>
                  </a:lnTo>
                  <a:lnTo>
                    <a:pt x="10242829" y="1236891"/>
                  </a:lnTo>
                  <a:lnTo>
                    <a:pt x="10241699" y="1237361"/>
                  </a:lnTo>
                  <a:lnTo>
                    <a:pt x="10239845" y="1239215"/>
                  </a:lnTo>
                  <a:lnTo>
                    <a:pt x="10239375" y="1240345"/>
                  </a:lnTo>
                  <a:lnTo>
                    <a:pt x="10239375" y="1242974"/>
                  </a:lnTo>
                  <a:lnTo>
                    <a:pt x="10239845" y="1244092"/>
                  </a:lnTo>
                  <a:lnTo>
                    <a:pt x="10241699" y="1245958"/>
                  </a:lnTo>
                  <a:lnTo>
                    <a:pt x="10242829" y="1246416"/>
                  </a:lnTo>
                  <a:lnTo>
                    <a:pt x="10245458" y="1246416"/>
                  </a:lnTo>
                  <a:lnTo>
                    <a:pt x="10246576" y="1245958"/>
                  </a:lnTo>
                  <a:lnTo>
                    <a:pt x="10248443" y="1244092"/>
                  </a:lnTo>
                  <a:lnTo>
                    <a:pt x="10248900" y="1242974"/>
                  </a:lnTo>
                  <a:lnTo>
                    <a:pt x="10248900" y="1240345"/>
                  </a:lnTo>
                  <a:close/>
                </a:path>
                <a:path w="10629900" h="2895600">
                  <a:moveTo>
                    <a:pt x="10248900" y="828040"/>
                  </a:moveTo>
                  <a:lnTo>
                    <a:pt x="10248443" y="826922"/>
                  </a:lnTo>
                  <a:lnTo>
                    <a:pt x="10246576" y="825068"/>
                  </a:lnTo>
                  <a:lnTo>
                    <a:pt x="10245458" y="824598"/>
                  </a:lnTo>
                  <a:lnTo>
                    <a:pt x="10242829" y="824598"/>
                  </a:lnTo>
                  <a:lnTo>
                    <a:pt x="10241699" y="825068"/>
                  </a:lnTo>
                  <a:lnTo>
                    <a:pt x="10239845" y="826922"/>
                  </a:lnTo>
                  <a:lnTo>
                    <a:pt x="10239375" y="828040"/>
                  </a:lnTo>
                  <a:lnTo>
                    <a:pt x="10239375" y="830681"/>
                  </a:lnTo>
                  <a:lnTo>
                    <a:pt x="10239845" y="831799"/>
                  </a:lnTo>
                  <a:lnTo>
                    <a:pt x="10241699" y="833653"/>
                  </a:lnTo>
                  <a:lnTo>
                    <a:pt x="10242829" y="834123"/>
                  </a:lnTo>
                  <a:lnTo>
                    <a:pt x="10245458" y="834123"/>
                  </a:lnTo>
                  <a:lnTo>
                    <a:pt x="10246576" y="833653"/>
                  </a:lnTo>
                  <a:lnTo>
                    <a:pt x="10248443" y="831799"/>
                  </a:lnTo>
                  <a:lnTo>
                    <a:pt x="10248900" y="830681"/>
                  </a:lnTo>
                  <a:lnTo>
                    <a:pt x="10248900" y="828040"/>
                  </a:lnTo>
                  <a:close/>
                </a:path>
                <a:path w="10629900" h="2895600">
                  <a:moveTo>
                    <a:pt x="10248900" y="415747"/>
                  </a:moveTo>
                  <a:lnTo>
                    <a:pt x="10248443" y="414629"/>
                  </a:lnTo>
                  <a:lnTo>
                    <a:pt x="10246576" y="412762"/>
                  </a:lnTo>
                  <a:lnTo>
                    <a:pt x="10245458" y="412305"/>
                  </a:lnTo>
                  <a:lnTo>
                    <a:pt x="10242829" y="412305"/>
                  </a:lnTo>
                  <a:lnTo>
                    <a:pt x="10241699" y="412762"/>
                  </a:lnTo>
                  <a:lnTo>
                    <a:pt x="10239845" y="414629"/>
                  </a:lnTo>
                  <a:lnTo>
                    <a:pt x="10239375" y="415747"/>
                  </a:lnTo>
                  <a:lnTo>
                    <a:pt x="10239375" y="418376"/>
                  </a:lnTo>
                  <a:lnTo>
                    <a:pt x="10239845" y="419506"/>
                  </a:lnTo>
                  <a:lnTo>
                    <a:pt x="10241699" y="421360"/>
                  </a:lnTo>
                  <a:lnTo>
                    <a:pt x="10242829" y="421830"/>
                  </a:lnTo>
                  <a:lnTo>
                    <a:pt x="10245458" y="421830"/>
                  </a:lnTo>
                  <a:lnTo>
                    <a:pt x="10246576" y="421360"/>
                  </a:lnTo>
                  <a:lnTo>
                    <a:pt x="10248443" y="419506"/>
                  </a:lnTo>
                  <a:lnTo>
                    <a:pt x="10248900" y="418376"/>
                  </a:lnTo>
                  <a:lnTo>
                    <a:pt x="10248900" y="415747"/>
                  </a:lnTo>
                  <a:close/>
                </a:path>
                <a:path w="10629900" h="2895600">
                  <a:moveTo>
                    <a:pt x="10248900" y="3454"/>
                  </a:moveTo>
                  <a:lnTo>
                    <a:pt x="10248443" y="2336"/>
                  </a:lnTo>
                  <a:lnTo>
                    <a:pt x="10246576" y="469"/>
                  </a:lnTo>
                  <a:lnTo>
                    <a:pt x="10245458" y="0"/>
                  </a:lnTo>
                  <a:lnTo>
                    <a:pt x="10242829" y="0"/>
                  </a:lnTo>
                  <a:lnTo>
                    <a:pt x="10241699" y="469"/>
                  </a:lnTo>
                  <a:lnTo>
                    <a:pt x="10239845" y="2336"/>
                  </a:lnTo>
                  <a:lnTo>
                    <a:pt x="10239375" y="3454"/>
                  </a:lnTo>
                  <a:lnTo>
                    <a:pt x="10239375" y="6083"/>
                  </a:lnTo>
                  <a:lnTo>
                    <a:pt x="10239845" y="7200"/>
                  </a:lnTo>
                  <a:lnTo>
                    <a:pt x="10241699" y="9067"/>
                  </a:lnTo>
                  <a:lnTo>
                    <a:pt x="10242829" y="9525"/>
                  </a:lnTo>
                  <a:lnTo>
                    <a:pt x="10245458" y="9525"/>
                  </a:lnTo>
                  <a:lnTo>
                    <a:pt x="10246576" y="9067"/>
                  </a:lnTo>
                  <a:lnTo>
                    <a:pt x="10248443" y="7200"/>
                  </a:lnTo>
                  <a:lnTo>
                    <a:pt x="10248900" y="6083"/>
                  </a:lnTo>
                  <a:lnTo>
                    <a:pt x="10248900" y="3454"/>
                  </a:lnTo>
                  <a:close/>
                </a:path>
                <a:path w="10629900" h="2895600">
                  <a:moveTo>
                    <a:pt x="10296525" y="2889529"/>
                  </a:moveTo>
                  <a:lnTo>
                    <a:pt x="10296068" y="2888411"/>
                  </a:lnTo>
                  <a:lnTo>
                    <a:pt x="10294201" y="2886545"/>
                  </a:lnTo>
                  <a:lnTo>
                    <a:pt x="10293083" y="2886075"/>
                  </a:lnTo>
                  <a:lnTo>
                    <a:pt x="10290454" y="2886075"/>
                  </a:lnTo>
                  <a:lnTo>
                    <a:pt x="10289324" y="2886545"/>
                  </a:lnTo>
                  <a:lnTo>
                    <a:pt x="10287470" y="2888411"/>
                  </a:lnTo>
                  <a:lnTo>
                    <a:pt x="10287000" y="2889529"/>
                  </a:lnTo>
                  <a:lnTo>
                    <a:pt x="10287000" y="2892158"/>
                  </a:lnTo>
                  <a:lnTo>
                    <a:pt x="10287470" y="2893276"/>
                  </a:lnTo>
                  <a:lnTo>
                    <a:pt x="10289324" y="2895142"/>
                  </a:lnTo>
                  <a:lnTo>
                    <a:pt x="10290454" y="2895600"/>
                  </a:lnTo>
                  <a:lnTo>
                    <a:pt x="10293083" y="2895600"/>
                  </a:lnTo>
                  <a:lnTo>
                    <a:pt x="10294201" y="2895142"/>
                  </a:lnTo>
                  <a:lnTo>
                    <a:pt x="10296068" y="2893276"/>
                  </a:lnTo>
                  <a:lnTo>
                    <a:pt x="10296525" y="2892158"/>
                  </a:lnTo>
                  <a:lnTo>
                    <a:pt x="10296525" y="2889529"/>
                  </a:lnTo>
                  <a:close/>
                </a:path>
                <a:path w="10629900" h="2895600">
                  <a:moveTo>
                    <a:pt x="10296525" y="2477236"/>
                  </a:moveTo>
                  <a:lnTo>
                    <a:pt x="10296068" y="2476106"/>
                  </a:lnTo>
                  <a:lnTo>
                    <a:pt x="10294201" y="2474252"/>
                  </a:lnTo>
                  <a:lnTo>
                    <a:pt x="10293083" y="2473782"/>
                  </a:lnTo>
                  <a:lnTo>
                    <a:pt x="10290454" y="2473782"/>
                  </a:lnTo>
                  <a:lnTo>
                    <a:pt x="10289324" y="2474252"/>
                  </a:lnTo>
                  <a:lnTo>
                    <a:pt x="10287470" y="2476106"/>
                  </a:lnTo>
                  <a:lnTo>
                    <a:pt x="10287000" y="2477236"/>
                  </a:lnTo>
                  <a:lnTo>
                    <a:pt x="10287000" y="2479865"/>
                  </a:lnTo>
                  <a:lnTo>
                    <a:pt x="10287470" y="2480983"/>
                  </a:lnTo>
                  <a:lnTo>
                    <a:pt x="10289324" y="2482850"/>
                  </a:lnTo>
                  <a:lnTo>
                    <a:pt x="10290454" y="2483307"/>
                  </a:lnTo>
                  <a:lnTo>
                    <a:pt x="10293083" y="2483307"/>
                  </a:lnTo>
                  <a:lnTo>
                    <a:pt x="10294201" y="2482850"/>
                  </a:lnTo>
                  <a:lnTo>
                    <a:pt x="10296068" y="2480983"/>
                  </a:lnTo>
                  <a:lnTo>
                    <a:pt x="10296525" y="2479865"/>
                  </a:lnTo>
                  <a:lnTo>
                    <a:pt x="10296525" y="2477236"/>
                  </a:lnTo>
                  <a:close/>
                </a:path>
                <a:path w="10629900" h="2895600">
                  <a:moveTo>
                    <a:pt x="10296525" y="2064931"/>
                  </a:moveTo>
                  <a:lnTo>
                    <a:pt x="10296068" y="2063813"/>
                  </a:lnTo>
                  <a:lnTo>
                    <a:pt x="10294201" y="2061959"/>
                  </a:lnTo>
                  <a:lnTo>
                    <a:pt x="10293083" y="2061489"/>
                  </a:lnTo>
                  <a:lnTo>
                    <a:pt x="10290454" y="2061489"/>
                  </a:lnTo>
                  <a:lnTo>
                    <a:pt x="10289324" y="2061959"/>
                  </a:lnTo>
                  <a:lnTo>
                    <a:pt x="10287470" y="2063813"/>
                  </a:lnTo>
                  <a:lnTo>
                    <a:pt x="10287000" y="2064931"/>
                  </a:lnTo>
                  <a:lnTo>
                    <a:pt x="10287000" y="2067560"/>
                  </a:lnTo>
                  <a:lnTo>
                    <a:pt x="10287470" y="2068690"/>
                  </a:lnTo>
                  <a:lnTo>
                    <a:pt x="10289324" y="2070544"/>
                  </a:lnTo>
                  <a:lnTo>
                    <a:pt x="10290454" y="2071014"/>
                  </a:lnTo>
                  <a:lnTo>
                    <a:pt x="10293083" y="2071014"/>
                  </a:lnTo>
                  <a:lnTo>
                    <a:pt x="10294201" y="2070544"/>
                  </a:lnTo>
                  <a:lnTo>
                    <a:pt x="10296068" y="2068690"/>
                  </a:lnTo>
                  <a:lnTo>
                    <a:pt x="10296525" y="2067560"/>
                  </a:lnTo>
                  <a:lnTo>
                    <a:pt x="10296525" y="2064931"/>
                  </a:lnTo>
                  <a:close/>
                </a:path>
                <a:path w="10629900" h="2895600">
                  <a:moveTo>
                    <a:pt x="10296525" y="1652638"/>
                  </a:moveTo>
                  <a:lnTo>
                    <a:pt x="10296068" y="1651520"/>
                  </a:lnTo>
                  <a:lnTo>
                    <a:pt x="10294201" y="1649653"/>
                  </a:lnTo>
                  <a:lnTo>
                    <a:pt x="10293083" y="1649196"/>
                  </a:lnTo>
                  <a:lnTo>
                    <a:pt x="10290454" y="1649196"/>
                  </a:lnTo>
                  <a:lnTo>
                    <a:pt x="10289324" y="1649653"/>
                  </a:lnTo>
                  <a:lnTo>
                    <a:pt x="10287470" y="1651520"/>
                  </a:lnTo>
                  <a:lnTo>
                    <a:pt x="10287000" y="1652638"/>
                  </a:lnTo>
                  <a:lnTo>
                    <a:pt x="10287000" y="1655267"/>
                  </a:lnTo>
                  <a:lnTo>
                    <a:pt x="10287470" y="1656397"/>
                  </a:lnTo>
                  <a:lnTo>
                    <a:pt x="10289324" y="1658251"/>
                  </a:lnTo>
                  <a:lnTo>
                    <a:pt x="10290454" y="1658721"/>
                  </a:lnTo>
                  <a:lnTo>
                    <a:pt x="10293083" y="1658721"/>
                  </a:lnTo>
                  <a:lnTo>
                    <a:pt x="10294201" y="1658251"/>
                  </a:lnTo>
                  <a:lnTo>
                    <a:pt x="10296068" y="1656397"/>
                  </a:lnTo>
                  <a:lnTo>
                    <a:pt x="10296525" y="1655267"/>
                  </a:lnTo>
                  <a:lnTo>
                    <a:pt x="10296525" y="1652638"/>
                  </a:lnTo>
                  <a:close/>
                </a:path>
                <a:path w="10629900" h="2895600">
                  <a:moveTo>
                    <a:pt x="10296525" y="1240345"/>
                  </a:moveTo>
                  <a:lnTo>
                    <a:pt x="10296068" y="1239215"/>
                  </a:lnTo>
                  <a:lnTo>
                    <a:pt x="10294201" y="1237361"/>
                  </a:lnTo>
                  <a:lnTo>
                    <a:pt x="10293083" y="1236891"/>
                  </a:lnTo>
                  <a:lnTo>
                    <a:pt x="10290454" y="1236891"/>
                  </a:lnTo>
                  <a:lnTo>
                    <a:pt x="10289324" y="1237361"/>
                  </a:lnTo>
                  <a:lnTo>
                    <a:pt x="10287470" y="1239215"/>
                  </a:lnTo>
                  <a:lnTo>
                    <a:pt x="10287000" y="1240345"/>
                  </a:lnTo>
                  <a:lnTo>
                    <a:pt x="10287000" y="1242974"/>
                  </a:lnTo>
                  <a:lnTo>
                    <a:pt x="10287470" y="1244092"/>
                  </a:lnTo>
                  <a:lnTo>
                    <a:pt x="10289324" y="1245958"/>
                  </a:lnTo>
                  <a:lnTo>
                    <a:pt x="10290454" y="1246416"/>
                  </a:lnTo>
                  <a:lnTo>
                    <a:pt x="10293083" y="1246416"/>
                  </a:lnTo>
                  <a:lnTo>
                    <a:pt x="10294201" y="1245958"/>
                  </a:lnTo>
                  <a:lnTo>
                    <a:pt x="10296068" y="1244092"/>
                  </a:lnTo>
                  <a:lnTo>
                    <a:pt x="10296525" y="1242974"/>
                  </a:lnTo>
                  <a:lnTo>
                    <a:pt x="10296525" y="1240345"/>
                  </a:lnTo>
                  <a:close/>
                </a:path>
                <a:path w="10629900" h="2895600">
                  <a:moveTo>
                    <a:pt x="10296525" y="828040"/>
                  </a:moveTo>
                  <a:lnTo>
                    <a:pt x="10296068" y="826922"/>
                  </a:lnTo>
                  <a:lnTo>
                    <a:pt x="10294201" y="825068"/>
                  </a:lnTo>
                  <a:lnTo>
                    <a:pt x="10293083" y="824598"/>
                  </a:lnTo>
                  <a:lnTo>
                    <a:pt x="10290454" y="824598"/>
                  </a:lnTo>
                  <a:lnTo>
                    <a:pt x="10289324" y="825068"/>
                  </a:lnTo>
                  <a:lnTo>
                    <a:pt x="10287470" y="826922"/>
                  </a:lnTo>
                  <a:lnTo>
                    <a:pt x="10287000" y="828040"/>
                  </a:lnTo>
                  <a:lnTo>
                    <a:pt x="10287000" y="830681"/>
                  </a:lnTo>
                  <a:lnTo>
                    <a:pt x="10287470" y="831799"/>
                  </a:lnTo>
                  <a:lnTo>
                    <a:pt x="10289324" y="833653"/>
                  </a:lnTo>
                  <a:lnTo>
                    <a:pt x="10290454" y="834123"/>
                  </a:lnTo>
                  <a:lnTo>
                    <a:pt x="10293083" y="834123"/>
                  </a:lnTo>
                  <a:lnTo>
                    <a:pt x="10294201" y="833653"/>
                  </a:lnTo>
                  <a:lnTo>
                    <a:pt x="10296068" y="831799"/>
                  </a:lnTo>
                  <a:lnTo>
                    <a:pt x="10296525" y="830681"/>
                  </a:lnTo>
                  <a:lnTo>
                    <a:pt x="10296525" y="828040"/>
                  </a:lnTo>
                  <a:close/>
                </a:path>
                <a:path w="10629900" h="2895600">
                  <a:moveTo>
                    <a:pt x="10296525" y="415747"/>
                  </a:moveTo>
                  <a:lnTo>
                    <a:pt x="10296068" y="414629"/>
                  </a:lnTo>
                  <a:lnTo>
                    <a:pt x="10294201" y="412762"/>
                  </a:lnTo>
                  <a:lnTo>
                    <a:pt x="10293083" y="412305"/>
                  </a:lnTo>
                  <a:lnTo>
                    <a:pt x="10290454" y="412305"/>
                  </a:lnTo>
                  <a:lnTo>
                    <a:pt x="10289324" y="412762"/>
                  </a:lnTo>
                  <a:lnTo>
                    <a:pt x="10287470" y="414629"/>
                  </a:lnTo>
                  <a:lnTo>
                    <a:pt x="10287000" y="415747"/>
                  </a:lnTo>
                  <a:lnTo>
                    <a:pt x="10287000" y="418376"/>
                  </a:lnTo>
                  <a:lnTo>
                    <a:pt x="10287470" y="419506"/>
                  </a:lnTo>
                  <a:lnTo>
                    <a:pt x="10289324" y="421360"/>
                  </a:lnTo>
                  <a:lnTo>
                    <a:pt x="10290454" y="421830"/>
                  </a:lnTo>
                  <a:lnTo>
                    <a:pt x="10293083" y="421830"/>
                  </a:lnTo>
                  <a:lnTo>
                    <a:pt x="10294201" y="421360"/>
                  </a:lnTo>
                  <a:lnTo>
                    <a:pt x="10296068" y="419506"/>
                  </a:lnTo>
                  <a:lnTo>
                    <a:pt x="10296525" y="418376"/>
                  </a:lnTo>
                  <a:lnTo>
                    <a:pt x="10296525" y="415747"/>
                  </a:lnTo>
                  <a:close/>
                </a:path>
                <a:path w="10629900" h="2895600">
                  <a:moveTo>
                    <a:pt x="10296525" y="3454"/>
                  </a:moveTo>
                  <a:lnTo>
                    <a:pt x="10296068" y="2336"/>
                  </a:lnTo>
                  <a:lnTo>
                    <a:pt x="10294201" y="469"/>
                  </a:lnTo>
                  <a:lnTo>
                    <a:pt x="10293083" y="0"/>
                  </a:lnTo>
                  <a:lnTo>
                    <a:pt x="10290454" y="0"/>
                  </a:lnTo>
                  <a:lnTo>
                    <a:pt x="10289324" y="469"/>
                  </a:lnTo>
                  <a:lnTo>
                    <a:pt x="10287470" y="2336"/>
                  </a:lnTo>
                  <a:lnTo>
                    <a:pt x="10287000" y="3454"/>
                  </a:lnTo>
                  <a:lnTo>
                    <a:pt x="10287000" y="6083"/>
                  </a:lnTo>
                  <a:lnTo>
                    <a:pt x="10287470" y="7200"/>
                  </a:lnTo>
                  <a:lnTo>
                    <a:pt x="10289324" y="9067"/>
                  </a:lnTo>
                  <a:lnTo>
                    <a:pt x="10290454" y="9525"/>
                  </a:lnTo>
                  <a:lnTo>
                    <a:pt x="10293083" y="9525"/>
                  </a:lnTo>
                  <a:lnTo>
                    <a:pt x="10294201" y="9067"/>
                  </a:lnTo>
                  <a:lnTo>
                    <a:pt x="10296068" y="7200"/>
                  </a:lnTo>
                  <a:lnTo>
                    <a:pt x="10296525" y="6083"/>
                  </a:lnTo>
                  <a:lnTo>
                    <a:pt x="10296525" y="3454"/>
                  </a:lnTo>
                  <a:close/>
                </a:path>
                <a:path w="10629900" h="2895600">
                  <a:moveTo>
                    <a:pt x="10344150" y="2889529"/>
                  </a:moveTo>
                  <a:lnTo>
                    <a:pt x="10343693" y="2888411"/>
                  </a:lnTo>
                  <a:lnTo>
                    <a:pt x="10341826" y="2886545"/>
                  </a:lnTo>
                  <a:lnTo>
                    <a:pt x="10340708" y="2886075"/>
                  </a:lnTo>
                  <a:lnTo>
                    <a:pt x="10338079" y="2886075"/>
                  </a:lnTo>
                  <a:lnTo>
                    <a:pt x="10336949" y="2886545"/>
                  </a:lnTo>
                  <a:lnTo>
                    <a:pt x="10335095" y="2888411"/>
                  </a:lnTo>
                  <a:lnTo>
                    <a:pt x="10334625" y="2889529"/>
                  </a:lnTo>
                  <a:lnTo>
                    <a:pt x="10334625" y="2892158"/>
                  </a:lnTo>
                  <a:lnTo>
                    <a:pt x="10335095" y="2893276"/>
                  </a:lnTo>
                  <a:lnTo>
                    <a:pt x="10336949" y="2895142"/>
                  </a:lnTo>
                  <a:lnTo>
                    <a:pt x="10338079" y="2895600"/>
                  </a:lnTo>
                  <a:lnTo>
                    <a:pt x="10340708" y="2895600"/>
                  </a:lnTo>
                  <a:lnTo>
                    <a:pt x="10341826" y="2895142"/>
                  </a:lnTo>
                  <a:lnTo>
                    <a:pt x="10343693" y="2893276"/>
                  </a:lnTo>
                  <a:lnTo>
                    <a:pt x="10344150" y="2892158"/>
                  </a:lnTo>
                  <a:lnTo>
                    <a:pt x="10344150" y="2889529"/>
                  </a:lnTo>
                  <a:close/>
                </a:path>
                <a:path w="10629900" h="2895600">
                  <a:moveTo>
                    <a:pt x="10344150" y="2477236"/>
                  </a:moveTo>
                  <a:lnTo>
                    <a:pt x="10343693" y="2476106"/>
                  </a:lnTo>
                  <a:lnTo>
                    <a:pt x="10341826" y="2474252"/>
                  </a:lnTo>
                  <a:lnTo>
                    <a:pt x="10340708" y="2473782"/>
                  </a:lnTo>
                  <a:lnTo>
                    <a:pt x="10338079" y="2473782"/>
                  </a:lnTo>
                  <a:lnTo>
                    <a:pt x="10336949" y="2474252"/>
                  </a:lnTo>
                  <a:lnTo>
                    <a:pt x="10335095" y="2476106"/>
                  </a:lnTo>
                  <a:lnTo>
                    <a:pt x="10334625" y="2477236"/>
                  </a:lnTo>
                  <a:lnTo>
                    <a:pt x="10334625" y="2479865"/>
                  </a:lnTo>
                  <a:lnTo>
                    <a:pt x="10335095" y="2480983"/>
                  </a:lnTo>
                  <a:lnTo>
                    <a:pt x="10336949" y="2482850"/>
                  </a:lnTo>
                  <a:lnTo>
                    <a:pt x="10338079" y="2483307"/>
                  </a:lnTo>
                  <a:lnTo>
                    <a:pt x="10340708" y="2483307"/>
                  </a:lnTo>
                  <a:lnTo>
                    <a:pt x="10341826" y="2482850"/>
                  </a:lnTo>
                  <a:lnTo>
                    <a:pt x="10343693" y="2480983"/>
                  </a:lnTo>
                  <a:lnTo>
                    <a:pt x="10344150" y="2479865"/>
                  </a:lnTo>
                  <a:lnTo>
                    <a:pt x="10344150" y="2477236"/>
                  </a:lnTo>
                  <a:close/>
                </a:path>
                <a:path w="10629900" h="2895600">
                  <a:moveTo>
                    <a:pt x="10344150" y="2064931"/>
                  </a:moveTo>
                  <a:lnTo>
                    <a:pt x="10343693" y="2063813"/>
                  </a:lnTo>
                  <a:lnTo>
                    <a:pt x="10341826" y="2061959"/>
                  </a:lnTo>
                  <a:lnTo>
                    <a:pt x="10340708" y="2061489"/>
                  </a:lnTo>
                  <a:lnTo>
                    <a:pt x="10338079" y="2061489"/>
                  </a:lnTo>
                  <a:lnTo>
                    <a:pt x="10336949" y="2061959"/>
                  </a:lnTo>
                  <a:lnTo>
                    <a:pt x="10335095" y="2063813"/>
                  </a:lnTo>
                  <a:lnTo>
                    <a:pt x="10334625" y="2064931"/>
                  </a:lnTo>
                  <a:lnTo>
                    <a:pt x="10334625" y="2067560"/>
                  </a:lnTo>
                  <a:lnTo>
                    <a:pt x="10335095" y="2068690"/>
                  </a:lnTo>
                  <a:lnTo>
                    <a:pt x="10336949" y="2070544"/>
                  </a:lnTo>
                  <a:lnTo>
                    <a:pt x="10338079" y="2071014"/>
                  </a:lnTo>
                  <a:lnTo>
                    <a:pt x="10340708" y="2071014"/>
                  </a:lnTo>
                  <a:lnTo>
                    <a:pt x="10341826" y="2070544"/>
                  </a:lnTo>
                  <a:lnTo>
                    <a:pt x="10343693" y="2068690"/>
                  </a:lnTo>
                  <a:lnTo>
                    <a:pt x="10344150" y="2067560"/>
                  </a:lnTo>
                  <a:lnTo>
                    <a:pt x="10344150" y="2064931"/>
                  </a:lnTo>
                  <a:close/>
                </a:path>
                <a:path w="10629900" h="2895600">
                  <a:moveTo>
                    <a:pt x="10344150" y="1652638"/>
                  </a:moveTo>
                  <a:lnTo>
                    <a:pt x="10343693" y="1651520"/>
                  </a:lnTo>
                  <a:lnTo>
                    <a:pt x="10341826" y="1649653"/>
                  </a:lnTo>
                  <a:lnTo>
                    <a:pt x="10340708" y="1649196"/>
                  </a:lnTo>
                  <a:lnTo>
                    <a:pt x="10338079" y="1649196"/>
                  </a:lnTo>
                  <a:lnTo>
                    <a:pt x="10336949" y="1649653"/>
                  </a:lnTo>
                  <a:lnTo>
                    <a:pt x="10335095" y="1651520"/>
                  </a:lnTo>
                  <a:lnTo>
                    <a:pt x="10334625" y="1652638"/>
                  </a:lnTo>
                  <a:lnTo>
                    <a:pt x="10334625" y="1655267"/>
                  </a:lnTo>
                  <a:lnTo>
                    <a:pt x="10335095" y="1656397"/>
                  </a:lnTo>
                  <a:lnTo>
                    <a:pt x="10336949" y="1658251"/>
                  </a:lnTo>
                  <a:lnTo>
                    <a:pt x="10338079" y="1658721"/>
                  </a:lnTo>
                  <a:lnTo>
                    <a:pt x="10340708" y="1658721"/>
                  </a:lnTo>
                  <a:lnTo>
                    <a:pt x="10341826" y="1658251"/>
                  </a:lnTo>
                  <a:lnTo>
                    <a:pt x="10343693" y="1656397"/>
                  </a:lnTo>
                  <a:lnTo>
                    <a:pt x="10344150" y="1655267"/>
                  </a:lnTo>
                  <a:lnTo>
                    <a:pt x="10344150" y="1652638"/>
                  </a:lnTo>
                  <a:close/>
                </a:path>
                <a:path w="10629900" h="2895600">
                  <a:moveTo>
                    <a:pt x="10344150" y="1240345"/>
                  </a:moveTo>
                  <a:lnTo>
                    <a:pt x="10343693" y="1239215"/>
                  </a:lnTo>
                  <a:lnTo>
                    <a:pt x="10341826" y="1237361"/>
                  </a:lnTo>
                  <a:lnTo>
                    <a:pt x="10340708" y="1236891"/>
                  </a:lnTo>
                  <a:lnTo>
                    <a:pt x="10338079" y="1236891"/>
                  </a:lnTo>
                  <a:lnTo>
                    <a:pt x="10336949" y="1237361"/>
                  </a:lnTo>
                  <a:lnTo>
                    <a:pt x="10335095" y="1239215"/>
                  </a:lnTo>
                  <a:lnTo>
                    <a:pt x="10334625" y="1240345"/>
                  </a:lnTo>
                  <a:lnTo>
                    <a:pt x="10334625" y="1242974"/>
                  </a:lnTo>
                  <a:lnTo>
                    <a:pt x="10335095" y="1244092"/>
                  </a:lnTo>
                  <a:lnTo>
                    <a:pt x="10336949" y="1245958"/>
                  </a:lnTo>
                  <a:lnTo>
                    <a:pt x="10338079" y="1246416"/>
                  </a:lnTo>
                  <a:lnTo>
                    <a:pt x="10340708" y="1246416"/>
                  </a:lnTo>
                  <a:lnTo>
                    <a:pt x="10341826" y="1245958"/>
                  </a:lnTo>
                  <a:lnTo>
                    <a:pt x="10343693" y="1244092"/>
                  </a:lnTo>
                  <a:lnTo>
                    <a:pt x="10344150" y="1242974"/>
                  </a:lnTo>
                  <a:lnTo>
                    <a:pt x="10344150" y="1240345"/>
                  </a:lnTo>
                  <a:close/>
                </a:path>
                <a:path w="10629900" h="2895600">
                  <a:moveTo>
                    <a:pt x="10344150" y="828040"/>
                  </a:moveTo>
                  <a:lnTo>
                    <a:pt x="10343693" y="826922"/>
                  </a:lnTo>
                  <a:lnTo>
                    <a:pt x="10341826" y="825068"/>
                  </a:lnTo>
                  <a:lnTo>
                    <a:pt x="10340708" y="824598"/>
                  </a:lnTo>
                  <a:lnTo>
                    <a:pt x="10338079" y="824598"/>
                  </a:lnTo>
                  <a:lnTo>
                    <a:pt x="10336949" y="825068"/>
                  </a:lnTo>
                  <a:lnTo>
                    <a:pt x="10335095" y="826922"/>
                  </a:lnTo>
                  <a:lnTo>
                    <a:pt x="10334625" y="828040"/>
                  </a:lnTo>
                  <a:lnTo>
                    <a:pt x="10334625" y="830681"/>
                  </a:lnTo>
                  <a:lnTo>
                    <a:pt x="10335095" y="831799"/>
                  </a:lnTo>
                  <a:lnTo>
                    <a:pt x="10336949" y="833653"/>
                  </a:lnTo>
                  <a:lnTo>
                    <a:pt x="10338079" y="834123"/>
                  </a:lnTo>
                  <a:lnTo>
                    <a:pt x="10340708" y="834123"/>
                  </a:lnTo>
                  <a:lnTo>
                    <a:pt x="10341826" y="833653"/>
                  </a:lnTo>
                  <a:lnTo>
                    <a:pt x="10343693" y="831799"/>
                  </a:lnTo>
                  <a:lnTo>
                    <a:pt x="10344150" y="830681"/>
                  </a:lnTo>
                  <a:lnTo>
                    <a:pt x="10344150" y="828040"/>
                  </a:lnTo>
                  <a:close/>
                </a:path>
                <a:path w="10629900" h="2895600">
                  <a:moveTo>
                    <a:pt x="10344150" y="415747"/>
                  </a:moveTo>
                  <a:lnTo>
                    <a:pt x="10343693" y="414629"/>
                  </a:lnTo>
                  <a:lnTo>
                    <a:pt x="10341826" y="412762"/>
                  </a:lnTo>
                  <a:lnTo>
                    <a:pt x="10340708" y="412305"/>
                  </a:lnTo>
                  <a:lnTo>
                    <a:pt x="10338079" y="412305"/>
                  </a:lnTo>
                  <a:lnTo>
                    <a:pt x="10336949" y="412762"/>
                  </a:lnTo>
                  <a:lnTo>
                    <a:pt x="10335095" y="414629"/>
                  </a:lnTo>
                  <a:lnTo>
                    <a:pt x="10334625" y="415747"/>
                  </a:lnTo>
                  <a:lnTo>
                    <a:pt x="10334625" y="418376"/>
                  </a:lnTo>
                  <a:lnTo>
                    <a:pt x="10335095" y="419506"/>
                  </a:lnTo>
                  <a:lnTo>
                    <a:pt x="10336949" y="421360"/>
                  </a:lnTo>
                  <a:lnTo>
                    <a:pt x="10338079" y="421830"/>
                  </a:lnTo>
                  <a:lnTo>
                    <a:pt x="10340708" y="421830"/>
                  </a:lnTo>
                  <a:lnTo>
                    <a:pt x="10341826" y="421360"/>
                  </a:lnTo>
                  <a:lnTo>
                    <a:pt x="10343693" y="419506"/>
                  </a:lnTo>
                  <a:lnTo>
                    <a:pt x="10344150" y="418376"/>
                  </a:lnTo>
                  <a:lnTo>
                    <a:pt x="10344150" y="415747"/>
                  </a:lnTo>
                  <a:close/>
                </a:path>
                <a:path w="10629900" h="2895600">
                  <a:moveTo>
                    <a:pt x="10344150" y="3454"/>
                  </a:moveTo>
                  <a:lnTo>
                    <a:pt x="10343693" y="2336"/>
                  </a:lnTo>
                  <a:lnTo>
                    <a:pt x="10341826" y="469"/>
                  </a:lnTo>
                  <a:lnTo>
                    <a:pt x="10340708" y="0"/>
                  </a:lnTo>
                  <a:lnTo>
                    <a:pt x="10338079" y="0"/>
                  </a:lnTo>
                  <a:lnTo>
                    <a:pt x="10336949" y="469"/>
                  </a:lnTo>
                  <a:lnTo>
                    <a:pt x="10335095" y="2336"/>
                  </a:lnTo>
                  <a:lnTo>
                    <a:pt x="10334625" y="3454"/>
                  </a:lnTo>
                  <a:lnTo>
                    <a:pt x="10334625" y="6083"/>
                  </a:lnTo>
                  <a:lnTo>
                    <a:pt x="10335095" y="7200"/>
                  </a:lnTo>
                  <a:lnTo>
                    <a:pt x="10336949" y="9067"/>
                  </a:lnTo>
                  <a:lnTo>
                    <a:pt x="10338079" y="9525"/>
                  </a:lnTo>
                  <a:lnTo>
                    <a:pt x="10340708" y="9525"/>
                  </a:lnTo>
                  <a:lnTo>
                    <a:pt x="10341826" y="9067"/>
                  </a:lnTo>
                  <a:lnTo>
                    <a:pt x="10343693" y="7200"/>
                  </a:lnTo>
                  <a:lnTo>
                    <a:pt x="10344150" y="6083"/>
                  </a:lnTo>
                  <a:lnTo>
                    <a:pt x="10344150" y="3454"/>
                  </a:lnTo>
                  <a:close/>
                </a:path>
                <a:path w="10629900" h="2895600">
                  <a:moveTo>
                    <a:pt x="10391775" y="2889529"/>
                  </a:moveTo>
                  <a:lnTo>
                    <a:pt x="10391318" y="2888411"/>
                  </a:lnTo>
                  <a:lnTo>
                    <a:pt x="10389451" y="2886545"/>
                  </a:lnTo>
                  <a:lnTo>
                    <a:pt x="10388333" y="2886075"/>
                  </a:lnTo>
                  <a:lnTo>
                    <a:pt x="10385704" y="2886075"/>
                  </a:lnTo>
                  <a:lnTo>
                    <a:pt x="10384574" y="2886545"/>
                  </a:lnTo>
                  <a:lnTo>
                    <a:pt x="10382720" y="2888411"/>
                  </a:lnTo>
                  <a:lnTo>
                    <a:pt x="10382250" y="2889529"/>
                  </a:lnTo>
                  <a:lnTo>
                    <a:pt x="10382250" y="2892158"/>
                  </a:lnTo>
                  <a:lnTo>
                    <a:pt x="10382720" y="2893276"/>
                  </a:lnTo>
                  <a:lnTo>
                    <a:pt x="10384574" y="2895142"/>
                  </a:lnTo>
                  <a:lnTo>
                    <a:pt x="10385704" y="2895600"/>
                  </a:lnTo>
                  <a:lnTo>
                    <a:pt x="10388333" y="2895600"/>
                  </a:lnTo>
                  <a:lnTo>
                    <a:pt x="10389451" y="2895142"/>
                  </a:lnTo>
                  <a:lnTo>
                    <a:pt x="10391318" y="2893276"/>
                  </a:lnTo>
                  <a:lnTo>
                    <a:pt x="10391775" y="2892158"/>
                  </a:lnTo>
                  <a:lnTo>
                    <a:pt x="10391775" y="2889529"/>
                  </a:lnTo>
                  <a:close/>
                </a:path>
                <a:path w="10629900" h="2895600">
                  <a:moveTo>
                    <a:pt x="10391775" y="2477236"/>
                  </a:moveTo>
                  <a:lnTo>
                    <a:pt x="10391318" y="2476106"/>
                  </a:lnTo>
                  <a:lnTo>
                    <a:pt x="10389451" y="2474252"/>
                  </a:lnTo>
                  <a:lnTo>
                    <a:pt x="10388333" y="2473782"/>
                  </a:lnTo>
                  <a:lnTo>
                    <a:pt x="10385704" y="2473782"/>
                  </a:lnTo>
                  <a:lnTo>
                    <a:pt x="10384574" y="2474252"/>
                  </a:lnTo>
                  <a:lnTo>
                    <a:pt x="10382720" y="2476106"/>
                  </a:lnTo>
                  <a:lnTo>
                    <a:pt x="10382250" y="2477236"/>
                  </a:lnTo>
                  <a:lnTo>
                    <a:pt x="10382250" y="2479865"/>
                  </a:lnTo>
                  <a:lnTo>
                    <a:pt x="10382720" y="2480983"/>
                  </a:lnTo>
                  <a:lnTo>
                    <a:pt x="10384574" y="2482850"/>
                  </a:lnTo>
                  <a:lnTo>
                    <a:pt x="10385704" y="2483307"/>
                  </a:lnTo>
                  <a:lnTo>
                    <a:pt x="10388333" y="2483307"/>
                  </a:lnTo>
                  <a:lnTo>
                    <a:pt x="10389451" y="2482850"/>
                  </a:lnTo>
                  <a:lnTo>
                    <a:pt x="10391318" y="2480983"/>
                  </a:lnTo>
                  <a:lnTo>
                    <a:pt x="10391775" y="2479865"/>
                  </a:lnTo>
                  <a:lnTo>
                    <a:pt x="10391775" y="2477236"/>
                  </a:lnTo>
                  <a:close/>
                </a:path>
                <a:path w="10629900" h="2895600">
                  <a:moveTo>
                    <a:pt x="10391775" y="2064931"/>
                  </a:moveTo>
                  <a:lnTo>
                    <a:pt x="10391318" y="2063813"/>
                  </a:lnTo>
                  <a:lnTo>
                    <a:pt x="10389451" y="2061959"/>
                  </a:lnTo>
                  <a:lnTo>
                    <a:pt x="10388333" y="2061489"/>
                  </a:lnTo>
                  <a:lnTo>
                    <a:pt x="10385704" y="2061489"/>
                  </a:lnTo>
                  <a:lnTo>
                    <a:pt x="10384574" y="2061959"/>
                  </a:lnTo>
                  <a:lnTo>
                    <a:pt x="10382720" y="2063813"/>
                  </a:lnTo>
                  <a:lnTo>
                    <a:pt x="10382250" y="2064931"/>
                  </a:lnTo>
                  <a:lnTo>
                    <a:pt x="10382250" y="2067560"/>
                  </a:lnTo>
                  <a:lnTo>
                    <a:pt x="10382720" y="2068690"/>
                  </a:lnTo>
                  <a:lnTo>
                    <a:pt x="10384574" y="2070544"/>
                  </a:lnTo>
                  <a:lnTo>
                    <a:pt x="10385704" y="2071014"/>
                  </a:lnTo>
                  <a:lnTo>
                    <a:pt x="10388333" y="2071014"/>
                  </a:lnTo>
                  <a:lnTo>
                    <a:pt x="10389451" y="2070544"/>
                  </a:lnTo>
                  <a:lnTo>
                    <a:pt x="10391318" y="2068690"/>
                  </a:lnTo>
                  <a:lnTo>
                    <a:pt x="10391775" y="2067560"/>
                  </a:lnTo>
                  <a:lnTo>
                    <a:pt x="10391775" y="2064931"/>
                  </a:lnTo>
                  <a:close/>
                </a:path>
                <a:path w="10629900" h="2895600">
                  <a:moveTo>
                    <a:pt x="10391775" y="1652638"/>
                  </a:moveTo>
                  <a:lnTo>
                    <a:pt x="10391318" y="1651520"/>
                  </a:lnTo>
                  <a:lnTo>
                    <a:pt x="10389451" y="1649653"/>
                  </a:lnTo>
                  <a:lnTo>
                    <a:pt x="10388333" y="1649196"/>
                  </a:lnTo>
                  <a:lnTo>
                    <a:pt x="10385704" y="1649196"/>
                  </a:lnTo>
                  <a:lnTo>
                    <a:pt x="10384574" y="1649653"/>
                  </a:lnTo>
                  <a:lnTo>
                    <a:pt x="10382720" y="1651520"/>
                  </a:lnTo>
                  <a:lnTo>
                    <a:pt x="10382250" y="1652638"/>
                  </a:lnTo>
                  <a:lnTo>
                    <a:pt x="10382250" y="1655267"/>
                  </a:lnTo>
                  <a:lnTo>
                    <a:pt x="10382720" y="1656397"/>
                  </a:lnTo>
                  <a:lnTo>
                    <a:pt x="10384574" y="1658251"/>
                  </a:lnTo>
                  <a:lnTo>
                    <a:pt x="10385704" y="1658721"/>
                  </a:lnTo>
                  <a:lnTo>
                    <a:pt x="10388333" y="1658721"/>
                  </a:lnTo>
                  <a:lnTo>
                    <a:pt x="10389451" y="1658251"/>
                  </a:lnTo>
                  <a:lnTo>
                    <a:pt x="10391318" y="1656397"/>
                  </a:lnTo>
                  <a:lnTo>
                    <a:pt x="10391775" y="1655267"/>
                  </a:lnTo>
                  <a:lnTo>
                    <a:pt x="10391775" y="1652638"/>
                  </a:lnTo>
                  <a:close/>
                </a:path>
                <a:path w="10629900" h="2895600">
                  <a:moveTo>
                    <a:pt x="10391775" y="1240345"/>
                  </a:moveTo>
                  <a:lnTo>
                    <a:pt x="10391318" y="1239215"/>
                  </a:lnTo>
                  <a:lnTo>
                    <a:pt x="10389451" y="1237361"/>
                  </a:lnTo>
                  <a:lnTo>
                    <a:pt x="10388333" y="1236891"/>
                  </a:lnTo>
                  <a:lnTo>
                    <a:pt x="10385704" y="1236891"/>
                  </a:lnTo>
                  <a:lnTo>
                    <a:pt x="10384574" y="1237361"/>
                  </a:lnTo>
                  <a:lnTo>
                    <a:pt x="10382720" y="1239215"/>
                  </a:lnTo>
                  <a:lnTo>
                    <a:pt x="10382250" y="1240345"/>
                  </a:lnTo>
                  <a:lnTo>
                    <a:pt x="10382250" y="1242974"/>
                  </a:lnTo>
                  <a:lnTo>
                    <a:pt x="10382720" y="1244092"/>
                  </a:lnTo>
                  <a:lnTo>
                    <a:pt x="10384574" y="1245958"/>
                  </a:lnTo>
                  <a:lnTo>
                    <a:pt x="10385704" y="1246416"/>
                  </a:lnTo>
                  <a:lnTo>
                    <a:pt x="10388333" y="1246416"/>
                  </a:lnTo>
                  <a:lnTo>
                    <a:pt x="10389451" y="1245958"/>
                  </a:lnTo>
                  <a:lnTo>
                    <a:pt x="10391318" y="1244092"/>
                  </a:lnTo>
                  <a:lnTo>
                    <a:pt x="10391775" y="1242974"/>
                  </a:lnTo>
                  <a:lnTo>
                    <a:pt x="10391775" y="1240345"/>
                  </a:lnTo>
                  <a:close/>
                </a:path>
                <a:path w="10629900" h="2895600">
                  <a:moveTo>
                    <a:pt x="10391775" y="828040"/>
                  </a:moveTo>
                  <a:lnTo>
                    <a:pt x="10391318" y="826922"/>
                  </a:lnTo>
                  <a:lnTo>
                    <a:pt x="10389451" y="825068"/>
                  </a:lnTo>
                  <a:lnTo>
                    <a:pt x="10388333" y="824598"/>
                  </a:lnTo>
                  <a:lnTo>
                    <a:pt x="10385704" y="824598"/>
                  </a:lnTo>
                  <a:lnTo>
                    <a:pt x="10384574" y="825068"/>
                  </a:lnTo>
                  <a:lnTo>
                    <a:pt x="10382720" y="826922"/>
                  </a:lnTo>
                  <a:lnTo>
                    <a:pt x="10382250" y="828040"/>
                  </a:lnTo>
                  <a:lnTo>
                    <a:pt x="10382250" y="830681"/>
                  </a:lnTo>
                  <a:lnTo>
                    <a:pt x="10382720" y="831799"/>
                  </a:lnTo>
                  <a:lnTo>
                    <a:pt x="10384574" y="833653"/>
                  </a:lnTo>
                  <a:lnTo>
                    <a:pt x="10385704" y="834123"/>
                  </a:lnTo>
                  <a:lnTo>
                    <a:pt x="10388333" y="834123"/>
                  </a:lnTo>
                  <a:lnTo>
                    <a:pt x="10389451" y="833653"/>
                  </a:lnTo>
                  <a:lnTo>
                    <a:pt x="10391318" y="831799"/>
                  </a:lnTo>
                  <a:lnTo>
                    <a:pt x="10391775" y="830681"/>
                  </a:lnTo>
                  <a:lnTo>
                    <a:pt x="10391775" y="828040"/>
                  </a:lnTo>
                  <a:close/>
                </a:path>
                <a:path w="10629900" h="2895600">
                  <a:moveTo>
                    <a:pt x="10391775" y="415747"/>
                  </a:moveTo>
                  <a:lnTo>
                    <a:pt x="10391318" y="414629"/>
                  </a:lnTo>
                  <a:lnTo>
                    <a:pt x="10389451" y="412762"/>
                  </a:lnTo>
                  <a:lnTo>
                    <a:pt x="10388333" y="412305"/>
                  </a:lnTo>
                  <a:lnTo>
                    <a:pt x="10385704" y="412305"/>
                  </a:lnTo>
                  <a:lnTo>
                    <a:pt x="10384574" y="412762"/>
                  </a:lnTo>
                  <a:lnTo>
                    <a:pt x="10382720" y="414629"/>
                  </a:lnTo>
                  <a:lnTo>
                    <a:pt x="10382250" y="415747"/>
                  </a:lnTo>
                  <a:lnTo>
                    <a:pt x="10382250" y="418376"/>
                  </a:lnTo>
                  <a:lnTo>
                    <a:pt x="10382720" y="419506"/>
                  </a:lnTo>
                  <a:lnTo>
                    <a:pt x="10384574" y="421360"/>
                  </a:lnTo>
                  <a:lnTo>
                    <a:pt x="10385704" y="421830"/>
                  </a:lnTo>
                  <a:lnTo>
                    <a:pt x="10388333" y="421830"/>
                  </a:lnTo>
                  <a:lnTo>
                    <a:pt x="10389451" y="421360"/>
                  </a:lnTo>
                  <a:lnTo>
                    <a:pt x="10391318" y="419506"/>
                  </a:lnTo>
                  <a:lnTo>
                    <a:pt x="10391775" y="418376"/>
                  </a:lnTo>
                  <a:lnTo>
                    <a:pt x="10391775" y="415747"/>
                  </a:lnTo>
                  <a:close/>
                </a:path>
                <a:path w="10629900" h="2895600">
                  <a:moveTo>
                    <a:pt x="10391775" y="3454"/>
                  </a:moveTo>
                  <a:lnTo>
                    <a:pt x="10391318" y="2336"/>
                  </a:lnTo>
                  <a:lnTo>
                    <a:pt x="10389451" y="469"/>
                  </a:lnTo>
                  <a:lnTo>
                    <a:pt x="10388333" y="0"/>
                  </a:lnTo>
                  <a:lnTo>
                    <a:pt x="10385704" y="0"/>
                  </a:lnTo>
                  <a:lnTo>
                    <a:pt x="10384574" y="469"/>
                  </a:lnTo>
                  <a:lnTo>
                    <a:pt x="10382720" y="2336"/>
                  </a:lnTo>
                  <a:lnTo>
                    <a:pt x="10382250" y="3454"/>
                  </a:lnTo>
                  <a:lnTo>
                    <a:pt x="10382250" y="6083"/>
                  </a:lnTo>
                  <a:lnTo>
                    <a:pt x="10382720" y="7200"/>
                  </a:lnTo>
                  <a:lnTo>
                    <a:pt x="10384574" y="9067"/>
                  </a:lnTo>
                  <a:lnTo>
                    <a:pt x="10385704" y="9525"/>
                  </a:lnTo>
                  <a:lnTo>
                    <a:pt x="10388333" y="9525"/>
                  </a:lnTo>
                  <a:lnTo>
                    <a:pt x="10389451" y="9067"/>
                  </a:lnTo>
                  <a:lnTo>
                    <a:pt x="10391318" y="7200"/>
                  </a:lnTo>
                  <a:lnTo>
                    <a:pt x="10391775" y="6083"/>
                  </a:lnTo>
                  <a:lnTo>
                    <a:pt x="10391775" y="3454"/>
                  </a:lnTo>
                  <a:close/>
                </a:path>
                <a:path w="10629900" h="2895600">
                  <a:moveTo>
                    <a:pt x="10439400" y="2889529"/>
                  </a:moveTo>
                  <a:lnTo>
                    <a:pt x="10438943" y="2888411"/>
                  </a:lnTo>
                  <a:lnTo>
                    <a:pt x="10437076" y="2886545"/>
                  </a:lnTo>
                  <a:lnTo>
                    <a:pt x="10435958" y="2886075"/>
                  </a:lnTo>
                  <a:lnTo>
                    <a:pt x="10433329" y="2886075"/>
                  </a:lnTo>
                  <a:lnTo>
                    <a:pt x="10432199" y="2886545"/>
                  </a:lnTo>
                  <a:lnTo>
                    <a:pt x="10430345" y="2888411"/>
                  </a:lnTo>
                  <a:lnTo>
                    <a:pt x="10429875" y="2889529"/>
                  </a:lnTo>
                  <a:lnTo>
                    <a:pt x="10429875" y="2892158"/>
                  </a:lnTo>
                  <a:lnTo>
                    <a:pt x="10430345" y="2893276"/>
                  </a:lnTo>
                  <a:lnTo>
                    <a:pt x="10432199" y="2895142"/>
                  </a:lnTo>
                  <a:lnTo>
                    <a:pt x="10433329" y="2895600"/>
                  </a:lnTo>
                  <a:lnTo>
                    <a:pt x="10435958" y="2895600"/>
                  </a:lnTo>
                  <a:lnTo>
                    <a:pt x="10437076" y="2895142"/>
                  </a:lnTo>
                  <a:lnTo>
                    <a:pt x="10438943" y="2893276"/>
                  </a:lnTo>
                  <a:lnTo>
                    <a:pt x="10439400" y="2892158"/>
                  </a:lnTo>
                  <a:lnTo>
                    <a:pt x="10439400" y="2889529"/>
                  </a:lnTo>
                  <a:close/>
                </a:path>
                <a:path w="10629900" h="2895600">
                  <a:moveTo>
                    <a:pt x="10439400" y="2477236"/>
                  </a:moveTo>
                  <a:lnTo>
                    <a:pt x="10438943" y="2476106"/>
                  </a:lnTo>
                  <a:lnTo>
                    <a:pt x="10437076" y="2474252"/>
                  </a:lnTo>
                  <a:lnTo>
                    <a:pt x="10435958" y="2473782"/>
                  </a:lnTo>
                  <a:lnTo>
                    <a:pt x="10433329" y="2473782"/>
                  </a:lnTo>
                  <a:lnTo>
                    <a:pt x="10432199" y="2474252"/>
                  </a:lnTo>
                  <a:lnTo>
                    <a:pt x="10430345" y="2476106"/>
                  </a:lnTo>
                  <a:lnTo>
                    <a:pt x="10429875" y="2477236"/>
                  </a:lnTo>
                  <a:lnTo>
                    <a:pt x="10429875" y="2479865"/>
                  </a:lnTo>
                  <a:lnTo>
                    <a:pt x="10430345" y="2480983"/>
                  </a:lnTo>
                  <a:lnTo>
                    <a:pt x="10432199" y="2482850"/>
                  </a:lnTo>
                  <a:lnTo>
                    <a:pt x="10433329" y="2483307"/>
                  </a:lnTo>
                  <a:lnTo>
                    <a:pt x="10435958" y="2483307"/>
                  </a:lnTo>
                  <a:lnTo>
                    <a:pt x="10437076" y="2482850"/>
                  </a:lnTo>
                  <a:lnTo>
                    <a:pt x="10438943" y="2480983"/>
                  </a:lnTo>
                  <a:lnTo>
                    <a:pt x="10439400" y="2479865"/>
                  </a:lnTo>
                  <a:lnTo>
                    <a:pt x="10439400" y="2477236"/>
                  </a:lnTo>
                  <a:close/>
                </a:path>
                <a:path w="10629900" h="2895600">
                  <a:moveTo>
                    <a:pt x="10439400" y="2064931"/>
                  </a:moveTo>
                  <a:lnTo>
                    <a:pt x="10438943" y="2063813"/>
                  </a:lnTo>
                  <a:lnTo>
                    <a:pt x="10437076" y="2061959"/>
                  </a:lnTo>
                  <a:lnTo>
                    <a:pt x="10435958" y="2061489"/>
                  </a:lnTo>
                  <a:lnTo>
                    <a:pt x="10433329" y="2061489"/>
                  </a:lnTo>
                  <a:lnTo>
                    <a:pt x="10432199" y="2061959"/>
                  </a:lnTo>
                  <a:lnTo>
                    <a:pt x="10430345" y="2063813"/>
                  </a:lnTo>
                  <a:lnTo>
                    <a:pt x="10429875" y="2064931"/>
                  </a:lnTo>
                  <a:lnTo>
                    <a:pt x="10429875" y="2067560"/>
                  </a:lnTo>
                  <a:lnTo>
                    <a:pt x="10430345" y="2068690"/>
                  </a:lnTo>
                  <a:lnTo>
                    <a:pt x="10432199" y="2070544"/>
                  </a:lnTo>
                  <a:lnTo>
                    <a:pt x="10433329" y="2071014"/>
                  </a:lnTo>
                  <a:lnTo>
                    <a:pt x="10435958" y="2071014"/>
                  </a:lnTo>
                  <a:lnTo>
                    <a:pt x="10437076" y="2070544"/>
                  </a:lnTo>
                  <a:lnTo>
                    <a:pt x="10438943" y="2068690"/>
                  </a:lnTo>
                  <a:lnTo>
                    <a:pt x="10439400" y="2067560"/>
                  </a:lnTo>
                  <a:lnTo>
                    <a:pt x="10439400" y="2064931"/>
                  </a:lnTo>
                  <a:close/>
                </a:path>
                <a:path w="10629900" h="2895600">
                  <a:moveTo>
                    <a:pt x="10439400" y="1652638"/>
                  </a:moveTo>
                  <a:lnTo>
                    <a:pt x="10438943" y="1651520"/>
                  </a:lnTo>
                  <a:lnTo>
                    <a:pt x="10437076" y="1649653"/>
                  </a:lnTo>
                  <a:lnTo>
                    <a:pt x="10435958" y="1649196"/>
                  </a:lnTo>
                  <a:lnTo>
                    <a:pt x="10433329" y="1649196"/>
                  </a:lnTo>
                  <a:lnTo>
                    <a:pt x="10432199" y="1649653"/>
                  </a:lnTo>
                  <a:lnTo>
                    <a:pt x="10430345" y="1651520"/>
                  </a:lnTo>
                  <a:lnTo>
                    <a:pt x="10429875" y="1652638"/>
                  </a:lnTo>
                  <a:lnTo>
                    <a:pt x="10429875" y="1655267"/>
                  </a:lnTo>
                  <a:lnTo>
                    <a:pt x="10430345" y="1656397"/>
                  </a:lnTo>
                  <a:lnTo>
                    <a:pt x="10432199" y="1658251"/>
                  </a:lnTo>
                  <a:lnTo>
                    <a:pt x="10433329" y="1658721"/>
                  </a:lnTo>
                  <a:lnTo>
                    <a:pt x="10435958" y="1658721"/>
                  </a:lnTo>
                  <a:lnTo>
                    <a:pt x="10437076" y="1658251"/>
                  </a:lnTo>
                  <a:lnTo>
                    <a:pt x="10438943" y="1656397"/>
                  </a:lnTo>
                  <a:lnTo>
                    <a:pt x="10439400" y="1655267"/>
                  </a:lnTo>
                  <a:lnTo>
                    <a:pt x="10439400" y="1652638"/>
                  </a:lnTo>
                  <a:close/>
                </a:path>
                <a:path w="10629900" h="2895600">
                  <a:moveTo>
                    <a:pt x="10439400" y="1240345"/>
                  </a:moveTo>
                  <a:lnTo>
                    <a:pt x="10438943" y="1239215"/>
                  </a:lnTo>
                  <a:lnTo>
                    <a:pt x="10437076" y="1237361"/>
                  </a:lnTo>
                  <a:lnTo>
                    <a:pt x="10435958" y="1236891"/>
                  </a:lnTo>
                  <a:lnTo>
                    <a:pt x="10433329" y="1236891"/>
                  </a:lnTo>
                  <a:lnTo>
                    <a:pt x="10432199" y="1237361"/>
                  </a:lnTo>
                  <a:lnTo>
                    <a:pt x="10430345" y="1239215"/>
                  </a:lnTo>
                  <a:lnTo>
                    <a:pt x="10429875" y="1240345"/>
                  </a:lnTo>
                  <a:lnTo>
                    <a:pt x="10429875" y="1242974"/>
                  </a:lnTo>
                  <a:lnTo>
                    <a:pt x="10430345" y="1244092"/>
                  </a:lnTo>
                  <a:lnTo>
                    <a:pt x="10432199" y="1245958"/>
                  </a:lnTo>
                  <a:lnTo>
                    <a:pt x="10433329" y="1246416"/>
                  </a:lnTo>
                  <a:lnTo>
                    <a:pt x="10435958" y="1246416"/>
                  </a:lnTo>
                  <a:lnTo>
                    <a:pt x="10437076" y="1245958"/>
                  </a:lnTo>
                  <a:lnTo>
                    <a:pt x="10438943" y="1244092"/>
                  </a:lnTo>
                  <a:lnTo>
                    <a:pt x="10439400" y="1242974"/>
                  </a:lnTo>
                  <a:lnTo>
                    <a:pt x="10439400" y="1240345"/>
                  </a:lnTo>
                  <a:close/>
                </a:path>
                <a:path w="10629900" h="2895600">
                  <a:moveTo>
                    <a:pt x="10439400" y="828040"/>
                  </a:moveTo>
                  <a:lnTo>
                    <a:pt x="10438943" y="826922"/>
                  </a:lnTo>
                  <a:lnTo>
                    <a:pt x="10437076" y="825068"/>
                  </a:lnTo>
                  <a:lnTo>
                    <a:pt x="10435958" y="824598"/>
                  </a:lnTo>
                  <a:lnTo>
                    <a:pt x="10433329" y="824598"/>
                  </a:lnTo>
                  <a:lnTo>
                    <a:pt x="10432199" y="825068"/>
                  </a:lnTo>
                  <a:lnTo>
                    <a:pt x="10430345" y="826922"/>
                  </a:lnTo>
                  <a:lnTo>
                    <a:pt x="10429875" y="828040"/>
                  </a:lnTo>
                  <a:lnTo>
                    <a:pt x="10429875" y="830681"/>
                  </a:lnTo>
                  <a:lnTo>
                    <a:pt x="10430345" y="831799"/>
                  </a:lnTo>
                  <a:lnTo>
                    <a:pt x="10432199" y="833653"/>
                  </a:lnTo>
                  <a:lnTo>
                    <a:pt x="10433329" y="834123"/>
                  </a:lnTo>
                  <a:lnTo>
                    <a:pt x="10435958" y="834123"/>
                  </a:lnTo>
                  <a:lnTo>
                    <a:pt x="10437076" y="833653"/>
                  </a:lnTo>
                  <a:lnTo>
                    <a:pt x="10438943" y="831799"/>
                  </a:lnTo>
                  <a:lnTo>
                    <a:pt x="10439400" y="830681"/>
                  </a:lnTo>
                  <a:lnTo>
                    <a:pt x="10439400" y="828040"/>
                  </a:lnTo>
                  <a:close/>
                </a:path>
                <a:path w="10629900" h="2895600">
                  <a:moveTo>
                    <a:pt x="10439400" y="415747"/>
                  </a:moveTo>
                  <a:lnTo>
                    <a:pt x="10438943" y="414629"/>
                  </a:lnTo>
                  <a:lnTo>
                    <a:pt x="10437076" y="412762"/>
                  </a:lnTo>
                  <a:lnTo>
                    <a:pt x="10435958" y="412305"/>
                  </a:lnTo>
                  <a:lnTo>
                    <a:pt x="10433329" y="412305"/>
                  </a:lnTo>
                  <a:lnTo>
                    <a:pt x="10432199" y="412762"/>
                  </a:lnTo>
                  <a:lnTo>
                    <a:pt x="10430345" y="414629"/>
                  </a:lnTo>
                  <a:lnTo>
                    <a:pt x="10429875" y="415747"/>
                  </a:lnTo>
                  <a:lnTo>
                    <a:pt x="10429875" y="418376"/>
                  </a:lnTo>
                  <a:lnTo>
                    <a:pt x="10430345" y="419506"/>
                  </a:lnTo>
                  <a:lnTo>
                    <a:pt x="10432199" y="421360"/>
                  </a:lnTo>
                  <a:lnTo>
                    <a:pt x="10433329" y="421830"/>
                  </a:lnTo>
                  <a:lnTo>
                    <a:pt x="10435958" y="421830"/>
                  </a:lnTo>
                  <a:lnTo>
                    <a:pt x="10437076" y="421360"/>
                  </a:lnTo>
                  <a:lnTo>
                    <a:pt x="10438943" y="419506"/>
                  </a:lnTo>
                  <a:lnTo>
                    <a:pt x="10439400" y="418376"/>
                  </a:lnTo>
                  <a:lnTo>
                    <a:pt x="10439400" y="415747"/>
                  </a:lnTo>
                  <a:close/>
                </a:path>
                <a:path w="10629900" h="2895600">
                  <a:moveTo>
                    <a:pt x="10439400" y="3454"/>
                  </a:moveTo>
                  <a:lnTo>
                    <a:pt x="10438943" y="2336"/>
                  </a:lnTo>
                  <a:lnTo>
                    <a:pt x="10437076" y="469"/>
                  </a:lnTo>
                  <a:lnTo>
                    <a:pt x="10435958" y="0"/>
                  </a:lnTo>
                  <a:lnTo>
                    <a:pt x="10433329" y="0"/>
                  </a:lnTo>
                  <a:lnTo>
                    <a:pt x="10432199" y="469"/>
                  </a:lnTo>
                  <a:lnTo>
                    <a:pt x="10430345" y="2336"/>
                  </a:lnTo>
                  <a:lnTo>
                    <a:pt x="10429875" y="3454"/>
                  </a:lnTo>
                  <a:lnTo>
                    <a:pt x="10429875" y="6083"/>
                  </a:lnTo>
                  <a:lnTo>
                    <a:pt x="10430345" y="7200"/>
                  </a:lnTo>
                  <a:lnTo>
                    <a:pt x="10432199" y="9067"/>
                  </a:lnTo>
                  <a:lnTo>
                    <a:pt x="10433329" y="9525"/>
                  </a:lnTo>
                  <a:lnTo>
                    <a:pt x="10435958" y="9525"/>
                  </a:lnTo>
                  <a:lnTo>
                    <a:pt x="10437076" y="9067"/>
                  </a:lnTo>
                  <a:lnTo>
                    <a:pt x="10438943" y="7200"/>
                  </a:lnTo>
                  <a:lnTo>
                    <a:pt x="10439400" y="6083"/>
                  </a:lnTo>
                  <a:lnTo>
                    <a:pt x="10439400" y="3454"/>
                  </a:lnTo>
                  <a:close/>
                </a:path>
                <a:path w="10629900" h="2895600">
                  <a:moveTo>
                    <a:pt x="10487025" y="2889529"/>
                  </a:moveTo>
                  <a:lnTo>
                    <a:pt x="10486568" y="2888411"/>
                  </a:lnTo>
                  <a:lnTo>
                    <a:pt x="10484701" y="2886545"/>
                  </a:lnTo>
                  <a:lnTo>
                    <a:pt x="10483583" y="2886075"/>
                  </a:lnTo>
                  <a:lnTo>
                    <a:pt x="10480954" y="2886075"/>
                  </a:lnTo>
                  <a:lnTo>
                    <a:pt x="10479824" y="2886545"/>
                  </a:lnTo>
                  <a:lnTo>
                    <a:pt x="10477970" y="2888411"/>
                  </a:lnTo>
                  <a:lnTo>
                    <a:pt x="10477500" y="2889529"/>
                  </a:lnTo>
                  <a:lnTo>
                    <a:pt x="10477500" y="2892158"/>
                  </a:lnTo>
                  <a:lnTo>
                    <a:pt x="10477970" y="2893276"/>
                  </a:lnTo>
                  <a:lnTo>
                    <a:pt x="10479824" y="2895142"/>
                  </a:lnTo>
                  <a:lnTo>
                    <a:pt x="10480954" y="2895600"/>
                  </a:lnTo>
                  <a:lnTo>
                    <a:pt x="10483583" y="2895600"/>
                  </a:lnTo>
                  <a:lnTo>
                    <a:pt x="10484701" y="2895142"/>
                  </a:lnTo>
                  <a:lnTo>
                    <a:pt x="10486568" y="2893276"/>
                  </a:lnTo>
                  <a:lnTo>
                    <a:pt x="10487025" y="2892158"/>
                  </a:lnTo>
                  <a:lnTo>
                    <a:pt x="10487025" y="2889529"/>
                  </a:lnTo>
                  <a:close/>
                </a:path>
                <a:path w="10629900" h="2895600">
                  <a:moveTo>
                    <a:pt x="10487025" y="2477236"/>
                  </a:moveTo>
                  <a:lnTo>
                    <a:pt x="10486568" y="2476106"/>
                  </a:lnTo>
                  <a:lnTo>
                    <a:pt x="10484701" y="2474252"/>
                  </a:lnTo>
                  <a:lnTo>
                    <a:pt x="10483583" y="2473782"/>
                  </a:lnTo>
                  <a:lnTo>
                    <a:pt x="10480954" y="2473782"/>
                  </a:lnTo>
                  <a:lnTo>
                    <a:pt x="10479824" y="2474252"/>
                  </a:lnTo>
                  <a:lnTo>
                    <a:pt x="10477970" y="2476106"/>
                  </a:lnTo>
                  <a:lnTo>
                    <a:pt x="10477500" y="2477236"/>
                  </a:lnTo>
                  <a:lnTo>
                    <a:pt x="10477500" y="2479865"/>
                  </a:lnTo>
                  <a:lnTo>
                    <a:pt x="10477970" y="2480983"/>
                  </a:lnTo>
                  <a:lnTo>
                    <a:pt x="10479824" y="2482850"/>
                  </a:lnTo>
                  <a:lnTo>
                    <a:pt x="10480954" y="2483307"/>
                  </a:lnTo>
                  <a:lnTo>
                    <a:pt x="10483583" y="2483307"/>
                  </a:lnTo>
                  <a:lnTo>
                    <a:pt x="10484701" y="2482850"/>
                  </a:lnTo>
                  <a:lnTo>
                    <a:pt x="10486568" y="2480983"/>
                  </a:lnTo>
                  <a:lnTo>
                    <a:pt x="10487025" y="2479865"/>
                  </a:lnTo>
                  <a:lnTo>
                    <a:pt x="10487025" y="2477236"/>
                  </a:lnTo>
                  <a:close/>
                </a:path>
                <a:path w="10629900" h="2895600">
                  <a:moveTo>
                    <a:pt x="10487025" y="2064931"/>
                  </a:moveTo>
                  <a:lnTo>
                    <a:pt x="10486568" y="2063813"/>
                  </a:lnTo>
                  <a:lnTo>
                    <a:pt x="10484701" y="2061959"/>
                  </a:lnTo>
                  <a:lnTo>
                    <a:pt x="10483583" y="2061489"/>
                  </a:lnTo>
                  <a:lnTo>
                    <a:pt x="10480954" y="2061489"/>
                  </a:lnTo>
                  <a:lnTo>
                    <a:pt x="10479824" y="2061959"/>
                  </a:lnTo>
                  <a:lnTo>
                    <a:pt x="10477970" y="2063813"/>
                  </a:lnTo>
                  <a:lnTo>
                    <a:pt x="10477500" y="2064931"/>
                  </a:lnTo>
                  <a:lnTo>
                    <a:pt x="10477500" y="2067560"/>
                  </a:lnTo>
                  <a:lnTo>
                    <a:pt x="10477970" y="2068690"/>
                  </a:lnTo>
                  <a:lnTo>
                    <a:pt x="10479824" y="2070544"/>
                  </a:lnTo>
                  <a:lnTo>
                    <a:pt x="10480954" y="2071014"/>
                  </a:lnTo>
                  <a:lnTo>
                    <a:pt x="10483583" y="2071014"/>
                  </a:lnTo>
                  <a:lnTo>
                    <a:pt x="10484701" y="2070544"/>
                  </a:lnTo>
                  <a:lnTo>
                    <a:pt x="10486568" y="2068690"/>
                  </a:lnTo>
                  <a:lnTo>
                    <a:pt x="10487025" y="2067560"/>
                  </a:lnTo>
                  <a:lnTo>
                    <a:pt x="10487025" y="2064931"/>
                  </a:lnTo>
                  <a:close/>
                </a:path>
                <a:path w="10629900" h="2895600">
                  <a:moveTo>
                    <a:pt x="10487025" y="1652638"/>
                  </a:moveTo>
                  <a:lnTo>
                    <a:pt x="10486568" y="1651520"/>
                  </a:lnTo>
                  <a:lnTo>
                    <a:pt x="10484701" y="1649653"/>
                  </a:lnTo>
                  <a:lnTo>
                    <a:pt x="10483583" y="1649196"/>
                  </a:lnTo>
                  <a:lnTo>
                    <a:pt x="10480954" y="1649196"/>
                  </a:lnTo>
                  <a:lnTo>
                    <a:pt x="10479824" y="1649653"/>
                  </a:lnTo>
                  <a:lnTo>
                    <a:pt x="10477970" y="1651520"/>
                  </a:lnTo>
                  <a:lnTo>
                    <a:pt x="10477500" y="1652638"/>
                  </a:lnTo>
                  <a:lnTo>
                    <a:pt x="10477500" y="1655267"/>
                  </a:lnTo>
                  <a:lnTo>
                    <a:pt x="10477970" y="1656397"/>
                  </a:lnTo>
                  <a:lnTo>
                    <a:pt x="10479824" y="1658251"/>
                  </a:lnTo>
                  <a:lnTo>
                    <a:pt x="10480954" y="1658721"/>
                  </a:lnTo>
                  <a:lnTo>
                    <a:pt x="10483583" y="1658721"/>
                  </a:lnTo>
                  <a:lnTo>
                    <a:pt x="10484701" y="1658251"/>
                  </a:lnTo>
                  <a:lnTo>
                    <a:pt x="10486568" y="1656397"/>
                  </a:lnTo>
                  <a:lnTo>
                    <a:pt x="10487025" y="1655267"/>
                  </a:lnTo>
                  <a:lnTo>
                    <a:pt x="10487025" y="1652638"/>
                  </a:lnTo>
                  <a:close/>
                </a:path>
                <a:path w="10629900" h="2895600">
                  <a:moveTo>
                    <a:pt x="10487025" y="1240345"/>
                  </a:moveTo>
                  <a:lnTo>
                    <a:pt x="10486568" y="1239215"/>
                  </a:lnTo>
                  <a:lnTo>
                    <a:pt x="10484701" y="1237361"/>
                  </a:lnTo>
                  <a:lnTo>
                    <a:pt x="10483583" y="1236891"/>
                  </a:lnTo>
                  <a:lnTo>
                    <a:pt x="10480954" y="1236891"/>
                  </a:lnTo>
                  <a:lnTo>
                    <a:pt x="10479824" y="1237361"/>
                  </a:lnTo>
                  <a:lnTo>
                    <a:pt x="10477970" y="1239215"/>
                  </a:lnTo>
                  <a:lnTo>
                    <a:pt x="10477500" y="1240345"/>
                  </a:lnTo>
                  <a:lnTo>
                    <a:pt x="10477500" y="1242974"/>
                  </a:lnTo>
                  <a:lnTo>
                    <a:pt x="10477970" y="1244092"/>
                  </a:lnTo>
                  <a:lnTo>
                    <a:pt x="10479824" y="1245958"/>
                  </a:lnTo>
                  <a:lnTo>
                    <a:pt x="10480954" y="1246416"/>
                  </a:lnTo>
                  <a:lnTo>
                    <a:pt x="10483583" y="1246416"/>
                  </a:lnTo>
                  <a:lnTo>
                    <a:pt x="10484701" y="1245958"/>
                  </a:lnTo>
                  <a:lnTo>
                    <a:pt x="10486568" y="1244092"/>
                  </a:lnTo>
                  <a:lnTo>
                    <a:pt x="10487025" y="1242974"/>
                  </a:lnTo>
                  <a:lnTo>
                    <a:pt x="10487025" y="1240345"/>
                  </a:lnTo>
                  <a:close/>
                </a:path>
                <a:path w="10629900" h="2895600">
                  <a:moveTo>
                    <a:pt x="10487025" y="828040"/>
                  </a:moveTo>
                  <a:lnTo>
                    <a:pt x="10486568" y="826922"/>
                  </a:lnTo>
                  <a:lnTo>
                    <a:pt x="10484701" y="825068"/>
                  </a:lnTo>
                  <a:lnTo>
                    <a:pt x="10483583" y="824598"/>
                  </a:lnTo>
                  <a:lnTo>
                    <a:pt x="10480954" y="824598"/>
                  </a:lnTo>
                  <a:lnTo>
                    <a:pt x="10479824" y="825068"/>
                  </a:lnTo>
                  <a:lnTo>
                    <a:pt x="10477970" y="826922"/>
                  </a:lnTo>
                  <a:lnTo>
                    <a:pt x="10477500" y="828040"/>
                  </a:lnTo>
                  <a:lnTo>
                    <a:pt x="10477500" y="830681"/>
                  </a:lnTo>
                  <a:lnTo>
                    <a:pt x="10477970" y="831799"/>
                  </a:lnTo>
                  <a:lnTo>
                    <a:pt x="10479824" y="833653"/>
                  </a:lnTo>
                  <a:lnTo>
                    <a:pt x="10480954" y="834123"/>
                  </a:lnTo>
                  <a:lnTo>
                    <a:pt x="10483583" y="834123"/>
                  </a:lnTo>
                  <a:lnTo>
                    <a:pt x="10484701" y="833653"/>
                  </a:lnTo>
                  <a:lnTo>
                    <a:pt x="10486568" y="831799"/>
                  </a:lnTo>
                  <a:lnTo>
                    <a:pt x="10487025" y="830681"/>
                  </a:lnTo>
                  <a:lnTo>
                    <a:pt x="10487025" y="828040"/>
                  </a:lnTo>
                  <a:close/>
                </a:path>
                <a:path w="10629900" h="2895600">
                  <a:moveTo>
                    <a:pt x="10487025" y="415747"/>
                  </a:moveTo>
                  <a:lnTo>
                    <a:pt x="10486568" y="414629"/>
                  </a:lnTo>
                  <a:lnTo>
                    <a:pt x="10484701" y="412762"/>
                  </a:lnTo>
                  <a:lnTo>
                    <a:pt x="10483583" y="412305"/>
                  </a:lnTo>
                  <a:lnTo>
                    <a:pt x="10480954" y="412305"/>
                  </a:lnTo>
                  <a:lnTo>
                    <a:pt x="10479824" y="412762"/>
                  </a:lnTo>
                  <a:lnTo>
                    <a:pt x="10477970" y="414629"/>
                  </a:lnTo>
                  <a:lnTo>
                    <a:pt x="10477500" y="415747"/>
                  </a:lnTo>
                  <a:lnTo>
                    <a:pt x="10477500" y="418376"/>
                  </a:lnTo>
                  <a:lnTo>
                    <a:pt x="10477970" y="419506"/>
                  </a:lnTo>
                  <a:lnTo>
                    <a:pt x="10479824" y="421360"/>
                  </a:lnTo>
                  <a:lnTo>
                    <a:pt x="10480954" y="421830"/>
                  </a:lnTo>
                  <a:lnTo>
                    <a:pt x="10483583" y="421830"/>
                  </a:lnTo>
                  <a:lnTo>
                    <a:pt x="10484701" y="421360"/>
                  </a:lnTo>
                  <a:lnTo>
                    <a:pt x="10486568" y="419506"/>
                  </a:lnTo>
                  <a:lnTo>
                    <a:pt x="10487025" y="418376"/>
                  </a:lnTo>
                  <a:lnTo>
                    <a:pt x="10487025" y="415747"/>
                  </a:lnTo>
                  <a:close/>
                </a:path>
                <a:path w="10629900" h="2895600">
                  <a:moveTo>
                    <a:pt x="10487025" y="3454"/>
                  </a:moveTo>
                  <a:lnTo>
                    <a:pt x="10486568" y="2336"/>
                  </a:lnTo>
                  <a:lnTo>
                    <a:pt x="10484701" y="469"/>
                  </a:lnTo>
                  <a:lnTo>
                    <a:pt x="10483583" y="0"/>
                  </a:lnTo>
                  <a:lnTo>
                    <a:pt x="10480954" y="0"/>
                  </a:lnTo>
                  <a:lnTo>
                    <a:pt x="10479824" y="469"/>
                  </a:lnTo>
                  <a:lnTo>
                    <a:pt x="10477970" y="2336"/>
                  </a:lnTo>
                  <a:lnTo>
                    <a:pt x="10477500" y="3454"/>
                  </a:lnTo>
                  <a:lnTo>
                    <a:pt x="10477500" y="6083"/>
                  </a:lnTo>
                  <a:lnTo>
                    <a:pt x="10477970" y="7200"/>
                  </a:lnTo>
                  <a:lnTo>
                    <a:pt x="10479824" y="9067"/>
                  </a:lnTo>
                  <a:lnTo>
                    <a:pt x="10480954" y="9525"/>
                  </a:lnTo>
                  <a:lnTo>
                    <a:pt x="10483583" y="9525"/>
                  </a:lnTo>
                  <a:lnTo>
                    <a:pt x="10484701" y="9067"/>
                  </a:lnTo>
                  <a:lnTo>
                    <a:pt x="10486568" y="7200"/>
                  </a:lnTo>
                  <a:lnTo>
                    <a:pt x="10487025" y="6083"/>
                  </a:lnTo>
                  <a:lnTo>
                    <a:pt x="10487025" y="3454"/>
                  </a:lnTo>
                  <a:close/>
                </a:path>
                <a:path w="10629900" h="2895600">
                  <a:moveTo>
                    <a:pt x="10534650" y="2889529"/>
                  </a:moveTo>
                  <a:lnTo>
                    <a:pt x="10534193" y="2888411"/>
                  </a:lnTo>
                  <a:lnTo>
                    <a:pt x="10532326" y="2886545"/>
                  </a:lnTo>
                  <a:lnTo>
                    <a:pt x="10531208" y="2886075"/>
                  </a:lnTo>
                  <a:lnTo>
                    <a:pt x="10528579" y="2886075"/>
                  </a:lnTo>
                  <a:lnTo>
                    <a:pt x="10527449" y="2886545"/>
                  </a:lnTo>
                  <a:lnTo>
                    <a:pt x="10525595" y="2888411"/>
                  </a:lnTo>
                  <a:lnTo>
                    <a:pt x="10525125" y="2889529"/>
                  </a:lnTo>
                  <a:lnTo>
                    <a:pt x="10525125" y="2892158"/>
                  </a:lnTo>
                  <a:lnTo>
                    <a:pt x="10525595" y="2893276"/>
                  </a:lnTo>
                  <a:lnTo>
                    <a:pt x="10527449" y="2895142"/>
                  </a:lnTo>
                  <a:lnTo>
                    <a:pt x="10528579" y="2895600"/>
                  </a:lnTo>
                  <a:lnTo>
                    <a:pt x="10531208" y="2895600"/>
                  </a:lnTo>
                  <a:lnTo>
                    <a:pt x="10532326" y="2895142"/>
                  </a:lnTo>
                  <a:lnTo>
                    <a:pt x="10534193" y="2893276"/>
                  </a:lnTo>
                  <a:lnTo>
                    <a:pt x="10534650" y="2892158"/>
                  </a:lnTo>
                  <a:lnTo>
                    <a:pt x="10534650" y="2889529"/>
                  </a:lnTo>
                  <a:close/>
                </a:path>
                <a:path w="10629900" h="2895600">
                  <a:moveTo>
                    <a:pt x="10534650" y="2477236"/>
                  </a:moveTo>
                  <a:lnTo>
                    <a:pt x="10534193" y="2476106"/>
                  </a:lnTo>
                  <a:lnTo>
                    <a:pt x="10532326" y="2474252"/>
                  </a:lnTo>
                  <a:lnTo>
                    <a:pt x="10531208" y="2473782"/>
                  </a:lnTo>
                  <a:lnTo>
                    <a:pt x="10528579" y="2473782"/>
                  </a:lnTo>
                  <a:lnTo>
                    <a:pt x="10527449" y="2474252"/>
                  </a:lnTo>
                  <a:lnTo>
                    <a:pt x="10525595" y="2476106"/>
                  </a:lnTo>
                  <a:lnTo>
                    <a:pt x="10525125" y="2477236"/>
                  </a:lnTo>
                  <a:lnTo>
                    <a:pt x="10525125" y="2479865"/>
                  </a:lnTo>
                  <a:lnTo>
                    <a:pt x="10525595" y="2480983"/>
                  </a:lnTo>
                  <a:lnTo>
                    <a:pt x="10527449" y="2482850"/>
                  </a:lnTo>
                  <a:lnTo>
                    <a:pt x="10528579" y="2483307"/>
                  </a:lnTo>
                  <a:lnTo>
                    <a:pt x="10531208" y="2483307"/>
                  </a:lnTo>
                  <a:lnTo>
                    <a:pt x="10532326" y="2482850"/>
                  </a:lnTo>
                  <a:lnTo>
                    <a:pt x="10534193" y="2480983"/>
                  </a:lnTo>
                  <a:lnTo>
                    <a:pt x="10534650" y="2479865"/>
                  </a:lnTo>
                  <a:lnTo>
                    <a:pt x="10534650" y="2477236"/>
                  </a:lnTo>
                  <a:close/>
                </a:path>
                <a:path w="10629900" h="2895600">
                  <a:moveTo>
                    <a:pt x="10534650" y="2064931"/>
                  </a:moveTo>
                  <a:lnTo>
                    <a:pt x="10534193" y="2063813"/>
                  </a:lnTo>
                  <a:lnTo>
                    <a:pt x="10532326" y="2061959"/>
                  </a:lnTo>
                  <a:lnTo>
                    <a:pt x="10531208" y="2061489"/>
                  </a:lnTo>
                  <a:lnTo>
                    <a:pt x="10528579" y="2061489"/>
                  </a:lnTo>
                  <a:lnTo>
                    <a:pt x="10527449" y="2061959"/>
                  </a:lnTo>
                  <a:lnTo>
                    <a:pt x="10525595" y="2063813"/>
                  </a:lnTo>
                  <a:lnTo>
                    <a:pt x="10525125" y="2064931"/>
                  </a:lnTo>
                  <a:lnTo>
                    <a:pt x="10525125" y="2067560"/>
                  </a:lnTo>
                  <a:lnTo>
                    <a:pt x="10525595" y="2068690"/>
                  </a:lnTo>
                  <a:lnTo>
                    <a:pt x="10527449" y="2070544"/>
                  </a:lnTo>
                  <a:lnTo>
                    <a:pt x="10528579" y="2071014"/>
                  </a:lnTo>
                  <a:lnTo>
                    <a:pt x="10531208" y="2071014"/>
                  </a:lnTo>
                  <a:lnTo>
                    <a:pt x="10532326" y="2070544"/>
                  </a:lnTo>
                  <a:lnTo>
                    <a:pt x="10534193" y="2068690"/>
                  </a:lnTo>
                  <a:lnTo>
                    <a:pt x="10534650" y="2067560"/>
                  </a:lnTo>
                  <a:lnTo>
                    <a:pt x="10534650" y="2064931"/>
                  </a:lnTo>
                  <a:close/>
                </a:path>
                <a:path w="10629900" h="2895600">
                  <a:moveTo>
                    <a:pt x="10534650" y="1652638"/>
                  </a:moveTo>
                  <a:lnTo>
                    <a:pt x="10534193" y="1651520"/>
                  </a:lnTo>
                  <a:lnTo>
                    <a:pt x="10532326" y="1649653"/>
                  </a:lnTo>
                  <a:lnTo>
                    <a:pt x="10531208" y="1649196"/>
                  </a:lnTo>
                  <a:lnTo>
                    <a:pt x="10528579" y="1649196"/>
                  </a:lnTo>
                  <a:lnTo>
                    <a:pt x="10527449" y="1649653"/>
                  </a:lnTo>
                  <a:lnTo>
                    <a:pt x="10525595" y="1651520"/>
                  </a:lnTo>
                  <a:lnTo>
                    <a:pt x="10525125" y="1652638"/>
                  </a:lnTo>
                  <a:lnTo>
                    <a:pt x="10525125" y="1655267"/>
                  </a:lnTo>
                  <a:lnTo>
                    <a:pt x="10525595" y="1656397"/>
                  </a:lnTo>
                  <a:lnTo>
                    <a:pt x="10527449" y="1658251"/>
                  </a:lnTo>
                  <a:lnTo>
                    <a:pt x="10528579" y="1658721"/>
                  </a:lnTo>
                  <a:lnTo>
                    <a:pt x="10531208" y="1658721"/>
                  </a:lnTo>
                  <a:lnTo>
                    <a:pt x="10532326" y="1658251"/>
                  </a:lnTo>
                  <a:lnTo>
                    <a:pt x="10534193" y="1656397"/>
                  </a:lnTo>
                  <a:lnTo>
                    <a:pt x="10534650" y="1655267"/>
                  </a:lnTo>
                  <a:lnTo>
                    <a:pt x="10534650" y="1652638"/>
                  </a:lnTo>
                  <a:close/>
                </a:path>
                <a:path w="10629900" h="2895600">
                  <a:moveTo>
                    <a:pt x="10534650" y="1240345"/>
                  </a:moveTo>
                  <a:lnTo>
                    <a:pt x="10534193" y="1239215"/>
                  </a:lnTo>
                  <a:lnTo>
                    <a:pt x="10532326" y="1237361"/>
                  </a:lnTo>
                  <a:lnTo>
                    <a:pt x="10531208" y="1236891"/>
                  </a:lnTo>
                  <a:lnTo>
                    <a:pt x="10528579" y="1236891"/>
                  </a:lnTo>
                  <a:lnTo>
                    <a:pt x="10527449" y="1237361"/>
                  </a:lnTo>
                  <a:lnTo>
                    <a:pt x="10525595" y="1239215"/>
                  </a:lnTo>
                  <a:lnTo>
                    <a:pt x="10525125" y="1240345"/>
                  </a:lnTo>
                  <a:lnTo>
                    <a:pt x="10525125" y="1242974"/>
                  </a:lnTo>
                  <a:lnTo>
                    <a:pt x="10525595" y="1244092"/>
                  </a:lnTo>
                  <a:lnTo>
                    <a:pt x="10527449" y="1245958"/>
                  </a:lnTo>
                  <a:lnTo>
                    <a:pt x="10528579" y="1246416"/>
                  </a:lnTo>
                  <a:lnTo>
                    <a:pt x="10531208" y="1246416"/>
                  </a:lnTo>
                  <a:lnTo>
                    <a:pt x="10532326" y="1245958"/>
                  </a:lnTo>
                  <a:lnTo>
                    <a:pt x="10534193" y="1244092"/>
                  </a:lnTo>
                  <a:lnTo>
                    <a:pt x="10534650" y="1242974"/>
                  </a:lnTo>
                  <a:lnTo>
                    <a:pt x="10534650" y="1240345"/>
                  </a:lnTo>
                  <a:close/>
                </a:path>
                <a:path w="10629900" h="2895600">
                  <a:moveTo>
                    <a:pt x="10534650" y="828040"/>
                  </a:moveTo>
                  <a:lnTo>
                    <a:pt x="10534193" y="826922"/>
                  </a:lnTo>
                  <a:lnTo>
                    <a:pt x="10532326" y="825068"/>
                  </a:lnTo>
                  <a:lnTo>
                    <a:pt x="10531208" y="824598"/>
                  </a:lnTo>
                  <a:lnTo>
                    <a:pt x="10528579" y="824598"/>
                  </a:lnTo>
                  <a:lnTo>
                    <a:pt x="10527449" y="825068"/>
                  </a:lnTo>
                  <a:lnTo>
                    <a:pt x="10525595" y="826922"/>
                  </a:lnTo>
                  <a:lnTo>
                    <a:pt x="10525125" y="828040"/>
                  </a:lnTo>
                  <a:lnTo>
                    <a:pt x="10525125" y="830681"/>
                  </a:lnTo>
                  <a:lnTo>
                    <a:pt x="10525595" y="831799"/>
                  </a:lnTo>
                  <a:lnTo>
                    <a:pt x="10527449" y="833653"/>
                  </a:lnTo>
                  <a:lnTo>
                    <a:pt x="10528579" y="834123"/>
                  </a:lnTo>
                  <a:lnTo>
                    <a:pt x="10531208" y="834123"/>
                  </a:lnTo>
                  <a:lnTo>
                    <a:pt x="10532326" y="833653"/>
                  </a:lnTo>
                  <a:lnTo>
                    <a:pt x="10534193" y="831799"/>
                  </a:lnTo>
                  <a:lnTo>
                    <a:pt x="10534650" y="830681"/>
                  </a:lnTo>
                  <a:lnTo>
                    <a:pt x="10534650" y="828040"/>
                  </a:lnTo>
                  <a:close/>
                </a:path>
                <a:path w="10629900" h="2895600">
                  <a:moveTo>
                    <a:pt x="10534650" y="415747"/>
                  </a:moveTo>
                  <a:lnTo>
                    <a:pt x="10534193" y="414629"/>
                  </a:lnTo>
                  <a:lnTo>
                    <a:pt x="10532326" y="412762"/>
                  </a:lnTo>
                  <a:lnTo>
                    <a:pt x="10531208" y="412305"/>
                  </a:lnTo>
                  <a:lnTo>
                    <a:pt x="10528579" y="412305"/>
                  </a:lnTo>
                  <a:lnTo>
                    <a:pt x="10527449" y="412762"/>
                  </a:lnTo>
                  <a:lnTo>
                    <a:pt x="10525595" y="414629"/>
                  </a:lnTo>
                  <a:lnTo>
                    <a:pt x="10525125" y="415747"/>
                  </a:lnTo>
                  <a:lnTo>
                    <a:pt x="10525125" y="418376"/>
                  </a:lnTo>
                  <a:lnTo>
                    <a:pt x="10525595" y="419506"/>
                  </a:lnTo>
                  <a:lnTo>
                    <a:pt x="10527449" y="421360"/>
                  </a:lnTo>
                  <a:lnTo>
                    <a:pt x="10528579" y="421830"/>
                  </a:lnTo>
                  <a:lnTo>
                    <a:pt x="10531208" y="421830"/>
                  </a:lnTo>
                  <a:lnTo>
                    <a:pt x="10532326" y="421360"/>
                  </a:lnTo>
                  <a:lnTo>
                    <a:pt x="10534193" y="419506"/>
                  </a:lnTo>
                  <a:lnTo>
                    <a:pt x="10534650" y="418376"/>
                  </a:lnTo>
                  <a:lnTo>
                    <a:pt x="10534650" y="415747"/>
                  </a:lnTo>
                  <a:close/>
                </a:path>
                <a:path w="10629900" h="2895600">
                  <a:moveTo>
                    <a:pt x="10534650" y="3454"/>
                  </a:moveTo>
                  <a:lnTo>
                    <a:pt x="10534193" y="2336"/>
                  </a:lnTo>
                  <a:lnTo>
                    <a:pt x="10532326" y="469"/>
                  </a:lnTo>
                  <a:lnTo>
                    <a:pt x="10531208" y="0"/>
                  </a:lnTo>
                  <a:lnTo>
                    <a:pt x="10528579" y="0"/>
                  </a:lnTo>
                  <a:lnTo>
                    <a:pt x="10527449" y="469"/>
                  </a:lnTo>
                  <a:lnTo>
                    <a:pt x="10525595" y="2336"/>
                  </a:lnTo>
                  <a:lnTo>
                    <a:pt x="10525125" y="3454"/>
                  </a:lnTo>
                  <a:lnTo>
                    <a:pt x="10525125" y="6083"/>
                  </a:lnTo>
                  <a:lnTo>
                    <a:pt x="10525595" y="7200"/>
                  </a:lnTo>
                  <a:lnTo>
                    <a:pt x="10527449" y="9067"/>
                  </a:lnTo>
                  <a:lnTo>
                    <a:pt x="10528579" y="9525"/>
                  </a:lnTo>
                  <a:lnTo>
                    <a:pt x="10531208" y="9525"/>
                  </a:lnTo>
                  <a:lnTo>
                    <a:pt x="10532326" y="9067"/>
                  </a:lnTo>
                  <a:lnTo>
                    <a:pt x="10534193" y="7200"/>
                  </a:lnTo>
                  <a:lnTo>
                    <a:pt x="10534650" y="6083"/>
                  </a:lnTo>
                  <a:lnTo>
                    <a:pt x="10534650" y="3454"/>
                  </a:lnTo>
                  <a:close/>
                </a:path>
                <a:path w="10629900" h="2895600">
                  <a:moveTo>
                    <a:pt x="10582275" y="2889529"/>
                  </a:moveTo>
                  <a:lnTo>
                    <a:pt x="10581818" y="2888411"/>
                  </a:lnTo>
                  <a:lnTo>
                    <a:pt x="10579951" y="2886545"/>
                  </a:lnTo>
                  <a:lnTo>
                    <a:pt x="10578833" y="2886075"/>
                  </a:lnTo>
                  <a:lnTo>
                    <a:pt x="10576204" y="2886075"/>
                  </a:lnTo>
                  <a:lnTo>
                    <a:pt x="10575074" y="2886545"/>
                  </a:lnTo>
                  <a:lnTo>
                    <a:pt x="10573220" y="2888411"/>
                  </a:lnTo>
                  <a:lnTo>
                    <a:pt x="10572750" y="2889529"/>
                  </a:lnTo>
                  <a:lnTo>
                    <a:pt x="10572750" y="2892158"/>
                  </a:lnTo>
                  <a:lnTo>
                    <a:pt x="10573220" y="2893276"/>
                  </a:lnTo>
                  <a:lnTo>
                    <a:pt x="10575074" y="2895142"/>
                  </a:lnTo>
                  <a:lnTo>
                    <a:pt x="10576204" y="2895600"/>
                  </a:lnTo>
                  <a:lnTo>
                    <a:pt x="10578833" y="2895600"/>
                  </a:lnTo>
                  <a:lnTo>
                    <a:pt x="10579951" y="2895142"/>
                  </a:lnTo>
                  <a:lnTo>
                    <a:pt x="10581818" y="2893276"/>
                  </a:lnTo>
                  <a:lnTo>
                    <a:pt x="10582275" y="2892158"/>
                  </a:lnTo>
                  <a:lnTo>
                    <a:pt x="10582275" y="2889529"/>
                  </a:lnTo>
                  <a:close/>
                </a:path>
                <a:path w="10629900" h="2895600">
                  <a:moveTo>
                    <a:pt x="10582275" y="2477236"/>
                  </a:moveTo>
                  <a:lnTo>
                    <a:pt x="10581818" y="2476106"/>
                  </a:lnTo>
                  <a:lnTo>
                    <a:pt x="10579951" y="2474252"/>
                  </a:lnTo>
                  <a:lnTo>
                    <a:pt x="10578833" y="2473782"/>
                  </a:lnTo>
                  <a:lnTo>
                    <a:pt x="10576204" y="2473782"/>
                  </a:lnTo>
                  <a:lnTo>
                    <a:pt x="10575074" y="2474252"/>
                  </a:lnTo>
                  <a:lnTo>
                    <a:pt x="10573220" y="2476106"/>
                  </a:lnTo>
                  <a:lnTo>
                    <a:pt x="10572750" y="2477236"/>
                  </a:lnTo>
                  <a:lnTo>
                    <a:pt x="10572750" y="2479865"/>
                  </a:lnTo>
                  <a:lnTo>
                    <a:pt x="10573220" y="2480983"/>
                  </a:lnTo>
                  <a:lnTo>
                    <a:pt x="10575074" y="2482850"/>
                  </a:lnTo>
                  <a:lnTo>
                    <a:pt x="10576204" y="2483307"/>
                  </a:lnTo>
                  <a:lnTo>
                    <a:pt x="10578833" y="2483307"/>
                  </a:lnTo>
                  <a:lnTo>
                    <a:pt x="10579951" y="2482850"/>
                  </a:lnTo>
                  <a:lnTo>
                    <a:pt x="10581818" y="2480983"/>
                  </a:lnTo>
                  <a:lnTo>
                    <a:pt x="10582275" y="2479865"/>
                  </a:lnTo>
                  <a:lnTo>
                    <a:pt x="10582275" y="2477236"/>
                  </a:lnTo>
                  <a:close/>
                </a:path>
                <a:path w="10629900" h="2895600">
                  <a:moveTo>
                    <a:pt x="10582275" y="2064931"/>
                  </a:moveTo>
                  <a:lnTo>
                    <a:pt x="10581818" y="2063813"/>
                  </a:lnTo>
                  <a:lnTo>
                    <a:pt x="10579951" y="2061959"/>
                  </a:lnTo>
                  <a:lnTo>
                    <a:pt x="10578833" y="2061489"/>
                  </a:lnTo>
                  <a:lnTo>
                    <a:pt x="10576204" y="2061489"/>
                  </a:lnTo>
                  <a:lnTo>
                    <a:pt x="10575074" y="2061959"/>
                  </a:lnTo>
                  <a:lnTo>
                    <a:pt x="10573220" y="2063813"/>
                  </a:lnTo>
                  <a:lnTo>
                    <a:pt x="10572750" y="2064931"/>
                  </a:lnTo>
                  <a:lnTo>
                    <a:pt x="10572750" y="2067560"/>
                  </a:lnTo>
                  <a:lnTo>
                    <a:pt x="10573220" y="2068690"/>
                  </a:lnTo>
                  <a:lnTo>
                    <a:pt x="10575074" y="2070544"/>
                  </a:lnTo>
                  <a:lnTo>
                    <a:pt x="10576204" y="2071014"/>
                  </a:lnTo>
                  <a:lnTo>
                    <a:pt x="10578833" y="2071014"/>
                  </a:lnTo>
                  <a:lnTo>
                    <a:pt x="10579951" y="2070544"/>
                  </a:lnTo>
                  <a:lnTo>
                    <a:pt x="10581818" y="2068690"/>
                  </a:lnTo>
                  <a:lnTo>
                    <a:pt x="10582275" y="2067560"/>
                  </a:lnTo>
                  <a:lnTo>
                    <a:pt x="10582275" y="2064931"/>
                  </a:lnTo>
                  <a:close/>
                </a:path>
                <a:path w="10629900" h="2895600">
                  <a:moveTo>
                    <a:pt x="10582275" y="1652638"/>
                  </a:moveTo>
                  <a:lnTo>
                    <a:pt x="10581818" y="1651520"/>
                  </a:lnTo>
                  <a:lnTo>
                    <a:pt x="10579951" y="1649653"/>
                  </a:lnTo>
                  <a:lnTo>
                    <a:pt x="10578833" y="1649196"/>
                  </a:lnTo>
                  <a:lnTo>
                    <a:pt x="10576204" y="1649196"/>
                  </a:lnTo>
                  <a:lnTo>
                    <a:pt x="10575074" y="1649653"/>
                  </a:lnTo>
                  <a:lnTo>
                    <a:pt x="10573220" y="1651520"/>
                  </a:lnTo>
                  <a:lnTo>
                    <a:pt x="10572750" y="1652638"/>
                  </a:lnTo>
                  <a:lnTo>
                    <a:pt x="10572750" y="1655267"/>
                  </a:lnTo>
                  <a:lnTo>
                    <a:pt x="10573220" y="1656397"/>
                  </a:lnTo>
                  <a:lnTo>
                    <a:pt x="10575074" y="1658251"/>
                  </a:lnTo>
                  <a:lnTo>
                    <a:pt x="10576204" y="1658721"/>
                  </a:lnTo>
                  <a:lnTo>
                    <a:pt x="10578833" y="1658721"/>
                  </a:lnTo>
                  <a:lnTo>
                    <a:pt x="10579951" y="1658251"/>
                  </a:lnTo>
                  <a:lnTo>
                    <a:pt x="10581818" y="1656397"/>
                  </a:lnTo>
                  <a:lnTo>
                    <a:pt x="10582275" y="1655267"/>
                  </a:lnTo>
                  <a:lnTo>
                    <a:pt x="10582275" y="1652638"/>
                  </a:lnTo>
                  <a:close/>
                </a:path>
                <a:path w="10629900" h="2895600">
                  <a:moveTo>
                    <a:pt x="10582275" y="1240345"/>
                  </a:moveTo>
                  <a:lnTo>
                    <a:pt x="10581818" y="1239215"/>
                  </a:lnTo>
                  <a:lnTo>
                    <a:pt x="10579951" y="1237361"/>
                  </a:lnTo>
                  <a:lnTo>
                    <a:pt x="10578833" y="1236891"/>
                  </a:lnTo>
                  <a:lnTo>
                    <a:pt x="10576204" y="1236891"/>
                  </a:lnTo>
                  <a:lnTo>
                    <a:pt x="10575074" y="1237361"/>
                  </a:lnTo>
                  <a:lnTo>
                    <a:pt x="10573220" y="1239215"/>
                  </a:lnTo>
                  <a:lnTo>
                    <a:pt x="10572750" y="1240345"/>
                  </a:lnTo>
                  <a:lnTo>
                    <a:pt x="10572750" y="1242974"/>
                  </a:lnTo>
                  <a:lnTo>
                    <a:pt x="10573220" y="1244092"/>
                  </a:lnTo>
                  <a:lnTo>
                    <a:pt x="10575074" y="1245958"/>
                  </a:lnTo>
                  <a:lnTo>
                    <a:pt x="10576204" y="1246416"/>
                  </a:lnTo>
                  <a:lnTo>
                    <a:pt x="10578833" y="1246416"/>
                  </a:lnTo>
                  <a:lnTo>
                    <a:pt x="10579951" y="1245958"/>
                  </a:lnTo>
                  <a:lnTo>
                    <a:pt x="10581818" y="1244092"/>
                  </a:lnTo>
                  <a:lnTo>
                    <a:pt x="10582275" y="1242974"/>
                  </a:lnTo>
                  <a:lnTo>
                    <a:pt x="10582275" y="1240345"/>
                  </a:lnTo>
                  <a:close/>
                </a:path>
                <a:path w="10629900" h="2895600">
                  <a:moveTo>
                    <a:pt x="10582275" y="828040"/>
                  </a:moveTo>
                  <a:lnTo>
                    <a:pt x="10581818" y="826922"/>
                  </a:lnTo>
                  <a:lnTo>
                    <a:pt x="10579951" y="825068"/>
                  </a:lnTo>
                  <a:lnTo>
                    <a:pt x="10578833" y="824598"/>
                  </a:lnTo>
                  <a:lnTo>
                    <a:pt x="10576204" y="824598"/>
                  </a:lnTo>
                  <a:lnTo>
                    <a:pt x="10575074" y="825068"/>
                  </a:lnTo>
                  <a:lnTo>
                    <a:pt x="10573220" y="826922"/>
                  </a:lnTo>
                  <a:lnTo>
                    <a:pt x="10572750" y="828040"/>
                  </a:lnTo>
                  <a:lnTo>
                    <a:pt x="10572750" y="830681"/>
                  </a:lnTo>
                  <a:lnTo>
                    <a:pt x="10573220" y="831799"/>
                  </a:lnTo>
                  <a:lnTo>
                    <a:pt x="10575074" y="833653"/>
                  </a:lnTo>
                  <a:lnTo>
                    <a:pt x="10576204" y="834123"/>
                  </a:lnTo>
                  <a:lnTo>
                    <a:pt x="10578833" y="834123"/>
                  </a:lnTo>
                  <a:lnTo>
                    <a:pt x="10579951" y="833653"/>
                  </a:lnTo>
                  <a:lnTo>
                    <a:pt x="10581818" y="831799"/>
                  </a:lnTo>
                  <a:lnTo>
                    <a:pt x="10582275" y="830681"/>
                  </a:lnTo>
                  <a:lnTo>
                    <a:pt x="10582275" y="828040"/>
                  </a:lnTo>
                  <a:close/>
                </a:path>
                <a:path w="10629900" h="2895600">
                  <a:moveTo>
                    <a:pt x="10582275" y="415747"/>
                  </a:moveTo>
                  <a:lnTo>
                    <a:pt x="10581818" y="414629"/>
                  </a:lnTo>
                  <a:lnTo>
                    <a:pt x="10579951" y="412762"/>
                  </a:lnTo>
                  <a:lnTo>
                    <a:pt x="10578833" y="412305"/>
                  </a:lnTo>
                  <a:lnTo>
                    <a:pt x="10576204" y="412305"/>
                  </a:lnTo>
                  <a:lnTo>
                    <a:pt x="10575074" y="412762"/>
                  </a:lnTo>
                  <a:lnTo>
                    <a:pt x="10573220" y="414629"/>
                  </a:lnTo>
                  <a:lnTo>
                    <a:pt x="10572750" y="415747"/>
                  </a:lnTo>
                  <a:lnTo>
                    <a:pt x="10572750" y="418376"/>
                  </a:lnTo>
                  <a:lnTo>
                    <a:pt x="10573220" y="419506"/>
                  </a:lnTo>
                  <a:lnTo>
                    <a:pt x="10575074" y="421360"/>
                  </a:lnTo>
                  <a:lnTo>
                    <a:pt x="10576204" y="421830"/>
                  </a:lnTo>
                  <a:lnTo>
                    <a:pt x="10578833" y="421830"/>
                  </a:lnTo>
                  <a:lnTo>
                    <a:pt x="10579951" y="421360"/>
                  </a:lnTo>
                  <a:lnTo>
                    <a:pt x="10581818" y="419506"/>
                  </a:lnTo>
                  <a:lnTo>
                    <a:pt x="10582275" y="418376"/>
                  </a:lnTo>
                  <a:lnTo>
                    <a:pt x="10582275" y="415747"/>
                  </a:lnTo>
                  <a:close/>
                </a:path>
                <a:path w="10629900" h="2895600">
                  <a:moveTo>
                    <a:pt x="10582275" y="3454"/>
                  </a:moveTo>
                  <a:lnTo>
                    <a:pt x="10581818" y="2336"/>
                  </a:lnTo>
                  <a:lnTo>
                    <a:pt x="10579951" y="469"/>
                  </a:lnTo>
                  <a:lnTo>
                    <a:pt x="10578833" y="0"/>
                  </a:lnTo>
                  <a:lnTo>
                    <a:pt x="10576204" y="0"/>
                  </a:lnTo>
                  <a:lnTo>
                    <a:pt x="10575074" y="469"/>
                  </a:lnTo>
                  <a:lnTo>
                    <a:pt x="10573220" y="2336"/>
                  </a:lnTo>
                  <a:lnTo>
                    <a:pt x="10572750" y="3454"/>
                  </a:lnTo>
                  <a:lnTo>
                    <a:pt x="10572750" y="6083"/>
                  </a:lnTo>
                  <a:lnTo>
                    <a:pt x="10573220" y="7200"/>
                  </a:lnTo>
                  <a:lnTo>
                    <a:pt x="10575074" y="9067"/>
                  </a:lnTo>
                  <a:lnTo>
                    <a:pt x="10576204" y="9525"/>
                  </a:lnTo>
                  <a:lnTo>
                    <a:pt x="10578833" y="9525"/>
                  </a:lnTo>
                  <a:lnTo>
                    <a:pt x="10579951" y="9067"/>
                  </a:lnTo>
                  <a:lnTo>
                    <a:pt x="10581818" y="7200"/>
                  </a:lnTo>
                  <a:lnTo>
                    <a:pt x="10582275" y="6083"/>
                  </a:lnTo>
                  <a:lnTo>
                    <a:pt x="10582275" y="3454"/>
                  </a:lnTo>
                  <a:close/>
                </a:path>
                <a:path w="10629900" h="2895600">
                  <a:moveTo>
                    <a:pt x="10629900" y="2889529"/>
                  </a:moveTo>
                  <a:lnTo>
                    <a:pt x="10629443" y="2888411"/>
                  </a:lnTo>
                  <a:lnTo>
                    <a:pt x="10627576" y="2886545"/>
                  </a:lnTo>
                  <a:lnTo>
                    <a:pt x="10626458" y="2886075"/>
                  </a:lnTo>
                  <a:lnTo>
                    <a:pt x="10623829" y="2886075"/>
                  </a:lnTo>
                  <a:lnTo>
                    <a:pt x="10622699" y="2886545"/>
                  </a:lnTo>
                  <a:lnTo>
                    <a:pt x="10620845" y="2888411"/>
                  </a:lnTo>
                  <a:lnTo>
                    <a:pt x="10620375" y="2889529"/>
                  </a:lnTo>
                  <a:lnTo>
                    <a:pt x="10620375" y="2892158"/>
                  </a:lnTo>
                  <a:lnTo>
                    <a:pt x="10620845" y="2893276"/>
                  </a:lnTo>
                  <a:lnTo>
                    <a:pt x="10622699" y="2895142"/>
                  </a:lnTo>
                  <a:lnTo>
                    <a:pt x="10623829" y="2895600"/>
                  </a:lnTo>
                  <a:lnTo>
                    <a:pt x="10626458" y="2895600"/>
                  </a:lnTo>
                  <a:lnTo>
                    <a:pt x="10627576" y="2895142"/>
                  </a:lnTo>
                  <a:lnTo>
                    <a:pt x="10629443" y="2893276"/>
                  </a:lnTo>
                  <a:lnTo>
                    <a:pt x="10629900" y="2892158"/>
                  </a:lnTo>
                  <a:lnTo>
                    <a:pt x="10629900" y="2889529"/>
                  </a:lnTo>
                  <a:close/>
                </a:path>
                <a:path w="10629900" h="2895600">
                  <a:moveTo>
                    <a:pt x="10629900" y="2477236"/>
                  </a:moveTo>
                  <a:lnTo>
                    <a:pt x="10629443" y="2476106"/>
                  </a:lnTo>
                  <a:lnTo>
                    <a:pt x="10627576" y="2474252"/>
                  </a:lnTo>
                  <a:lnTo>
                    <a:pt x="10626458" y="2473782"/>
                  </a:lnTo>
                  <a:lnTo>
                    <a:pt x="10623829" y="2473782"/>
                  </a:lnTo>
                  <a:lnTo>
                    <a:pt x="10622699" y="2474252"/>
                  </a:lnTo>
                  <a:lnTo>
                    <a:pt x="10620845" y="2476106"/>
                  </a:lnTo>
                  <a:lnTo>
                    <a:pt x="10620375" y="2477236"/>
                  </a:lnTo>
                  <a:lnTo>
                    <a:pt x="10620375" y="2479865"/>
                  </a:lnTo>
                  <a:lnTo>
                    <a:pt x="10620845" y="2480983"/>
                  </a:lnTo>
                  <a:lnTo>
                    <a:pt x="10622699" y="2482850"/>
                  </a:lnTo>
                  <a:lnTo>
                    <a:pt x="10623829" y="2483307"/>
                  </a:lnTo>
                  <a:lnTo>
                    <a:pt x="10626458" y="2483307"/>
                  </a:lnTo>
                  <a:lnTo>
                    <a:pt x="10627576" y="2482850"/>
                  </a:lnTo>
                  <a:lnTo>
                    <a:pt x="10629443" y="2480983"/>
                  </a:lnTo>
                  <a:lnTo>
                    <a:pt x="10629900" y="2479865"/>
                  </a:lnTo>
                  <a:lnTo>
                    <a:pt x="10629900" y="2477236"/>
                  </a:lnTo>
                  <a:close/>
                </a:path>
                <a:path w="10629900" h="2895600">
                  <a:moveTo>
                    <a:pt x="10629900" y="2064931"/>
                  </a:moveTo>
                  <a:lnTo>
                    <a:pt x="10629443" y="2063813"/>
                  </a:lnTo>
                  <a:lnTo>
                    <a:pt x="10627576" y="2061959"/>
                  </a:lnTo>
                  <a:lnTo>
                    <a:pt x="10626458" y="2061489"/>
                  </a:lnTo>
                  <a:lnTo>
                    <a:pt x="10623829" y="2061489"/>
                  </a:lnTo>
                  <a:lnTo>
                    <a:pt x="10622699" y="2061959"/>
                  </a:lnTo>
                  <a:lnTo>
                    <a:pt x="10620845" y="2063813"/>
                  </a:lnTo>
                  <a:lnTo>
                    <a:pt x="10620375" y="2064931"/>
                  </a:lnTo>
                  <a:lnTo>
                    <a:pt x="10620375" y="2067560"/>
                  </a:lnTo>
                  <a:lnTo>
                    <a:pt x="10620845" y="2068690"/>
                  </a:lnTo>
                  <a:lnTo>
                    <a:pt x="10622699" y="2070544"/>
                  </a:lnTo>
                  <a:lnTo>
                    <a:pt x="10623829" y="2071014"/>
                  </a:lnTo>
                  <a:lnTo>
                    <a:pt x="10626458" y="2071014"/>
                  </a:lnTo>
                  <a:lnTo>
                    <a:pt x="10627576" y="2070544"/>
                  </a:lnTo>
                  <a:lnTo>
                    <a:pt x="10629443" y="2068690"/>
                  </a:lnTo>
                  <a:lnTo>
                    <a:pt x="10629900" y="2067560"/>
                  </a:lnTo>
                  <a:lnTo>
                    <a:pt x="10629900" y="2064931"/>
                  </a:lnTo>
                  <a:close/>
                </a:path>
                <a:path w="10629900" h="2895600">
                  <a:moveTo>
                    <a:pt x="10629900" y="1652638"/>
                  </a:moveTo>
                  <a:lnTo>
                    <a:pt x="10629443" y="1651520"/>
                  </a:lnTo>
                  <a:lnTo>
                    <a:pt x="10627576" y="1649653"/>
                  </a:lnTo>
                  <a:lnTo>
                    <a:pt x="10626458" y="1649196"/>
                  </a:lnTo>
                  <a:lnTo>
                    <a:pt x="10623829" y="1649196"/>
                  </a:lnTo>
                  <a:lnTo>
                    <a:pt x="10622699" y="1649653"/>
                  </a:lnTo>
                  <a:lnTo>
                    <a:pt x="10620845" y="1651520"/>
                  </a:lnTo>
                  <a:lnTo>
                    <a:pt x="10620375" y="1652638"/>
                  </a:lnTo>
                  <a:lnTo>
                    <a:pt x="10620375" y="1655267"/>
                  </a:lnTo>
                  <a:lnTo>
                    <a:pt x="10620845" y="1656397"/>
                  </a:lnTo>
                  <a:lnTo>
                    <a:pt x="10622699" y="1658251"/>
                  </a:lnTo>
                  <a:lnTo>
                    <a:pt x="10623829" y="1658721"/>
                  </a:lnTo>
                  <a:lnTo>
                    <a:pt x="10626458" y="1658721"/>
                  </a:lnTo>
                  <a:lnTo>
                    <a:pt x="10627576" y="1658251"/>
                  </a:lnTo>
                  <a:lnTo>
                    <a:pt x="10629443" y="1656397"/>
                  </a:lnTo>
                  <a:lnTo>
                    <a:pt x="10629900" y="1655267"/>
                  </a:lnTo>
                  <a:lnTo>
                    <a:pt x="10629900" y="1652638"/>
                  </a:lnTo>
                  <a:close/>
                </a:path>
                <a:path w="10629900" h="2895600">
                  <a:moveTo>
                    <a:pt x="10629900" y="1240345"/>
                  </a:moveTo>
                  <a:lnTo>
                    <a:pt x="10629443" y="1239215"/>
                  </a:lnTo>
                  <a:lnTo>
                    <a:pt x="10627576" y="1237361"/>
                  </a:lnTo>
                  <a:lnTo>
                    <a:pt x="10626458" y="1236891"/>
                  </a:lnTo>
                  <a:lnTo>
                    <a:pt x="10623829" y="1236891"/>
                  </a:lnTo>
                  <a:lnTo>
                    <a:pt x="10622699" y="1237361"/>
                  </a:lnTo>
                  <a:lnTo>
                    <a:pt x="10620845" y="1239215"/>
                  </a:lnTo>
                  <a:lnTo>
                    <a:pt x="10620375" y="1240345"/>
                  </a:lnTo>
                  <a:lnTo>
                    <a:pt x="10620375" y="1242974"/>
                  </a:lnTo>
                  <a:lnTo>
                    <a:pt x="10620845" y="1244092"/>
                  </a:lnTo>
                  <a:lnTo>
                    <a:pt x="10622699" y="1245958"/>
                  </a:lnTo>
                  <a:lnTo>
                    <a:pt x="10623829" y="1246416"/>
                  </a:lnTo>
                  <a:lnTo>
                    <a:pt x="10626458" y="1246416"/>
                  </a:lnTo>
                  <a:lnTo>
                    <a:pt x="10627576" y="1245958"/>
                  </a:lnTo>
                  <a:lnTo>
                    <a:pt x="10629443" y="1244092"/>
                  </a:lnTo>
                  <a:lnTo>
                    <a:pt x="10629900" y="1242974"/>
                  </a:lnTo>
                  <a:lnTo>
                    <a:pt x="10629900" y="1240345"/>
                  </a:lnTo>
                  <a:close/>
                </a:path>
                <a:path w="10629900" h="2895600">
                  <a:moveTo>
                    <a:pt x="10629900" y="828040"/>
                  </a:moveTo>
                  <a:lnTo>
                    <a:pt x="10629443" y="826922"/>
                  </a:lnTo>
                  <a:lnTo>
                    <a:pt x="10627576" y="825068"/>
                  </a:lnTo>
                  <a:lnTo>
                    <a:pt x="10626458" y="824598"/>
                  </a:lnTo>
                  <a:lnTo>
                    <a:pt x="10623829" y="824598"/>
                  </a:lnTo>
                  <a:lnTo>
                    <a:pt x="10622699" y="825068"/>
                  </a:lnTo>
                  <a:lnTo>
                    <a:pt x="10620845" y="826922"/>
                  </a:lnTo>
                  <a:lnTo>
                    <a:pt x="10620375" y="828040"/>
                  </a:lnTo>
                  <a:lnTo>
                    <a:pt x="10620375" y="830681"/>
                  </a:lnTo>
                  <a:lnTo>
                    <a:pt x="10620845" y="831799"/>
                  </a:lnTo>
                  <a:lnTo>
                    <a:pt x="10622699" y="833653"/>
                  </a:lnTo>
                  <a:lnTo>
                    <a:pt x="10623829" y="834123"/>
                  </a:lnTo>
                  <a:lnTo>
                    <a:pt x="10626458" y="834123"/>
                  </a:lnTo>
                  <a:lnTo>
                    <a:pt x="10627576" y="833653"/>
                  </a:lnTo>
                  <a:lnTo>
                    <a:pt x="10629443" y="831799"/>
                  </a:lnTo>
                  <a:lnTo>
                    <a:pt x="10629900" y="830681"/>
                  </a:lnTo>
                  <a:lnTo>
                    <a:pt x="10629900" y="828040"/>
                  </a:lnTo>
                  <a:close/>
                </a:path>
                <a:path w="10629900" h="2895600">
                  <a:moveTo>
                    <a:pt x="10629900" y="415747"/>
                  </a:moveTo>
                  <a:lnTo>
                    <a:pt x="10629443" y="414629"/>
                  </a:lnTo>
                  <a:lnTo>
                    <a:pt x="10627576" y="412762"/>
                  </a:lnTo>
                  <a:lnTo>
                    <a:pt x="10626458" y="412305"/>
                  </a:lnTo>
                  <a:lnTo>
                    <a:pt x="10623829" y="412305"/>
                  </a:lnTo>
                  <a:lnTo>
                    <a:pt x="10622699" y="412762"/>
                  </a:lnTo>
                  <a:lnTo>
                    <a:pt x="10620845" y="414629"/>
                  </a:lnTo>
                  <a:lnTo>
                    <a:pt x="10620375" y="415747"/>
                  </a:lnTo>
                  <a:lnTo>
                    <a:pt x="10620375" y="418376"/>
                  </a:lnTo>
                  <a:lnTo>
                    <a:pt x="10620845" y="419506"/>
                  </a:lnTo>
                  <a:lnTo>
                    <a:pt x="10622699" y="421360"/>
                  </a:lnTo>
                  <a:lnTo>
                    <a:pt x="10623829" y="421830"/>
                  </a:lnTo>
                  <a:lnTo>
                    <a:pt x="10626458" y="421830"/>
                  </a:lnTo>
                  <a:lnTo>
                    <a:pt x="10627576" y="421360"/>
                  </a:lnTo>
                  <a:lnTo>
                    <a:pt x="10629443" y="419506"/>
                  </a:lnTo>
                  <a:lnTo>
                    <a:pt x="10629900" y="418376"/>
                  </a:lnTo>
                  <a:lnTo>
                    <a:pt x="10629900" y="415747"/>
                  </a:lnTo>
                  <a:close/>
                </a:path>
                <a:path w="10629900" h="2895600">
                  <a:moveTo>
                    <a:pt x="10629900" y="3454"/>
                  </a:moveTo>
                  <a:lnTo>
                    <a:pt x="10629443" y="2336"/>
                  </a:lnTo>
                  <a:lnTo>
                    <a:pt x="10627576" y="469"/>
                  </a:lnTo>
                  <a:lnTo>
                    <a:pt x="10626458" y="0"/>
                  </a:lnTo>
                  <a:lnTo>
                    <a:pt x="10623829" y="0"/>
                  </a:lnTo>
                  <a:lnTo>
                    <a:pt x="10622699" y="469"/>
                  </a:lnTo>
                  <a:lnTo>
                    <a:pt x="10620845" y="2336"/>
                  </a:lnTo>
                  <a:lnTo>
                    <a:pt x="10620375" y="3454"/>
                  </a:lnTo>
                  <a:lnTo>
                    <a:pt x="10620375" y="6083"/>
                  </a:lnTo>
                  <a:lnTo>
                    <a:pt x="10620845" y="7200"/>
                  </a:lnTo>
                  <a:lnTo>
                    <a:pt x="10622699" y="9067"/>
                  </a:lnTo>
                  <a:lnTo>
                    <a:pt x="10623829" y="9525"/>
                  </a:lnTo>
                  <a:lnTo>
                    <a:pt x="10626458" y="9525"/>
                  </a:lnTo>
                  <a:lnTo>
                    <a:pt x="10627576" y="9067"/>
                  </a:lnTo>
                  <a:lnTo>
                    <a:pt x="10629443" y="7200"/>
                  </a:lnTo>
                  <a:lnTo>
                    <a:pt x="10629900" y="6083"/>
                  </a:lnTo>
                  <a:lnTo>
                    <a:pt x="10629900" y="3454"/>
                  </a:lnTo>
                  <a:close/>
                </a:path>
              </a:pathLst>
            </a:custGeom>
            <a:solidFill>
              <a:srgbClr val="605D5C"/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1128" y="1900481"/>
            <a:ext cx="156531" cy="2302463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R="3672" algn="r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350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300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250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>
              <a:spcBef>
                <a:spcPts val="4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200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150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100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>
              <a:spcBef>
                <a:spcPts val="4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50</a:t>
            </a:r>
            <a:endParaRPr sz="651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1">
              <a:latin typeface="Arial MT"/>
              <a:cs typeface="Arial MT"/>
            </a:endParaRPr>
          </a:p>
          <a:p>
            <a:pPr>
              <a:spcBef>
                <a:spcPts val="69"/>
              </a:spcBef>
            </a:pPr>
            <a:endParaRPr sz="651">
              <a:latin typeface="Arial MT"/>
              <a:cs typeface="Arial MT"/>
            </a:endParaRPr>
          </a:p>
          <a:p>
            <a:pPr marR="3672" algn="r"/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472" y="2078107"/>
            <a:ext cx="128240" cy="1854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1030"/>
              </a:lnSpc>
            </a:pP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ESTABLECIMIENTOS</a:t>
            </a:r>
            <a:r>
              <a:rPr sz="867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EDUCATIVOS</a:t>
            </a:r>
            <a:endParaRPr sz="867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 rot="19560000">
            <a:off x="465031" y="4233235"/>
            <a:ext cx="60425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VALLE</a:t>
            </a:r>
            <a:r>
              <a:rPr sz="651" spc="-11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baseline="3086" dirty="0">
                <a:solidFill>
                  <a:srgbClr val="D1D0CD"/>
                </a:solidFill>
                <a:latin typeface="Arial MT"/>
                <a:cs typeface="Arial MT"/>
              </a:rPr>
              <a:t>DEL</a:t>
            </a:r>
            <a:r>
              <a:rPr sz="976" spc="-48" baseline="308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spc="-27" baseline="6172" dirty="0">
                <a:solidFill>
                  <a:srgbClr val="D1D0CD"/>
                </a:solidFill>
                <a:latin typeface="Arial MT"/>
                <a:cs typeface="Arial MT"/>
              </a:rPr>
              <a:t>C…</a:t>
            </a:r>
            <a:endParaRPr sz="976" baseline="6172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 rot="19560000">
            <a:off x="736661" y="4223873"/>
            <a:ext cx="57244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BOGOTÁ,</a:t>
            </a: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spc="-22" baseline="6172" dirty="0">
                <a:solidFill>
                  <a:srgbClr val="D1D0CD"/>
                </a:solidFill>
                <a:latin typeface="Arial MT"/>
                <a:cs typeface="Arial MT"/>
              </a:rPr>
              <a:t>D.C.</a:t>
            </a:r>
            <a:endParaRPr sz="976" baseline="6172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 rot="19560000">
            <a:off x="1111349" y="4181237"/>
            <a:ext cx="42761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CÓRDOBA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 rot="19560000">
            <a:off x="1318187" y="4192743"/>
            <a:ext cx="46686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ATLÁNTICO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 rot="19560000">
            <a:off x="1696249" y="4148806"/>
            <a:ext cx="31890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TOLIMA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 rot="19560000">
            <a:off x="1805917" y="4191883"/>
            <a:ext cx="463702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ANTIOQUIA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 rot="19560000">
            <a:off x="2097892" y="4175883"/>
            <a:ext cx="40961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CAQUETÁ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 rot="19560000">
            <a:off x="2382793" y="4162143"/>
            <a:ext cx="36343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BOLÍV</a:t>
            </a:r>
            <a:r>
              <a:rPr sz="976" spc="-22" baseline="3086" dirty="0">
                <a:solidFill>
                  <a:srgbClr val="D1D0CD"/>
                </a:solidFill>
                <a:latin typeface="Arial MT"/>
                <a:cs typeface="Arial MT"/>
              </a:rPr>
              <a:t>AR</a:t>
            </a:r>
            <a:endParaRPr sz="976" baseline="3086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 rot="19560000">
            <a:off x="2681301" y="4143893"/>
            <a:ext cx="30253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CAUCA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 rot="19560000">
            <a:off x="2923810" y="4143893"/>
            <a:ext cx="30253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SUCRE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 rot="19560000">
            <a:off x="3129444" y="4155930"/>
            <a:ext cx="34245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CALDAS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 rot="19560000">
            <a:off x="3351580" y="4162546"/>
            <a:ext cx="36477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QUINDIO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 rot="19560000">
            <a:off x="3054262" y="4336323"/>
            <a:ext cx="95699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NOR</a:t>
            </a:r>
            <a:r>
              <a:rPr sz="976" spc="-11" baseline="3086" dirty="0">
                <a:solidFill>
                  <a:srgbClr val="D1D0CD"/>
                </a:solidFill>
                <a:latin typeface="Arial MT"/>
                <a:cs typeface="Arial MT"/>
              </a:rPr>
              <a:t>TE</a:t>
            </a:r>
            <a:r>
              <a:rPr sz="976" spc="-38" baseline="308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baseline="3086" dirty="0">
                <a:solidFill>
                  <a:srgbClr val="D1D0CD"/>
                </a:solidFill>
                <a:latin typeface="Arial MT"/>
                <a:cs typeface="Arial MT"/>
              </a:rPr>
              <a:t>DE</a:t>
            </a:r>
            <a:r>
              <a:rPr sz="976" spc="-27" baseline="308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spc="-11" baseline="6172" dirty="0">
                <a:solidFill>
                  <a:srgbClr val="D1D0CD"/>
                </a:solidFill>
                <a:latin typeface="Arial MT"/>
                <a:cs typeface="Arial MT"/>
              </a:rPr>
              <a:t>SANT</a:t>
            </a:r>
            <a:r>
              <a:rPr sz="976" spc="-11" baseline="9259" dirty="0">
                <a:solidFill>
                  <a:srgbClr val="D1D0CD"/>
                </a:solidFill>
                <a:latin typeface="Arial MT"/>
                <a:cs typeface="Arial MT"/>
              </a:rPr>
              <a:t>ANDER</a:t>
            </a:r>
            <a:endParaRPr sz="976" baseline="9259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 rot="19560000">
            <a:off x="3725282" y="4198554"/>
            <a:ext cx="48630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LA</a:t>
            </a:r>
            <a:r>
              <a:rPr sz="651" spc="-51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GUAJIRA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 rot="19560000">
            <a:off x="3789844" y="4255875"/>
            <a:ext cx="681646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CUNDINAMARCA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 rot="19560000">
            <a:off x="4224148" y="4194106"/>
            <a:ext cx="47138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PUTUMA</a:t>
            </a:r>
            <a:r>
              <a:rPr sz="976" spc="-22" baseline="3086" dirty="0">
                <a:solidFill>
                  <a:srgbClr val="D1D0CD"/>
                </a:solidFill>
                <a:latin typeface="Arial MT"/>
                <a:cs typeface="Arial MT"/>
              </a:rPr>
              <a:t>YO</a:t>
            </a:r>
            <a:endParaRPr sz="976" baseline="3086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 rot="19560000">
            <a:off x="4461041" y="4195914"/>
            <a:ext cx="47726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RISARALDA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 rot="19560000">
            <a:off x="4820284" y="4158090"/>
            <a:ext cx="35003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BOY</a:t>
            </a:r>
            <a:r>
              <a:rPr sz="976" spc="-27" baseline="3086" dirty="0">
                <a:solidFill>
                  <a:srgbClr val="D1D0CD"/>
                </a:solidFill>
                <a:latin typeface="Arial MT"/>
                <a:cs typeface="Arial MT"/>
              </a:rPr>
              <a:t>ACÁ</a:t>
            </a:r>
            <a:endParaRPr sz="976" baseline="3086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 rot="19560000">
            <a:off x="4914494" y="4206092"/>
            <a:ext cx="51210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SANT</a:t>
            </a:r>
            <a:r>
              <a:rPr sz="976" spc="-22" baseline="3086" dirty="0">
                <a:solidFill>
                  <a:srgbClr val="D1D0CD"/>
                </a:solidFill>
                <a:latin typeface="Arial MT"/>
                <a:cs typeface="Arial MT"/>
              </a:rPr>
              <a:t>ANDER</a:t>
            </a:r>
            <a:endParaRPr sz="976" baseline="3086" dirty="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 rot="19560000">
            <a:off x="5200957" y="4191923"/>
            <a:ext cx="463702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CASANARE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 rot="19560000">
            <a:off x="5575153" y="4149197"/>
            <a:ext cx="32023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CHOCÓ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 rot="19560000">
            <a:off x="5628166" y="4210563"/>
            <a:ext cx="52706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MAGDALENA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 rot="19560000">
            <a:off x="6134576" y="4124772"/>
            <a:ext cx="24005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22" dirty="0">
                <a:solidFill>
                  <a:srgbClr val="D1D0CD"/>
                </a:solidFill>
                <a:latin typeface="Arial MT"/>
                <a:cs typeface="Arial MT"/>
              </a:rPr>
              <a:t>MET</a:t>
            </a:r>
            <a:r>
              <a:rPr sz="976" spc="-32" baseline="3086" dirty="0">
                <a:solidFill>
                  <a:srgbClr val="D1D0CD"/>
                </a:solidFill>
                <a:latin typeface="Arial MT"/>
                <a:cs typeface="Arial MT"/>
              </a:rPr>
              <a:t>A</a:t>
            </a:r>
            <a:endParaRPr sz="976" baseline="3086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 rot="19560000">
            <a:off x="6359585" y="4130533"/>
            <a:ext cx="258676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HUILA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 rot="19560000">
            <a:off x="6532922" y="4153189"/>
            <a:ext cx="33355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NARIÑO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 rot="19560000">
            <a:off x="6647883" y="4194524"/>
            <a:ext cx="4727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AMAZONAS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 rot="19560000">
            <a:off x="7050575" y="4142530"/>
            <a:ext cx="29811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CESAR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 rot="19560000">
            <a:off x="7244035" y="4158531"/>
            <a:ext cx="35137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GUAINÍA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 rot="19560000">
            <a:off x="6632162" y="4433241"/>
            <a:ext cx="1289786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ARCHIPIÉLAGO</a:t>
            </a: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baseline="6172" dirty="0">
                <a:solidFill>
                  <a:srgbClr val="D1D0CD"/>
                </a:solidFill>
                <a:latin typeface="Arial MT"/>
                <a:cs typeface="Arial MT"/>
              </a:rPr>
              <a:t>DE</a:t>
            </a:r>
            <a:r>
              <a:rPr sz="976" spc="-22" baseline="6172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baseline="9259" dirty="0">
                <a:solidFill>
                  <a:srgbClr val="D1D0CD"/>
                </a:solidFill>
                <a:latin typeface="Arial MT"/>
                <a:cs typeface="Arial MT"/>
              </a:rPr>
              <a:t>SAN</a:t>
            </a:r>
            <a:r>
              <a:rPr sz="976" spc="-75" baseline="9259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976" spc="-11" baseline="12345" dirty="0">
                <a:solidFill>
                  <a:srgbClr val="D1D0CD"/>
                </a:solidFill>
                <a:latin typeface="Arial MT"/>
                <a:cs typeface="Arial MT"/>
              </a:rPr>
              <a:t>ANDR…</a:t>
            </a:r>
            <a:endParaRPr sz="976" baseline="12345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 rot="19560000">
            <a:off x="7724924" y="4159883"/>
            <a:ext cx="35583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ARAUCA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 rot="19560000">
            <a:off x="7946939" y="4166526"/>
            <a:ext cx="37820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VICHADA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 rot="19560000">
            <a:off x="8223582" y="4155438"/>
            <a:ext cx="341123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1"/>
              </a:lnSpc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VAUPÉS</a:t>
            </a:r>
            <a:endParaRPr sz="651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46762" y="1762331"/>
            <a:ext cx="7698036" cy="2297017"/>
            <a:chOff x="1309687" y="1352041"/>
            <a:chExt cx="10648950" cy="3177540"/>
          </a:xfrm>
        </p:grpSpPr>
        <p:sp>
          <p:nvSpPr>
            <p:cNvPr id="44" name="object 44"/>
            <p:cNvSpPr/>
            <p:nvPr/>
          </p:nvSpPr>
          <p:spPr>
            <a:xfrm>
              <a:off x="1458163" y="3220239"/>
              <a:ext cx="10400030" cy="1294765"/>
            </a:xfrm>
            <a:custGeom>
              <a:avLst/>
              <a:gdLst/>
              <a:ahLst/>
              <a:cxnLst/>
              <a:rect l="l" t="t" r="r" b="b"/>
              <a:pathLst>
                <a:path w="10400030" h="1294764">
                  <a:moveTo>
                    <a:pt x="10399622" y="1294610"/>
                  </a:moveTo>
                  <a:lnTo>
                    <a:pt x="0" y="1294610"/>
                  </a:lnTo>
                  <a:lnTo>
                    <a:pt x="0" y="362820"/>
                  </a:lnTo>
                  <a:lnTo>
                    <a:pt x="335471" y="1253380"/>
                  </a:lnTo>
                  <a:lnTo>
                    <a:pt x="670943" y="0"/>
                  </a:lnTo>
                  <a:lnTo>
                    <a:pt x="1006415" y="1269872"/>
                  </a:lnTo>
                  <a:lnTo>
                    <a:pt x="1341886" y="643182"/>
                  </a:lnTo>
                  <a:lnTo>
                    <a:pt x="1677358" y="997757"/>
                  </a:lnTo>
                  <a:lnTo>
                    <a:pt x="2012829" y="692657"/>
                  </a:lnTo>
                  <a:lnTo>
                    <a:pt x="2348301" y="940035"/>
                  </a:lnTo>
                  <a:lnTo>
                    <a:pt x="2683773" y="1022495"/>
                  </a:lnTo>
                  <a:lnTo>
                    <a:pt x="3019245" y="940035"/>
                  </a:lnTo>
                  <a:lnTo>
                    <a:pt x="3354716" y="1170921"/>
                  </a:lnTo>
                  <a:lnTo>
                    <a:pt x="3690188" y="1154430"/>
                  </a:lnTo>
                  <a:lnTo>
                    <a:pt x="4025659" y="1022495"/>
                  </a:lnTo>
                  <a:lnTo>
                    <a:pt x="4361131" y="1014248"/>
                  </a:lnTo>
                  <a:lnTo>
                    <a:pt x="4696603" y="1080216"/>
                  </a:lnTo>
                  <a:lnTo>
                    <a:pt x="5032075" y="981265"/>
                  </a:lnTo>
                  <a:lnTo>
                    <a:pt x="5367546" y="1146183"/>
                  </a:lnTo>
                  <a:lnTo>
                    <a:pt x="5703018" y="1055478"/>
                  </a:lnTo>
                  <a:lnTo>
                    <a:pt x="6038489" y="1253380"/>
                  </a:lnTo>
                  <a:lnTo>
                    <a:pt x="6373961" y="1071970"/>
                  </a:lnTo>
                  <a:lnTo>
                    <a:pt x="6709433" y="1088462"/>
                  </a:lnTo>
                  <a:lnTo>
                    <a:pt x="7044905" y="1187413"/>
                  </a:lnTo>
                  <a:lnTo>
                    <a:pt x="7380377" y="1245135"/>
                  </a:lnTo>
                  <a:lnTo>
                    <a:pt x="7715848" y="1261626"/>
                  </a:lnTo>
                  <a:lnTo>
                    <a:pt x="8051320" y="1245135"/>
                  </a:lnTo>
                  <a:lnTo>
                    <a:pt x="8386791" y="1203905"/>
                  </a:lnTo>
                  <a:lnTo>
                    <a:pt x="8722263" y="1253380"/>
                  </a:lnTo>
                  <a:lnTo>
                    <a:pt x="9057734" y="1162675"/>
                  </a:lnTo>
                  <a:lnTo>
                    <a:pt x="9393206" y="1253380"/>
                  </a:lnTo>
                  <a:lnTo>
                    <a:pt x="9728678" y="1286364"/>
                  </a:lnTo>
                  <a:lnTo>
                    <a:pt x="10064149" y="1278118"/>
                  </a:lnTo>
                  <a:lnTo>
                    <a:pt x="10399622" y="1286364"/>
                  </a:lnTo>
                  <a:lnTo>
                    <a:pt x="10399622" y="1294610"/>
                  </a:lnTo>
                  <a:close/>
                </a:path>
              </a:pathLst>
            </a:custGeom>
            <a:solidFill>
              <a:srgbClr val="FBB613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5" name="object 45"/>
            <p:cNvSpPr/>
            <p:nvPr/>
          </p:nvSpPr>
          <p:spPr>
            <a:xfrm>
              <a:off x="1458163" y="1645266"/>
              <a:ext cx="10400030" cy="2870200"/>
            </a:xfrm>
            <a:custGeom>
              <a:avLst/>
              <a:gdLst/>
              <a:ahLst/>
              <a:cxnLst/>
              <a:rect l="l" t="t" r="r" b="b"/>
              <a:pathLst>
                <a:path w="10400030" h="2870200">
                  <a:moveTo>
                    <a:pt x="10399622" y="2869582"/>
                  </a:moveTo>
                  <a:lnTo>
                    <a:pt x="0" y="2869582"/>
                  </a:lnTo>
                  <a:lnTo>
                    <a:pt x="0" y="206148"/>
                  </a:lnTo>
                  <a:lnTo>
                    <a:pt x="335471" y="0"/>
                  </a:lnTo>
                  <a:lnTo>
                    <a:pt x="670943" y="2292367"/>
                  </a:lnTo>
                  <a:lnTo>
                    <a:pt x="1006415" y="1278118"/>
                  </a:lnTo>
                  <a:lnTo>
                    <a:pt x="1341886" y="2036744"/>
                  </a:lnTo>
                  <a:lnTo>
                    <a:pt x="1677358" y="1789366"/>
                  </a:lnTo>
                  <a:lnTo>
                    <a:pt x="2012829" y="2589221"/>
                  </a:lnTo>
                  <a:lnTo>
                    <a:pt x="2348301" y="2350089"/>
                  </a:lnTo>
                  <a:lnTo>
                    <a:pt x="2683773" y="2292367"/>
                  </a:lnTo>
                  <a:lnTo>
                    <a:pt x="3019245" y="2416056"/>
                  </a:lnTo>
                  <a:lnTo>
                    <a:pt x="3354716" y="2267630"/>
                  </a:lnTo>
                  <a:lnTo>
                    <a:pt x="3690188" y="2325351"/>
                  </a:lnTo>
                  <a:lnTo>
                    <a:pt x="4025659" y="2506762"/>
                  </a:lnTo>
                  <a:lnTo>
                    <a:pt x="4361131" y="2523254"/>
                  </a:lnTo>
                  <a:lnTo>
                    <a:pt x="4696603" y="2523254"/>
                  </a:lnTo>
                  <a:lnTo>
                    <a:pt x="5032075" y="2679926"/>
                  </a:lnTo>
                  <a:lnTo>
                    <a:pt x="5367546" y="2523254"/>
                  </a:lnTo>
                  <a:lnTo>
                    <a:pt x="5703018" y="2638697"/>
                  </a:lnTo>
                  <a:lnTo>
                    <a:pt x="6038489" y="2465532"/>
                  </a:lnTo>
                  <a:lnTo>
                    <a:pt x="6373961" y="2688172"/>
                  </a:lnTo>
                  <a:lnTo>
                    <a:pt x="6709433" y="2671680"/>
                  </a:lnTo>
                  <a:lnTo>
                    <a:pt x="7044905" y="2580975"/>
                  </a:lnTo>
                  <a:lnTo>
                    <a:pt x="7380377" y="2712910"/>
                  </a:lnTo>
                  <a:lnTo>
                    <a:pt x="7715848" y="2704664"/>
                  </a:lnTo>
                  <a:lnTo>
                    <a:pt x="8051320" y="2745893"/>
                  </a:lnTo>
                  <a:lnTo>
                    <a:pt x="8386791" y="2820107"/>
                  </a:lnTo>
                  <a:lnTo>
                    <a:pt x="8722263" y="2770631"/>
                  </a:lnTo>
                  <a:lnTo>
                    <a:pt x="9057734" y="2861336"/>
                  </a:lnTo>
                  <a:lnTo>
                    <a:pt x="9393206" y="2778877"/>
                  </a:lnTo>
                  <a:lnTo>
                    <a:pt x="9728678" y="2820107"/>
                  </a:lnTo>
                  <a:lnTo>
                    <a:pt x="10064149" y="2844845"/>
                  </a:lnTo>
                  <a:lnTo>
                    <a:pt x="10399622" y="2861336"/>
                  </a:lnTo>
                  <a:lnTo>
                    <a:pt x="10399622" y="2869582"/>
                  </a:lnTo>
                  <a:close/>
                </a:path>
              </a:pathLst>
            </a:custGeom>
            <a:solidFill>
              <a:srgbClr val="6FB0D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58163" y="3220239"/>
              <a:ext cx="10400030" cy="1286510"/>
            </a:xfrm>
            <a:custGeom>
              <a:avLst/>
              <a:gdLst/>
              <a:ahLst/>
              <a:cxnLst/>
              <a:rect l="l" t="t" r="r" b="b"/>
              <a:pathLst>
                <a:path w="10400030" h="1286510">
                  <a:moveTo>
                    <a:pt x="0" y="362820"/>
                  </a:moveTo>
                  <a:lnTo>
                    <a:pt x="335471" y="1253380"/>
                  </a:lnTo>
                  <a:lnTo>
                    <a:pt x="670943" y="0"/>
                  </a:lnTo>
                  <a:lnTo>
                    <a:pt x="1006415" y="1269872"/>
                  </a:lnTo>
                  <a:lnTo>
                    <a:pt x="1341886" y="643182"/>
                  </a:lnTo>
                  <a:lnTo>
                    <a:pt x="1677358" y="997757"/>
                  </a:lnTo>
                  <a:lnTo>
                    <a:pt x="2012829" y="692657"/>
                  </a:lnTo>
                  <a:lnTo>
                    <a:pt x="2348301" y="940035"/>
                  </a:lnTo>
                  <a:lnTo>
                    <a:pt x="2683773" y="1022495"/>
                  </a:lnTo>
                  <a:lnTo>
                    <a:pt x="3019245" y="940035"/>
                  </a:lnTo>
                  <a:lnTo>
                    <a:pt x="3354716" y="1170921"/>
                  </a:lnTo>
                  <a:lnTo>
                    <a:pt x="3690188" y="1154430"/>
                  </a:lnTo>
                  <a:lnTo>
                    <a:pt x="4025659" y="1022495"/>
                  </a:lnTo>
                  <a:lnTo>
                    <a:pt x="4361131" y="1014248"/>
                  </a:lnTo>
                  <a:lnTo>
                    <a:pt x="4696603" y="1080216"/>
                  </a:lnTo>
                  <a:lnTo>
                    <a:pt x="5032075" y="981265"/>
                  </a:lnTo>
                  <a:lnTo>
                    <a:pt x="5367546" y="1146183"/>
                  </a:lnTo>
                  <a:lnTo>
                    <a:pt x="5703018" y="1055478"/>
                  </a:lnTo>
                  <a:lnTo>
                    <a:pt x="6038489" y="1253380"/>
                  </a:lnTo>
                  <a:lnTo>
                    <a:pt x="6373961" y="1071970"/>
                  </a:lnTo>
                  <a:lnTo>
                    <a:pt x="6709433" y="1088462"/>
                  </a:lnTo>
                  <a:lnTo>
                    <a:pt x="7044905" y="1187413"/>
                  </a:lnTo>
                  <a:lnTo>
                    <a:pt x="7380377" y="1245135"/>
                  </a:lnTo>
                  <a:lnTo>
                    <a:pt x="7715848" y="1261626"/>
                  </a:lnTo>
                  <a:lnTo>
                    <a:pt x="8051320" y="1245135"/>
                  </a:lnTo>
                  <a:lnTo>
                    <a:pt x="8386791" y="1203905"/>
                  </a:lnTo>
                  <a:lnTo>
                    <a:pt x="8722263" y="1253380"/>
                  </a:lnTo>
                  <a:lnTo>
                    <a:pt x="9057734" y="1162675"/>
                  </a:lnTo>
                  <a:lnTo>
                    <a:pt x="9393206" y="1253380"/>
                  </a:lnTo>
                  <a:lnTo>
                    <a:pt x="9728678" y="1286364"/>
                  </a:lnTo>
                  <a:lnTo>
                    <a:pt x="10064149" y="1278118"/>
                  </a:lnTo>
                  <a:lnTo>
                    <a:pt x="10399622" y="1286364"/>
                  </a:lnTo>
                </a:path>
              </a:pathLst>
            </a:custGeom>
            <a:ln w="28574">
              <a:solidFill>
                <a:srgbClr val="FBB613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58163" y="1645266"/>
              <a:ext cx="10400030" cy="2861945"/>
            </a:xfrm>
            <a:custGeom>
              <a:avLst/>
              <a:gdLst/>
              <a:ahLst/>
              <a:cxnLst/>
              <a:rect l="l" t="t" r="r" b="b"/>
              <a:pathLst>
                <a:path w="10400030" h="2861945">
                  <a:moveTo>
                    <a:pt x="0" y="206148"/>
                  </a:moveTo>
                  <a:lnTo>
                    <a:pt x="335471" y="0"/>
                  </a:lnTo>
                  <a:lnTo>
                    <a:pt x="670943" y="2292367"/>
                  </a:lnTo>
                  <a:lnTo>
                    <a:pt x="1006415" y="1278118"/>
                  </a:lnTo>
                  <a:lnTo>
                    <a:pt x="1341886" y="2036744"/>
                  </a:lnTo>
                  <a:lnTo>
                    <a:pt x="1677358" y="1789366"/>
                  </a:lnTo>
                  <a:lnTo>
                    <a:pt x="2012829" y="2589221"/>
                  </a:lnTo>
                  <a:lnTo>
                    <a:pt x="2348301" y="2350089"/>
                  </a:lnTo>
                  <a:lnTo>
                    <a:pt x="2683773" y="2292367"/>
                  </a:lnTo>
                  <a:lnTo>
                    <a:pt x="3019245" y="2416056"/>
                  </a:lnTo>
                  <a:lnTo>
                    <a:pt x="3354716" y="2267630"/>
                  </a:lnTo>
                  <a:lnTo>
                    <a:pt x="3690188" y="2325351"/>
                  </a:lnTo>
                  <a:lnTo>
                    <a:pt x="4025659" y="2506762"/>
                  </a:lnTo>
                  <a:lnTo>
                    <a:pt x="4361131" y="2523254"/>
                  </a:lnTo>
                  <a:lnTo>
                    <a:pt x="4696603" y="2523254"/>
                  </a:lnTo>
                  <a:lnTo>
                    <a:pt x="5032075" y="2679926"/>
                  </a:lnTo>
                  <a:lnTo>
                    <a:pt x="5367546" y="2523254"/>
                  </a:lnTo>
                  <a:lnTo>
                    <a:pt x="5703018" y="2638697"/>
                  </a:lnTo>
                  <a:lnTo>
                    <a:pt x="6038489" y="2465532"/>
                  </a:lnTo>
                  <a:lnTo>
                    <a:pt x="6373961" y="2688172"/>
                  </a:lnTo>
                  <a:lnTo>
                    <a:pt x="6709433" y="2671680"/>
                  </a:lnTo>
                  <a:lnTo>
                    <a:pt x="7044905" y="2580975"/>
                  </a:lnTo>
                  <a:lnTo>
                    <a:pt x="7380377" y="2712910"/>
                  </a:lnTo>
                  <a:lnTo>
                    <a:pt x="7715848" y="2704664"/>
                  </a:lnTo>
                  <a:lnTo>
                    <a:pt x="8051320" y="2745893"/>
                  </a:lnTo>
                  <a:lnTo>
                    <a:pt x="8386791" y="2820107"/>
                  </a:lnTo>
                  <a:lnTo>
                    <a:pt x="8722263" y="2770631"/>
                  </a:lnTo>
                  <a:lnTo>
                    <a:pt x="9057734" y="2861336"/>
                  </a:lnTo>
                  <a:lnTo>
                    <a:pt x="9393206" y="2778877"/>
                  </a:lnTo>
                  <a:lnTo>
                    <a:pt x="9728678" y="2820107"/>
                  </a:lnTo>
                  <a:lnTo>
                    <a:pt x="10064149" y="2844845"/>
                  </a:lnTo>
                  <a:lnTo>
                    <a:pt x="10399622" y="2861336"/>
                  </a:lnTo>
                </a:path>
              </a:pathLst>
            </a:custGeom>
            <a:ln w="28574">
              <a:solidFill>
                <a:srgbClr val="6FB0DF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8" name="object 48"/>
            <p:cNvSpPr/>
            <p:nvPr/>
          </p:nvSpPr>
          <p:spPr>
            <a:xfrm>
              <a:off x="1323974" y="4514849"/>
              <a:ext cx="10620375" cy="0"/>
            </a:xfrm>
            <a:custGeom>
              <a:avLst/>
              <a:gdLst/>
              <a:ahLst/>
              <a:cxnLst/>
              <a:rect l="l" t="t" r="r" b="b"/>
              <a:pathLst>
                <a:path w="10620375">
                  <a:moveTo>
                    <a:pt x="0" y="0"/>
                  </a:moveTo>
                  <a:lnTo>
                    <a:pt x="10620374" y="0"/>
                  </a:lnTo>
                </a:path>
              </a:pathLst>
            </a:custGeom>
            <a:ln w="28574">
              <a:solidFill>
                <a:srgbClr val="6FB0D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1524" y="1352041"/>
              <a:ext cx="95249" cy="9524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8274" y="1352041"/>
              <a:ext cx="95249" cy="9524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410138" y="1427892"/>
            <a:ext cx="6426657" cy="408739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1301" b="1" dirty="0">
                <a:solidFill>
                  <a:srgbClr val="FFFFFF"/>
                </a:solidFill>
                <a:latin typeface="Arial"/>
                <a:cs typeface="Arial"/>
              </a:rPr>
              <a:t>Proporciòn de establecimientos Educativos de Nivel Superior </a:t>
            </a:r>
            <a:r>
              <a:rPr sz="1301" b="1" spc="-7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endParaRPr sz="1301" dirty="0">
              <a:latin typeface="Arial"/>
              <a:cs typeface="Arial"/>
            </a:endParaRPr>
          </a:p>
          <a:p>
            <a:pPr marR="100071" algn="ctr">
              <a:spcBef>
                <a:spcPts val="625"/>
              </a:spcBef>
              <a:tabLst>
                <a:tab pos="431499" algn="l"/>
                <a:tab pos="915329" algn="l"/>
              </a:tabLst>
            </a:pPr>
            <a:r>
              <a:rPr sz="795" b="1" spc="-14" dirty="0">
                <a:solidFill>
                  <a:srgbClr val="D1D0CD"/>
                </a:solidFill>
                <a:latin typeface="Arial"/>
                <a:cs typeface="Arial"/>
              </a:rPr>
              <a:t>ZONA</a:t>
            </a:r>
            <a:r>
              <a:rPr sz="795" b="1" dirty="0">
                <a:solidFill>
                  <a:srgbClr val="D1D0CD"/>
                </a:solidFill>
                <a:latin typeface="Arial"/>
                <a:cs typeface="Arial"/>
              </a:rPr>
              <a:t>	</a:t>
            </a:r>
            <a:r>
              <a:rPr sz="795" b="1" spc="-7" dirty="0">
                <a:solidFill>
                  <a:srgbClr val="D1D0CD"/>
                </a:solidFill>
                <a:latin typeface="Arial"/>
                <a:cs typeface="Arial"/>
              </a:rPr>
              <a:t>RURAL</a:t>
            </a:r>
            <a:r>
              <a:rPr sz="795" b="1" dirty="0">
                <a:solidFill>
                  <a:srgbClr val="D1D0CD"/>
                </a:solidFill>
                <a:latin typeface="Arial"/>
                <a:cs typeface="Arial"/>
              </a:rPr>
              <a:t>	</a:t>
            </a:r>
            <a:r>
              <a:rPr sz="795" b="1" spc="-7" dirty="0">
                <a:solidFill>
                  <a:srgbClr val="D1D0CD"/>
                </a:solidFill>
                <a:latin typeface="Arial"/>
                <a:cs typeface="Arial"/>
              </a:rPr>
              <a:t>URBANA</a:t>
            </a:r>
            <a:endParaRPr sz="795" dirty="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19489" y="5193902"/>
            <a:ext cx="8617486" cy="714260"/>
            <a:chOff x="441959" y="6099047"/>
            <a:chExt cx="11920855" cy="988060"/>
          </a:xfrm>
        </p:grpSpPr>
        <p:sp>
          <p:nvSpPr>
            <p:cNvPr id="53" name="object 53"/>
            <p:cNvSpPr/>
            <p:nvPr/>
          </p:nvSpPr>
          <p:spPr>
            <a:xfrm>
              <a:off x="441959" y="6099047"/>
              <a:ext cx="11920855" cy="988060"/>
            </a:xfrm>
            <a:custGeom>
              <a:avLst/>
              <a:gdLst/>
              <a:ahLst/>
              <a:cxnLst/>
              <a:rect l="l" t="t" r="r" b="b"/>
              <a:pathLst>
                <a:path w="11920855" h="988059">
                  <a:moveTo>
                    <a:pt x="11920727" y="987551"/>
                  </a:moveTo>
                  <a:lnTo>
                    <a:pt x="0" y="987551"/>
                  </a:lnTo>
                  <a:lnTo>
                    <a:pt x="0" y="0"/>
                  </a:lnTo>
                  <a:lnTo>
                    <a:pt x="11920727" y="0"/>
                  </a:lnTo>
                  <a:lnTo>
                    <a:pt x="11920727" y="92201"/>
                  </a:lnTo>
                  <a:lnTo>
                    <a:pt x="234314" y="92201"/>
                  </a:lnTo>
                  <a:lnTo>
                    <a:pt x="220240" y="92881"/>
                  </a:lnTo>
                  <a:lnTo>
                    <a:pt x="179639" y="103076"/>
                  </a:lnTo>
                  <a:lnTo>
                    <a:pt x="143719" y="124576"/>
                  </a:lnTo>
                  <a:lnTo>
                    <a:pt x="115496" y="155683"/>
                  </a:lnTo>
                  <a:lnTo>
                    <a:pt x="97557" y="193663"/>
                  </a:lnTo>
                  <a:lnTo>
                    <a:pt x="91439" y="235076"/>
                  </a:lnTo>
                  <a:lnTo>
                    <a:pt x="91439" y="720851"/>
                  </a:lnTo>
                  <a:lnTo>
                    <a:pt x="97557" y="762263"/>
                  </a:lnTo>
                  <a:lnTo>
                    <a:pt x="115496" y="800243"/>
                  </a:lnTo>
                  <a:lnTo>
                    <a:pt x="143719" y="831350"/>
                  </a:lnTo>
                  <a:lnTo>
                    <a:pt x="179639" y="852849"/>
                  </a:lnTo>
                  <a:lnTo>
                    <a:pt x="220240" y="863046"/>
                  </a:lnTo>
                  <a:lnTo>
                    <a:pt x="234314" y="863726"/>
                  </a:lnTo>
                  <a:lnTo>
                    <a:pt x="11920727" y="863726"/>
                  </a:lnTo>
                  <a:lnTo>
                    <a:pt x="11920727" y="987551"/>
                  </a:lnTo>
                  <a:close/>
                </a:path>
                <a:path w="11920855" h="988059">
                  <a:moveTo>
                    <a:pt x="11920727" y="863726"/>
                  </a:moveTo>
                  <a:lnTo>
                    <a:pt x="11550014" y="863726"/>
                  </a:lnTo>
                  <a:lnTo>
                    <a:pt x="11564088" y="863046"/>
                  </a:lnTo>
                  <a:lnTo>
                    <a:pt x="11577892" y="861007"/>
                  </a:lnTo>
                  <a:lnTo>
                    <a:pt x="11617432" y="846835"/>
                  </a:lnTo>
                  <a:lnTo>
                    <a:pt x="11651042" y="821879"/>
                  </a:lnTo>
                  <a:lnTo>
                    <a:pt x="11675998" y="788270"/>
                  </a:lnTo>
                  <a:lnTo>
                    <a:pt x="11690169" y="748730"/>
                  </a:lnTo>
                  <a:lnTo>
                    <a:pt x="11692889" y="720851"/>
                  </a:lnTo>
                  <a:lnTo>
                    <a:pt x="11692889" y="235076"/>
                  </a:lnTo>
                  <a:lnTo>
                    <a:pt x="11686770" y="193663"/>
                  </a:lnTo>
                  <a:lnTo>
                    <a:pt x="11668832" y="155683"/>
                  </a:lnTo>
                  <a:lnTo>
                    <a:pt x="11640608" y="124576"/>
                  </a:lnTo>
                  <a:lnTo>
                    <a:pt x="11604688" y="103076"/>
                  </a:lnTo>
                  <a:lnTo>
                    <a:pt x="11564088" y="92881"/>
                  </a:lnTo>
                  <a:lnTo>
                    <a:pt x="11550014" y="92201"/>
                  </a:lnTo>
                  <a:lnTo>
                    <a:pt x="11920727" y="92201"/>
                  </a:lnTo>
                  <a:lnTo>
                    <a:pt x="11920727" y="863726"/>
                  </a:lnTo>
                  <a:close/>
                </a:path>
              </a:pathLst>
            </a:custGeom>
            <a:solidFill>
              <a:srgbClr val="FFFFF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54" name="object 54"/>
            <p:cNvSpPr/>
            <p:nvPr/>
          </p:nvSpPr>
          <p:spPr>
            <a:xfrm>
              <a:off x="557212" y="6215062"/>
              <a:ext cx="11553825" cy="723900"/>
            </a:xfrm>
            <a:custGeom>
              <a:avLst/>
              <a:gdLst/>
              <a:ahLst/>
              <a:cxnLst/>
              <a:rect l="l" t="t" r="r" b="b"/>
              <a:pathLst>
                <a:path w="11553825" h="723900">
                  <a:moveTo>
                    <a:pt x="11442578" y="723899"/>
                  </a:moveTo>
                  <a:lnTo>
                    <a:pt x="111244" y="723899"/>
                  </a:lnTo>
                  <a:lnTo>
                    <a:pt x="103502" y="723137"/>
                  </a:lnTo>
                  <a:lnTo>
                    <a:pt x="66276" y="711845"/>
                  </a:lnTo>
                  <a:lnTo>
                    <a:pt x="29344" y="683499"/>
                  </a:lnTo>
                  <a:lnTo>
                    <a:pt x="6071" y="643177"/>
                  </a:lnTo>
                  <a:lnTo>
                    <a:pt x="0" y="612655"/>
                  </a:lnTo>
                  <a:lnTo>
                    <a:pt x="0" y="604837"/>
                  </a:lnTo>
                  <a:lnTo>
                    <a:pt x="0" y="111244"/>
                  </a:lnTo>
                  <a:lnTo>
                    <a:pt x="12054" y="66276"/>
                  </a:lnTo>
                  <a:lnTo>
                    <a:pt x="40400" y="29344"/>
                  </a:lnTo>
                  <a:lnTo>
                    <a:pt x="80721" y="6071"/>
                  </a:lnTo>
                  <a:lnTo>
                    <a:pt x="111244" y="0"/>
                  </a:lnTo>
                  <a:lnTo>
                    <a:pt x="11442578" y="0"/>
                  </a:lnTo>
                  <a:lnTo>
                    <a:pt x="11487544" y="12054"/>
                  </a:lnTo>
                  <a:lnTo>
                    <a:pt x="11524478" y="40400"/>
                  </a:lnTo>
                  <a:lnTo>
                    <a:pt x="11547749" y="80721"/>
                  </a:lnTo>
                  <a:lnTo>
                    <a:pt x="11553824" y="111244"/>
                  </a:lnTo>
                  <a:lnTo>
                    <a:pt x="11553824" y="612655"/>
                  </a:lnTo>
                  <a:lnTo>
                    <a:pt x="11541766" y="657623"/>
                  </a:lnTo>
                  <a:lnTo>
                    <a:pt x="11513421" y="694555"/>
                  </a:lnTo>
                  <a:lnTo>
                    <a:pt x="11473099" y="717828"/>
                  </a:lnTo>
                  <a:lnTo>
                    <a:pt x="11450321" y="723137"/>
                  </a:lnTo>
                  <a:lnTo>
                    <a:pt x="11442578" y="723899"/>
                  </a:lnTo>
                  <a:close/>
                </a:path>
              </a:pathLst>
            </a:custGeom>
            <a:solidFill>
              <a:srgbClr val="3A3A3A">
                <a:alpha val="90199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55" name="object 55"/>
            <p:cNvSpPr/>
            <p:nvPr/>
          </p:nvSpPr>
          <p:spPr>
            <a:xfrm>
              <a:off x="557212" y="6215062"/>
              <a:ext cx="11553825" cy="723900"/>
            </a:xfrm>
            <a:custGeom>
              <a:avLst/>
              <a:gdLst/>
              <a:ahLst/>
              <a:cxnLst/>
              <a:rect l="l" t="t" r="r" b="b"/>
              <a:pathLst>
                <a:path w="11553825" h="723900">
                  <a:moveTo>
                    <a:pt x="0" y="604837"/>
                  </a:moveTo>
                  <a:lnTo>
                    <a:pt x="0" y="119062"/>
                  </a:lnTo>
                  <a:lnTo>
                    <a:pt x="0" y="111244"/>
                  </a:lnTo>
                  <a:lnTo>
                    <a:pt x="762" y="103502"/>
                  </a:lnTo>
                  <a:lnTo>
                    <a:pt x="2287" y="95834"/>
                  </a:lnTo>
                  <a:lnTo>
                    <a:pt x="3812" y="88167"/>
                  </a:lnTo>
                  <a:lnTo>
                    <a:pt x="6071" y="80721"/>
                  </a:lnTo>
                  <a:lnTo>
                    <a:pt x="9063" y="73499"/>
                  </a:lnTo>
                  <a:lnTo>
                    <a:pt x="12054" y="66276"/>
                  </a:lnTo>
                  <a:lnTo>
                    <a:pt x="15722" y="59415"/>
                  </a:lnTo>
                  <a:lnTo>
                    <a:pt x="20065" y="52914"/>
                  </a:lnTo>
                  <a:lnTo>
                    <a:pt x="24408" y="46414"/>
                  </a:lnTo>
                  <a:lnTo>
                    <a:pt x="29344" y="40400"/>
                  </a:lnTo>
                  <a:lnTo>
                    <a:pt x="34872" y="34872"/>
                  </a:lnTo>
                  <a:lnTo>
                    <a:pt x="40400" y="29344"/>
                  </a:lnTo>
                  <a:lnTo>
                    <a:pt x="46414" y="24408"/>
                  </a:lnTo>
                  <a:lnTo>
                    <a:pt x="52914" y="20065"/>
                  </a:lnTo>
                  <a:lnTo>
                    <a:pt x="59415" y="15722"/>
                  </a:lnTo>
                  <a:lnTo>
                    <a:pt x="66276" y="12054"/>
                  </a:lnTo>
                  <a:lnTo>
                    <a:pt x="73499" y="9063"/>
                  </a:lnTo>
                  <a:lnTo>
                    <a:pt x="80721" y="6071"/>
                  </a:lnTo>
                  <a:lnTo>
                    <a:pt x="88167" y="3812"/>
                  </a:lnTo>
                  <a:lnTo>
                    <a:pt x="95834" y="2287"/>
                  </a:lnTo>
                  <a:lnTo>
                    <a:pt x="103502" y="762"/>
                  </a:lnTo>
                  <a:lnTo>
                    <a:pt x="111244" y="0"/>
                  </a:lnTo>
                  <a:lnTo>
                    <a:pt x="119062" y="0"/>
                  </a:lnTo>
                  <a:lnTo>
                    <a:pt x="11434761" y="0"/>
                  </a:lnTo>
                  <a:lnTo>
                    <a:pt x="11442578" y="0"/>
                  </a:lnTo>
                  <a:lnTo>
                    <a:pt x="11450321" y="762"/>
                  </a:lnTo>
                  <a:lnTo>
                    <a:pt x="11487544" y="12054"/>
                  </a:lnTo>
                  <a:lnTo>
                    <a:pt x="11518950" y="34872"/>
                  </a:lnTo>
                  <a:lnTo>
                    <a:pt x="11533756" y="52914"/>
                  </a:lnTo>
                  <a:lnTo>
                    <a:pt x="11538099" y="59415"/>
                  </a:lnTo>
                  <a:lnTo>
                    <a:pt x="11551534" y="95834"/>
                  </a:lnTo>
                  <a:lnTo>
                    <a:pt x="11553061" y="103502"/>
                  </a:lnTo>
                  <a:lnTo>
                    <a:pt x="11553824" y="111244"/>
                  </a:lnTo>
                  <a:lnTo>
                    <a:pt x="11553824" y="119062"/>
                  </a:lnTo>
                  <a:lnTo>
                    <a:pt x="11553824" y="604837"/>
                  </a:lnTo>
                  <a:lnTo>
                    <a:pt x="11553824" y="612655"/>
                  </a:lnTo>
                  <a:lnTo>
                    <a:pt x="11553061" y="620397"/>
                  </a:lnTo>
                  <a:lnTo>
                    <a:pt x="11551534" y="628065"/>
                  </a:lnTo>
                  <a:lnTo>
                    <a:pt x="11550009" y="635732"/>
                  </a:lnTo>
                  <a:lnTo>
                    <a:pt x="11533756" y="670985"/>
                  </a:lnTo>
                  <a:lnTo>
                    <a:pt x="11507408" y="699490"/>
                  </a:lnTo>
                  <a:lnTo>
                    <a:pt x="11473099" y="717828"/>
                  </a:lnTo>
                  <a:lnTo>
                    <a:pt x="11434761" y="723899"/>
                  </a:lnTo>
                  <a:lnTo>
                    <a:pt x="119062" y="723899"/>
                  </a:lnTo>
                  <a:lnTo>
                    <a:pt x="80721" y="717828"/>
                  </a:lnTo>
                  <a:lnTo>
                    <a:pt x="46414" y="699490"/>
                  </a:lnTo>
                  <a:lnTo>
                    <a:pt x="34872" y="689027"/>
                  </a:lnTo>
                  <a:lnTo>
                    <a:pt x="29344" y="683499"/>
                  </a:lnTo>
                  <a:lnTo>
                    <a:pt x="24408" y="677485"/>
                  </a:lnTo>
                  <a:lnTo>
                    <a:pt x="20065" y="670985"/>
                  </a:lnTo>
                  <a:lnTo>
                    <a:pt x="15722" y="664484"/>
                  </a:lnTo>
                  <a:lnTo>
                    <a:pt x="12054" y="657623"/>
                  </a:lnTo>
                  <a:lnTo>
                    <a:pt x="9063" y="650400"/>
                  </a:lnTo>
                  <a:lnTo>
                    <a:pt x="6071" y="643177"/>
                  </a:lnTo>
                  <a:lnTo>
                    <a:pt x="3812" y="635732"/>
                  </a:lnTo>
                  <a:lnTo>
                    <a:pt x="2287" y="628065"/>
                  </a:lnTo>
                  <a:lnTo>
                    <a:pt x="762" y="620397"/>
                  </a:lnTo>
                  <a:lnTo>
                    <a:pt x="0" y="612655"/>
                  </a:lnTo>
                  <a:lnTo>
                    <a:pt x="0" y="604837"/>
                  </a:lnTo>
                  <a:close/>
                </a:path>
              </a:pathLst>
            </a:custGeom>
            <a:ln w="47624">
              <a:solidFill>
                <a:srgbClr val="7D5C09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78301" y="4890958"/>
            <a:ext cx="7401499" cy="834433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468222" algn="ctr">
              <a:spcBef>
                <a:spcPts val="72"/>
              </a:spcBef>
            </a:pP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DEPARTAMENTOS</a:t>
            </a:r>
            <a:endParaRPr sz="867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67" dirty="0">
              <a:latin typeface="Arial MT"/>
              <a:cs typeface="Arial MT"/>
            </a:endParaRPr>
          </a:p>
          <a:p>
            <a:pPr>
              <a:spcBef>
                <a:spcPts val="557"/>
              </a:spcBef>
            </a:pPr>
            <a:endParaRPr sz="867" dirty="0">
              <a:latin typeface="Arial MT"/>
              <a:cs typeface="Arial MT"/>
            </a:endParaRPr>
          </a:p>
          <a:p>
            <a:pPr marL="208864" marR="3672" indent="-200142">
              <a:lnSpc>
                <a:spcPts val="1359"/>
              </a:lnSpc>
            </a:pP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"Los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educativos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Colombia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ubicados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zonas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rurales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ofrecen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niveles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spc="-7" dirty="0">
                <a:solidFill>
                  <a:srgbClr val="FFFFFF"/>
                </a:solidFill>
                <a:latin typeface="Arial"/>
                <a:cs typeface="Arial"/>
              </a:rPr>
              <a:t>superiores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(secundaria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media)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presentan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una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menor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proporción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atención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población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diversa</a:t>
            </a:r>
            <a:r>
              <a:rPr sz="1157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57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7" b="1" spc="-7" dirty="0">
                <a:solidFill>
                  <a:srgbClr val="FFFFFF"/>
                </a:solidFill>
                <a:latin typeface="Arial"/>
                <a:cs typeface="Arial"/>
              </a:rPr>
              <a:t>inclusiva."</a:t>
            </a:r>
            <a:endParaRPr sz="1157" dirty="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1576544" y="301781"/>
            <a:ext cx="5723554" cy="563268"/>
          </a:xfrm>
          <a:prstGeom prst="rect">
            <a:avLst/>
          </a:prstGeom>
        </p:spPr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36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MAPA DE LA DESIGUALDAD</a:t>
            </a:r>
            <a:endParaRPr sz="3600" b="1" spc="-14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1823" y="1012524"/>
            <a:ext cx="640355" cy="106645"/>
          </a:xfrm>
          <a:prstGeom prst="rect">
            <a:avLst/>
          </a:prstGeom>
        </p:spPr>
        <p:txBody>
          <a:bodyPr vert="horz" wrap="square" lIns="0" tIns="6427" rIns="0" bIns="0" rtlCol="0">
            <a:spAutoFit/>
          </a:bodyPr>
          <a:lstStyle/>
          <a:p>
            <a:pPr>
              <a:spcBef>
                <a:spcPts val="51"/>
              </a:spcBef>
            </a:pP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651" spc="-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651" spc="-1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51" spc="-7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651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>
            <a:alphaModFix amt="56000"/>
          </a:blip>
          <a:stretch>
            <a:fillRect/>
          </a:stretch>
        </p:blipFill>
        <p:spPr>
          <a:xfrm>
            <a:off x="165254" y="950205"/>
            <a:ext cx="8813493" cy="49575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7286" y="1869011"/>
            <a:ext cx="6174036" cy="4039059"/>
            <a:chOff x="259079" y="1499615"/>
            <a:chExt cx="8540750" cy="5587365"/>
          </a:xfrm>
        </p:grpSpPr>
        <p:sp>
          <p:nvSpPr>
            <p:cNvPr id="5" name="object 5"/>
            <p:cNvSpPr/>
            <p:nvPr/>
          </p:nvSpPr>
          <p:spPr>
            <a:xfrm>
              <a:off x="259079" y="1499615"/>
              <a:ext cx="8540750" cy="5587365"/>
            </a:xfrm>
            <a:custGeom>
              <a:avLst/>
              <a:gdLst/>
              <a:ahLst/>
              <a:cxnLst/>
              <a:rect l="l" t="t" r="r" b="b"/>
              <a:pathLst>
                <a:path w="8540750" h="5587365">
                  <a:moveTo>
                    <a:pt x="8540495" y="5586983"/>
                  </a:moveTo>
                  <a:lnTo>
                    <a:pt x="0" y="5586983"/>
                  </a:lnTo>
                  <a:lnTo>
                    <a:pt x="0" y="0"/>
                  </a:lnTo>
                  <a:lnTo>
                    <a:pt x="8540495" y="0"/>
                  </a:lnTo>
                  <a:lnTo>
                    <a:pt x="8540495" y="91058"/>
                  </a:lnTo>
                  <a:lnTo>
                    <a:pt x="331469" y="91058"/>
                  </a:lnTo>
                  <a:lnTo>
                    <a:pt x="319771" y="91344"/>
                  </a:lnTo>
                  <a:lnTo>
                    <a:pt x="273596" y="98197"/>
                  </a:lnTo>
                  <a:lnTo>
                    <a:pt x="229644" y="113926"/>
                  </a:lnTo>
                  <a:lnTo>
                    <a:pt x="189606" y="137927"/>
                  </a:lnTo>
                  <a:lnTo>
                    <a:pt x="155020" y="169278"/>
                  </a:lnTo>
                  <a:lnTo>
                    <a:pt x="127214" y="206774"/>
                  </a:lnTo>
                  <a:lnTo>
                    <a:pt x="107258" y="248974"/>
                  </a:lnTo>
                  <a:lnTo>
                    <a:pt x="95918" y="294257"/>
                  </a:lnTo>
                  <a:lnTo>
                    <a:pt x="93344" y="329183"/>
                  </a:lnTo>
                  <a:lnTo>
                    <a:pt x="93344" y="5301233"/>
                  </a:lnTo>
                  <a:lnTo>
                    <a:pt x="97920" y="5347689"/>
                  </a:lnTo>
                  <a:lnTo>
                    <a:pt x="111471" y="5392358"/>
                  </a:lnTo>
                  <a:lnTo>
                    <a:pt x="133476" y="5433527"/>
                  </a:lnTo>
                  <a:lnTo>
                    <a:pt x="163090" y="5469612"/>
                  </a:lnTo>
                  <a:lnTo>
                    <a:pt x="199174" y="5499226"/>
                  </a:lnTo>
                  <a:lnTo>
                    <a:pt x="240343" y="5521231"/>
                  </a:lnTo>
                  <a:lnTo>
                    <a:pt x="285014" y="5534783"/>
                  </a:lnTo>
                  <a:lnTo>
                    <a:pt x="331469" y="5539358"/>
                  </a:lnTo>
                  <a:lnTo>
                    <a:pt x="8540495" y="5539358"/>
                  </a:lnTo>
                  <a:lnTo>
                    <a:pt x="8540495" y="5586983"/>
                  </a:lnTo>
                  <a:close/>
                </a:path>
                <a:path w="8540750" h="5587365">
                  <a:moveTo>
                    <a:pt x="8540495" y="5539358"/>
                  </a:moveTo>
                  <a:lnTo>
                    <a:pt x="8075294" y="5539358"/>
                  </a:lnTo>
                  <a:lnTo>
                    <a:pt x="8086992" y="5539072"/>
                  </a:lnTo>
                  <a:lnTo>
                    <a:pt x="8098635" y="5538214"/>
                  </a:lnTo>
                  <a:lnTo>
                    <a:pt x="8144418" y="5529107"/>
                  </a:lnTo>
                  <a:lnTo>
                    <a:pt x="8187546" y="5511242"/>
                  </a:lnTo>
                  <a:lnTo>
                    <a:pt x="8226360" y="5485308"/>
                  </a:lnTo>
                  <a:lnTo>
                    <a:pt x="8259368" y="5452299"/>
                  </a:lnTo>
                  <a:lnTo>
                    <a:pt x="8285303" y="5413485"/>
                  </a:lnTo>
                  <a:lnTo>
                    <a:pt x="8303167" y="5370357"/>
                  </a:lnTo>
                  <a:lnTo>
                    <a:pt x="8312275" y="5324573"/>
                  </a:lnTo>
                  <a:lnTo>
                    <a:pt x="8313419" y="5301233"/>
                  </a:lnTo>
                  <a:lnTo>
                    <a:pt x="8313419" y="329183"/>
                  </a:lnTo>
                  <a:lnTo>
                    <a:pt x="8308843" y="282727"/>
                  </a:lnTo>
                  <a:lnTo>
                    <a:pt x="8295292" y="238057"/>
                  </a:lnTo>
                  <a:lnTo>
                    <a:pt x="8273286" y="196888"/>
                  </a:lnTo>
                  <a:lnTo>
                    <a:pt x="8243673" y="160804"/>
                  </a:lnTo>
                  <a:lnTo>
                    <a:pt x="8207588" y="131190"/>
                  </a:lnTo>
                  <a:lnTo>
                    <a:pt x="8166419" y="109185"/>
                  </a:lnTo>
                  <a:lnTo>
                    <a:pt x="8121749" y="95634"/>
                  </a:lnTo>
                  <a:lnTo>
                    <a:pt x="8075294" y="91058"/>
                  </a:lnTo>
                  <a:lnTo>
                    <a:pt x="8540495" y="91058"/>
                  </a:lnTo>
                  <a:lnTo>
                    <a:pt x="8540495" y="5539358"/>
                  </a:lnTo>
                  <a:close/>
                </a:path>
              </a:pathLst>
            </a:custGeom>
            <a:solidFill>
              <a:srgbClr val="FFFFF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6" name="object 6"/>
            <p:cNvSpPr/>
            <p:nvPr/>
          </p:nvSpPr>
          <p:spPr>
            <a:xfrm>
              <a:off x="380999" y="1619249"/>
              <a:ext cx="8162925" cy="5391150"/>
            </a:xfrm>
            <a:custGeom>
              <a:avLst/>
              <a:gdLst/>
              <a:ahLst/>
              <a:cxnLst/>
              <a:rect l="l" t="t" r="r" b="b"/>
              <a:pathLst>
                <a:path w="8162925" h="5391150">
                  <a:moveTo>
                    <a:pt x="7960237" y="5391149"/>
                  </a:moveTo>
                  <a:lnTo>
                    <a:pt x="202686" y="5391149"/>
                  </a:lnTo>
                  <a:lnTo>
                    <a:pt x="195840" y="5390813"/>
                  </a:lnTo>
                  <a:lnTo>
                    <a:pt x="155288" y="5384118"/>
                  </a:lnTo>
                  <a:lnTo>
                    <a:pt x="116821" y="5369640"/>
                  </a:lnTo>
                  <a:lnTo>
                    <a:pt x="81918" y="5347937"/>
                  </a:lnTo>
                  <a:lnTo>
                    <a:pt x="51919" y="5319841"/>
                  </a:lnTo>
                  <a:lnTo>
                    <a:pt x="27978" y="5286433"/>
                  </a:lnTo>
                  <a:lnTo>
                    <a:pt x="11015" y="5248996"/>
                  </a:lnTo>
                  <a:lnTo>
                    <a:pt x="1681" y="5208968"/>
                  </a:lnTo>
                  <a:lnTo>
                    <a:pt x="0" y="5188463"/>
                  </a:lnTo>
                  <a:lnTo>
                    <a:pt x="0" y="5181599"/>
                  </a:lnTo>
                  <a:lnTo>
                    <a:pt x="0" y="202686"/>
                  </a:lnTo>
                  <a:lnTo>
                    <a:pt x="5365" y="161937"/>
                  </a:lnTo>
                  <a:lnTo>
                    <a:pt x="18577" y="123018"/>
                  </a:lnTo>
                  <a:lnTo>
                    <a:pt x="39128" y="87423"/>
                  </a:lnTo>
                  <a:lnTo>
                    <a:pt x="66228" y="56522"/>
                  </a:lnTo>
                  <a:lnTo>
                    <a:pt x="98836" y="31502"/>
                  </a:lnTo>
                  <a:lnTo>
                    <a:pt x="135699" y="13324"/>
                  </a:lnTo>
                  <a:lnTo>
                    <a:pt x="175399" y="2687"/>
                  </a:lnTo>
                  <a:lnTo>
                    <a:pt x="202686" y="0"/>
                  </a:lnTo>
                  <a:lnTo>
                    <a:pt x="7960237" y="0"/>
                  </a:lnTo>
                  <a:lnTo>
                    <a:pt x="8000986" y="5365"/>
                  </a:lnTo>
                  <a:lnTo>
                    <a:pt x="8039905" y="18577"/>
                  </a:lnTo>
                  <a:lnTo>
                    <a:pt x="8075500" y="39128"/>
                  </a:lnTo>
                  <a:lnTo>
                    <a:pt x="8106401" y="66228"/>
                  </a:lnTo>
                  <a:lnTo>
                    <a:pt x="8131421" y="98836"/>
                  </a:lnTo>
                  <a:lnTo>
                    <a:pt x="8149598" y="135699"/>
                  </a:lnTo>
                  <a:lnTo>
                    <a:pt x="8160236" y="175399"/>
                  </a:lnTo>
                  <a:lnTo>
                    <a:pt x="8162924" y="202686"/>
                  </a:lnTo>
                  <a:lnTo>
                    <a:pt x="8162924" y="5188463"/>
                  </a:lnTo>
                  <a:lnTo>
                    <a:pt x="8157558" y="5229211"/>
                  </a:lnTo>
                  <a:lnTo>
                    <a:pt x="8144345" y="5268131"/>
                  </a:lnTo>
                  <a:lnTo>
                    <a:pt x="8123795" y="5303725"/>
                  </a:lnTo>
                  <a:lnTo>
                    <a:pt x="8096695" y="5334626"/>
                  </a:lnTo>
                  <a:lnTo>
                    <a:pt x="8064087" y="5359646"/>
                  </a:lnTo>
                  <a:lnTo>
                    <a:pt x="8027224" y="5377824"/>
                  </a:lnTo>
                  <a:lnTo>
                    <a:pt x="7987524" y="5388461"/>
                  </a:lnTo>
                  <a:lnTo>
                    <a:pt x="7967083" y="5390813"/>
                  </a:lnTo>
                  <a:lnTo>
                    <a:pt x="7960237" y="5391149"/>
                  </a:lnTo>
                  <a:close/>
                </a:path>
              </a:pathLst>
            </a:custGeom>
            <a:solidFill>
              <a:srgbClr val="3A3A3A">
                <a:alpha val="8391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7" name="object 7"/>
            <p:cNvSpPr/>
            <p:nvPr/>
          </p:nvSpPr>
          <p:spPr>
            <a:xfrm>
              <a:off x="380999" y="1619249"/>
              <a:ext cx="8162925" cy="5391150"/>
            </a:xfrm>
            <a:custGeom>
              <a:avLst/>
              <a:gdLst/>
              <a:ahLst/>
              <a:cxnLst/>
              <a:rect l="l" t="t" r="r" b="b"/>
              <a:pathLst>
                <a:path w="8162925" h="5391150">
                  <a:moveTo>
                    <a:pt x="0" y="5181599"/>
                  </a:moveTo>
                  <a:lnTo>
                    <a:pt x="0" y="209549"/>
                  </a:lnTo>
                  <a:lnTo>
                    <a:pt x="0" y="202686"/>
                  </a:lnTo>
                  <a:lnTo>
                    <a:pt x="336" y="195840"/>
                  </a:lnTo>
                  <a:lnTo>
                    <a:pt x="1009" y="189010"/>
                  </a:lnTo>
                  <a:lnTo>
                    <a:pt x="1681" y="182180"/>
                  </a:lnTo>
                  <a:lnTo>
                    <a:pt x="2687" y="175399"/>
                  </a:lnTo>
                  <a:lnTo>
                    <a:pt x="4026" y="168668"/>
                  </a:lnTo>
                  <a:lnTo>
                    <a:pt x="5365" y="161937"/>
                  </a:lnTo>
                  <a:lnTo>
                    <a:pt x="7030" y="155288"/>
                  </a:lnTo>
                  <a:lnTo>
                    <a:pt x="9023" y="148720"/>
                  </a:lnTo>
                  <a:lnTo>
                    <a:pt x="11015" y="142153"/>
                  </a:lnTo>
                  <a:lnTo>
                    <a:pt x="24743" y="110768"/>
                  </a:lnTo>
                  <a:lnTo>
                    <a:pt x="27978" y="104716"/>
                  </a:lnTo>
                  <a:lnTo>
                    <a:pt x="51919" y="71307"/>
                  </a:lnTo>
                  <a:lnTo>
                    <a:pt x="76612" y="47565"/>
                  </a:lnTo>
                  <a:lnTo>
                    <a:pt x="81918" y="43211"/>
                  </a:lnTo>
                  <a:lnTo>
                    <a:pt x="110768" y="24743"/>
                  </a:lnTo>
                  <a:lnTo>
                    <a:pt x="116821" y="21508"/>
                  </a:lnTo>
                  <a:lnTo>
                    <a:pt x="148720" y="9023"/>
                  </a:lnTo>
                  <a:lnTo>
                    <a:pt x="155288" y="7030"/>
                  </a:lnTo>
                  <a:lnTo>
                    <a:pt x="189010" y="1009"/>
                  </a:lnTo>
                  <a:lnTo>
                    <a:pt x="195840" y="336"/>
                  </a:lnTo>
                  <a:lnTo>
                    <a:pt x="202686" y="0"/>
                  </a:lnTo>
                  <a:lnTo>
                    <a:pt x="209549" y="0"/>
                  </a:lnTo>
                  <a:lnTo>
                    <a:pt x="7953374" y="0"/>
                  </a:lnTo>
                  <a:lnTo>
                    <a:pt x="7960237" y="0"/>
                  </a:lnTo>
                  <a:lnTo>
                    <a:pt x="7967083" y="336"/>
                  </a:lnTo>
                  <a:lnTo>
                    <a:pt x="7973913" y="1009"/>
                  </a:lnTo>
                  <a:lnTo>
                    <a:pt x="7980743" y="1681"/>
                  </a:lnTo>
                  <a:lnTo>
                    <a:pt x="7987524" y="2687"/>
                  </a:lnTo>
                  <a:lnTo>
                    <a:pt x="7994254" y="4026"/>
                  </a:lnTo>
                  <a:lnTo>
                    <a:pt x="8000986" y="5365"/>
                  </a:lnTo>
                  <a:lnTo>
                    <a:pt x="8007635" y="7030"/>
                  </a:lnTo>
                  <a:lnTo>
                    <a:pt x="8014202" y="9023"/>
                  </a:lnTo>
                  <a:lnTo>
                    <a:pt x="8020770" y="11015"/>
                  </a:lnTo>
                  <a:lnTo>
                    <a:pt x="8027224" y="13324"/>
                  </a:lnTo>
                  <a:lnTo>
                    <a:pt x="8033564" y="15951"/>
                  </a:lnTo>
                  <a:lnTo>
                    <a:pt x="8039905" y="18577"/>
                  </a:lnTo>
                  <a:lnTo>
                    <a:pt x="8069793" y="35315"/>
                  </a:lnTo>
                  <a:lnTo>
                    <a:pt x="8075500" y="39128"/>
                  </a:lnTo>
                  <a:lnTo>
                    <a:pt x="8101547" y="61375"/>
                  </a:lnTo>
                  <a:lnTo>
                    <a:pt x="8106401" y="66228"/>
                  </a:lnTo>
                  <a:lnTo>
                    <a:pt x="8111004" y="71307"/>
                  </a:lnTo>
                  <a:lnTo>
                    <a:pt x="8115358" y="76612"/>
                  </a:lnTo>
                  <a:lnTo>
                    <a:pt x="8119711" y="81918"/>
                  </a:lnTo>
                  <a:lnTo>
                    <a:pt x="8123795" y="87423"/>
                  </a:lnTo>
                  <a:lnTo>
                    <a:pt x="8127607" y="93130"/>
                  </a:lnTo>
                  <a:lnTo>
                    <a:pt x="8131421" y="98836"/>
                  </a:lnTo>
                  <a:lnTo>
                    <a:pt x="8134945" y="104716"/>
                  </a:lnTo>
                  <a:lnTo>
                    <a:pt x="8138180" y="110768"/>
                  </a:lnTo>
                  <a:lnTo>
                    <a:pt x="8141415" y="116821"/>
                  </a:lnTo>
                  <a:lnTo>
                    <a:pt x="8144345" y="123018"/>
                  </a:lnTo>
                  <a:lnTo>
                    <a:pt x="8146971" y="129358"/>
                  </a:lnTo>
                  <a:lnTo>
                    <a:pt x="8149598" y="135699"/>
                  </a:lnTo>
                  <a:lnTo>
                    <a:pt x="8151908" y="142153"/>
                  </a:lnTo>
                  <a:lnTo>
                    <a:pt x="8153900" y="148720"/>
                  </a:lnTo>
                  <a:lnTo>
                    <a:pt x="8155892" y="155288"/>
                  </a:lnTo>
                  <a:lnTo>
                    <a:pt x="8157558" y="161937"/>
                  </a:lnTo>
                  <a:lnTo>
                    <a:pt x="8158897" y="168668"/>
                  </a:lnTo>
                  <a:lnTo>
                    <a:pt x="8160236" y="175399"/>
                  </a:lnTo>
                  <a:lnTo>
                    <a:pt x="8161243" y="182180"/>
                  </a:lnTo>
                  <a:lnTo>
                    <a:pt x="8161915" y="189010"/>
                  </a:lnTo>
                  <a:lnTo>
                    <a:pt x="8162588" y="195840"/>
                  </a:lnTo>
                  <a:lnTo>
                    <a:pt x="8162924" y="202686"/>
                  </a:lnTo>
                  <a:lnTo>
                    <a:pt x="8162924" y="209549"/>
                  </a:lnTo>
                  <a:lnTo>
                    <a:pt x="8162924" y="5181599"/>
                  </a:lnTo>
                  <a:lnTo>
                    <a:pt x="8162924" y="5188463"/>
                  </a:lnTo>
                  <a:lnTo>
                    <a:pt x="8162588" y="5195309"/>
                  </a:lnTo>
                  <a:lnTo>
                    <a:pt x="8161915" y="5202139"/>
                  </a:lnTo>
                  <a:lnTo>
                    <a:pt x="8161243" y="5208968"/>
                  </a:lnTo>
                  <a:lnTo>
                    <a:pt x="8160236" y="5215749"/>
                  </a:lnTo>
                  <a:lnTo>
                    <a:pt x="8158897" y="5222480"/>
                  </a:lnTo>
                  <a:lnTo>
                    <a:pt x="8157558" y="5229211"/>
                  </a:lnTo>
                  <a:lnTo>
                    <a:pt x="8146971" y="5261790"/>
                  </a:lnTo>
                  <a:lnTo>
                    <a:pt x="8144345" y="5268131"/>
                  </a:lnTo>
                  <a:lnTo>
                    <a:pt x="8127607" y="5298018"/>
                  </a:lnTo>
                  <a:lnTo>
                    <a:pt x="8123795" y="5303725"/>
                  </a:lnTo>
                  <a:lnTo>
                    <a:pt x="8101547" y="5329773"/>
                  </a:lnTo>
                  <a:lnTo>
                    <a:pt x="8096695" y="5334626"/>
                  </a:lnTo>
                  <a:lnTo>
                    <a:pt x="8069793" y="5355833"/>
                  </a:lnTo>
                  <a:lnTo>
                    <a:pt x="8064087" y="5359646"/>
                  </a:lnTo>
                  <a:lnTo>
                    <a:pt x="8033564" y="5375197"/>
                  </a:lnTo>
                  <a:lnTo>
                    <a:pt x="8027224" y="5377824"/>
                  </a:lnTo>
                  <a:lnTo>
                    <a:pt x="8020770" y="5380133"/>
                  </a:lnTo>
                  <a:lnTo>
                    <a:pt x="8014202" y="5382125"/>
                  </a:lnTo>
                  <a:lnTo>
                    <a:pt x="8007635" y="5384118"/>
                  </a:lnTo>
                  <a:lnTo>
                    <a:pt x="8000986" y="5385784"/>
                  </a:lnTo>
                  <a:lnTo>
                    <a:pt x="7994254" y="5387123"/>
                  </a:lnTo>
                  <a:lnTo>
                    <a:pt x="7987524" y="5388461"/>
                  </a:lnTo>
                  <a:lnTo>
                    <a:pt x="7980743" y="5389468"/>
                  </a:lnTo>
                  <a:lnTo>
                    <a:pt x="7973913" y="5390141"/>
                  </a:lnTo>
                  <a:lnTo>
                    <a:pt x="7967083" y="5390813"/>
                  </a:lnTo>
                  <a:lnTo>
                    <a:pt x="7960237" y="5391149"/>
                  </a:lnTo>
                  <a:lnTo>
                    <a:pt x="7953374" y="5391149"/>
                  </a:lnTo>
                  <a:lnTo>
                    <a:pt x="209549" y="5391149"/>
                  </a:lnTo>
                  <a:lnTo>
                    <a:pt x="202686" y="5391149"/>
                  </a:lnTo>
                  <a:lnTo>
                    <a:pt x="195840" y="5390813"/>
                  </a:lnTo>
                  <a:lnTo>
                    <a:pt x="189010" y="5390141"/>
                  </a:lnTo>
                  <a:lnTo>
                    <a:pt x="182180" y="5389468"/>
                  </a:lnTo>
                  <a:lnTo>
                    <a:pt x="175399" y="5388461"/>
                  </a:lnTo>
                  <a:lnTo>
                    <a:pt x="168668" y="5387123"/>
                  </a:lnTo>
                  <a:lnTo>
                    <a:pt x="161937" y="5385784"/>
                  </a:lnTo>
                  <a:lnTo>
                    <a:pt x="155288" y="5384118"/>
                  </a:lnTo>
                  <a:lnTo>
                    <a:pt x="148720" y="5382125"/>
                  </a:lnTo>
                  <a:lnTo>
                    <a:pt x="142153" y="5380133"/>
                  </a:lnTo>
                  <a:lnTo>
                    <a:pt x="135699" y="5377824"/>
                  </a:lnTo>
                  <a:lnTo>
                    <a:pt x="129358" y="5375197"/>
                  </a:lnTo>
                  <a:lnTo>
                    <a:pt x="123018" y="5372571"/>
                  </a:lnTo>
                  <a:lnTo>
                    <a:pt x="93130" y="5355833"/>
                  </a:lnTo>
                  <a:lnTo>
                    <a:pt x="87423" y="5352021"/>
                  </a:lnTo>
                  <a:lnTo>
                    <a:pt x="56522" y="5324920"/>
                  </a:lnTo>
                  <a:lnTo>
                    <a:pt x="47565" y="5314536"/>
                  </a:lnTo>
                  <a:lnTo>
                    <a:pt x="43211" y="5309231"/>
                  </a:lnTo>
                  <a:lnTo>
                    <a:pt x="39128" y="5303725"/>
                  </a:lnTo>
                  <a:lnTo>
                    <a:pt x="35315" y="5298018"/>
                  </a:lnTo>
                  <a:lnTo>
                    <a:pt x="31502" y="5292312"/>
                  </a:lnTo>
                  <a:lnTo>
                    <a:pt x="15951" y="5261790"/>
                  </a:lnTo>
                  <a:lnTo>
                    <a:pt x="13324" y="5255450"/>
                  </a:lnTo>
                  <a:lnTo>
                    <a:pt x="11015" y="5248996"/>
                  </a:lnTo>
                  <a:lnTo>
                    <a:pt x="9023" y="5242428"/>
                  </a:lnTo>
                  <a:lnTo>
                    <a:pt x="7030" y="5235861"/>
                  </a:lnTo>
                  <a:lnTo>
                    <a:pt x="5365" y="5229211"/>
                  </a:lnTo>
                  <a:lnTo>
                    <a:pt x="4026" y="5222480"/>
                  </a:lnTo>
                  <a:lnTo>
                    <a:pt x="2687" y="5215749"/>
                  </a:lnTo>
                  <a:lnTo>
                    <a:pt x="1681" y="5208968"/>
                  </a:lnTo>
                  <a:lnTo>
                    <a:pt x="1009" y="5202139"/>
                  </a:lnTo>
                  <a:lnTo>
                    <a:pt x="336" y="5195309"/>
                  </a:lnTo>
                  <a:lnTo>
                    <a:pt x="0" y="5188463"/>
                  </a:lnTo>
                  <a:lnTo>
                    <a:pt x="0" y="5181599"/>
                  </a:lnTo>
                  <a:close/>
                </a:path>
              </a:pathLst>
            </a:custGeom>
            <a:ln w="57149">
              <a:solidFill>
                <a:srgbClr val="7D5C09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1998" y="2010624"/>
            <a:ext cx="4630298" cy="131612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DEPARTAMENTOS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MAS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795" b="1" spc="-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RESGUARDOS</a:t>
            </a:r>
            <a:r>
              <a:rPr sz="795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INDIGENAS</a:t>
            </a:r>
            <a:endParaRPr sz="79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242" y="2250382"/>
            <a:ext cx="6886" cy="3241254"/>
          </a:xfrm>
          <a:custGeom>
            <a:avLst/>
            <a:gdLst/>
            <a:ahLst/>
            <a:cxnLst/>
            <a:rect l="l" t="t" r="r" b="b"/>
            <a:pathLst>
              <a:path w="9525" h="4483734">
                <a:moveTo>
                  <a:pt x="6073" y="4483429"/>
                </a:moveTo>
                <a:lnTo>
                  <a:pt x="3445" y="4483429"/>
                </a:lnTo>
                <a:lnTo>
                  <a:pt x="2323" y="4482964"/>
                </a:lnTo>
                <a:lnTo>
                  <a:pt x="464" y="4481105"/>
                </a:lnTo>
                <a:lnTo>
                  <a:pt x="0" y="4479983"/>
                </a:lnTo>
                <a:lnTo>
                  <a:pt x="0" y="4477355"/>
                </a:lnTo>
                <a:lnTo>
                  <a:pt x="464" y="4476233"/>
                </a:lnTo>
                <a:lnTo>
                  <a:pt x="2323" y="4474374"/>
                </a:lnTo>
                <a:lnTo>
                  <a:pt x="3445" y="4473910"/>
                </a:lnTo>
                <a:lnTo>
                  <a:pt x="6073" y="4473910"/>
                </a:lnTo>
                <a:lnTo>
                  <a:pt x="7195" y="4474374"/>
                </a:lnTo>
                <a:lnTo>
                  <a:pt x="9054" y="4476233"/>
                </a:lnTo>
                <a:lnTo>
                  <a:pt x="9518" y="4477355"/>
                </a:lnTo>
                <a:lnTo>
                  <a:pt x="9518" y="4479983"/>
                </a:lnTo>
                <a:lnTo>
                  <a:pt x="9054" y="4481105"/>
                </a:lnTo>
                <a:lnTo>
                  <a:pt x="7195" y="4482964"/>
                </a:lnTo>
                <a:lnTo>
                  <a:pt x="6073" y="4483429"/>
                </a:lnTo>
                <a:close/>
              </a:path>
              <a:path w="9525" h="4483734">
                <a:moveTo>
                  <a:pt x="6073" y="4435834"/>
                </a:moveTo>
                <a:lnTo>
                  <a:pt x="3445" y="4435834"/>
                </a:lnTo>
                <a:lnTo>
                  <a:pt x="2323" y="4435369"/>
                </a:lnTo>
                <a:lnTo>
                  <a:pt x="464" y="4433510"/>
                </a:lnTo>
                <a:lnTo>
                  <a:pt x="0" y="4432389"/>
                </a:lnTo>
                <a:lnTo>
                  <a:pt x="0" y="4429760"/>
                </a:lnTo>
                <a:lnTo>
                  <a:pt x="464" y="4428638"/>
                </a:lnTo>
                <a:lnTo>
                  <a:pt x="2323" y="4426779"/>
                </a:lnTo>
                <a:lnTo>
                  <a:pt x="3445" y="4426315"/>
                </a:lnTo>
                <a:lnTo>
                  <a:pt x="6073" y="4426315"/>
                </a:lnTo>
                <a:lnTo>
                  <a:pt x="7195" y="4426779"/>
                </a:lnTo>
                <a:lnTo>
                  <a:pt x="9054" y="4428638"/>
                </a:lnTo>
                <a:lnTo>
                  <a:pt x="9518" y="4429760"/>
                </a:lnTo>
                <a:lnTo>
                  <a:pt x="9518" y="4432389"/>
                </a:lnTo>
                <a:lnTo>
                  <a:pt x="9054" y="4433510"/>
                </a:lnTo>
                <a:lnTo>
                  <a:pt x="7195" y="4435369"/>
                </a:lnTo>
                <a:lnTo>
                  <a:pt x="6073" y="4435834"/>
                </a:lnTo>
                <a:close/>
              </a:path>
              <a:path w="9525" h="4483734">
                <a:moveTo>
                  <a:pt x="6073" y="4388239"/>
                </a:moveTo>
                <a:lnTo>
                  <a:pt x="3445" y="4388239"/>
                </a:lnTo>
                <a:lnTo>
                  <a:pt x="2323" y="4387774"/>
                </a:lnTo>
                <a:lnTo>
                  <a:pt x="464" y="4385916"/>
                </a:lnTo>
                <a:lnTo>
                  <a:pt x="0" y="4384794"/>
                </a:lnTo>
                <a:lnTo>
                  <a:pt x="0" y="4382165"/>
                </a:lnTo>
                <a:lnTo>
                  <a:pt x="464" y="4381043"/>
                </a:lnTo>
                <a:lnTo>
                  <a:pt x="2323" y="4379185"/>
                </a:lnTo>
                <a:lnTo>
                  <a:pt x="3445" y="4378720"/>
                </a:lnTo>
                <a:lnTo>
                  <a:pt x="6073" y="4378720"/>
                </a:lnTo>
                <a:lnTo>
                  <a:pt x="7195" y="4379185"/>
                </a:lnTo>
                <a:lnTo>
                  <a:pt x="9054" y="4381043"/>
                </a:lnTo>
                <a:lnTo>
                  <a:pt x="9518" y="4382165"/>
                </a:lnTo>
                <a:lnTo>
                  <a:pt x="9518" y="4384794"/>
                </a:lnTo>
                <a:lnTo>
                  <a:pt x="9054" y="4385916"/>
                </a:lnTo>
                <a:lnTo>
                  <a:pt x="7195" y="4387774"/>
                </a:lnTo>
                <a:lnTo>
                  <a:pt x="6073" y="4388239"/>
                </a:lnTo>
                <a:close/>
              </a:path>
              <a:path w="9525" h="4483734">
                <a:moveTo>
                  <a:pt x="6073" y="4340644"/>
                </a:moveTo>
                <a:lnTo>
                  <a:pt x="3445" y="4340644"/>
                </a:lnTo>
                <a:lnTo>
                  <a:pt x="2323" y="4340179"/>
                </a:lnTo>
                <a:lnTo>
                  <a:pt x="464" y="4338321"/>
                </a:lnTo>
                <a:lnTo>
                  <a:pt x="0" y="4337199"/>
                </a:lnTo>
                <a:lnTo>
                  <a:pt x="0" y="4334570"/>
                </a:lnTo>
                <a:lnTo>
                  <a:pt x="464" y="4333449"/>
                </a:lnTo>
                <a:lnTo>
                  <a:pt x="2323" y="4331590"/>
                </a:lnTo>
                <a:lnTo>
                  <a:pt x="3445" y="4331125"/>
                </a:lnTo>
                <a:lnTo>
                  <a:pt x="6073" y="4331125"/>
                </a:lnTo>
                <a:lnTo>
                  <a:pt x="7195" y="4331590"/>
                </a:lnTo>
                <a:lnTo>
                  <a:pt x="9054" y="4333449"/>
                </a:lnTo>
                <a:lnTo>
                  <a:pt x="9518" y="4334570"/>
                </a:lnTo>
                <a:lnTo>
                  <a:pt x="9518" y="4337199"/>
                </a:lnTo>
                <a:lnTo>
                  <a:pt x="9054" y="4338321"/>
                </a:lnTo>
                <a:lnTo>
                  <a:pt x="7195" y="4340179"/>
                </a:lnTo>
                <a:lnTo>
                  <a:pt x="6073" y="4340644"/>
                </a:lnTo>
                <a:close/>
              </a:path>
              <a:path w="9525" h="4483734">
                <a:moveTo>
                  <a:pt x="6073" y="4293049"/>
                </a:moveTo>
                <a:lnTo>
                  <a:pt x="3445" y="4293049"/>
                </a:lnTo>
                <a:lnTo>
                  <a:pt x="2323" y="4292585"/>
                </a:lnTo>
                <a:lnTo>
                  <a:pt x="464" y="4290726"/>
                </a:lnTo>
                <a:lnTo>
                  <a:pt x="0" y="4289604"/>
                </a:lnTo>
                <a:lnTo>
                  <a:pt x="0" y="4286976"/>
                </a:lnTo>
                <a:lnTo>
                  <a:pt x="464" y="4285854"/>
                </a:lnTo>
                <a:lnTo>
                  <a:pt x="2323" y="4283995"/>
                </a:lnTo>
                <a:lnTo>
                  <a:pt x="3445" y="4283530"/>
                </a:lnTo>
                <a:lnTo>
                  <a:pt x="6073" y="4283530"/>
                </a:lnTo>
                <a:lnTo>
                  <a:pt x="7195" y="4283995"/>
                </a:lnTo>
                <a:lnTo>
                  <a:pt x="9054" y="4285854"/>
                </a:lnTo>
                <a:lnTo>
                  <a:pt x="9518" y="4286976"/>
                </a:lnTo>
                <a:lnTo>
                  <a:pt x="9518" y="4289604"/>
                </a:lnTo>
                <a:lnTo>
                  <a:pt x="9054" y="4290726"/>
                </a:lnTo>
                <a:lnTo>
                  <a:pt x="7195" y="4292585"/>
                </a:lnTo>
                <a:lnTo>
                  <a:pt x="6073" y="4293049"/>
                </a:lnTo>
                <a:close/>
              </a:path>
              <a:path w="9525" h="4483734">
                <a:moveTo>
                  <a:pt x="6073" y="4245455"/>
                </a:moveTo>
                <a:lnTo>
                  <a:pt x="3445" y="4245455"/>
                </a:lnTo>
                <a:lnTo>
                  <a:pt x="2323" y="4244990"/>
                </a:lnTo>
                <a:lnTo>
                  <a:pt x="464" y="4243131"/>
                </a:lnTo>
                <a:lnTo>
                  <a:pt x="0" y="4242009"/>
                </a:lnTo>
                <a:lnTo>
                  <a:pt x="0" y="4239381"/>
                </a:lnTo>
                <a:lnTo>
                  <a:pt x="464" y="4238259"/>
                </a:lnTo>
                <a:lnTo>
                  <a:pt x="2323" y="4236400"/>
                </a:lnTo>
                <a:lnTo>
                  <a:pt x="3445" y="4235936"/>
                </a:lnTo>
                <a:lnTo>
                  <a:pt x="6073" y="4235936"/>
                </a:lnTo>
                <a:lnTo>
                  <a:pt x="7195" y="4236400"/>
                </a:lnTo>
                <a:lnTo>
                  <a:pt x="9054" y="4238259"/>
                </a:lnTo>
                <a:lnTo>
                  <a:pt x="9518" y="4239381"/>
                </a:lnTo>
                <a:lnTo>
                  <a:pt x="9518" y="4242009"/>
                </a:lnTo>
                <a:lnTo>
                  <a:pt x="9054" y="4243131"/>
                </a:lnTo>
                <a:lnTo>
                  <a:pt x="7195" y="4244990"/>
                </a:lnTo>
                <a:lnTo>
                  <a:pt x="6073" y="4245455"/>
                </a:lnTo>
                <a:close/>
              </a:path>
              <a:path w="9525" h="4483734">
                <a:moveTo>
                  <a:pt x="6073" y="4197860"/>
                </a:moveTo>
                <a:lnTo>
                  <a:pt x="3445" y="4197860"/>
                </a:lnTo>
                <a:lnTo>
                  <a:pt x="2323" y="4197395"/>
                </a:lnTo>
                <a:lnTo>
                  <a:pt x="464" y="4195536"/>
                </a:lnTo>
                <a:lnTo>
                  <a:pt x="0" y="4194415"/>
                </a:lnTo>
                <a:lnTo>
                  <a:pt x="0" y="4191786"/>
                </a:lnTo>
                <a:lnTo>
                  <a:pt x="464" y="4190664"/>
                </a:lnTo>
                <a:lnTo>
                  <a:pt x="2323" y="4188806"/>
                </a:lnTo>
                <a:lnTo>
                  <a:pt x="3445" y="4188341"/>
                </a:lnTo>
                <a:lnTo>
                  <a:pt x="6073" y="4188341"/>
                </a:lnTo>
                <a:lnTo>
                  <a:pt x="7195" y="4188806"/>
                </a:lnTo>
                <a:lnTo>
                  <a:pt x="9054" y="4190664"/>
                </a:lnTo>
                <a:lnTo>
                  <a:pt x="9518" y="4191786"/>
                </a:lnTo>
                <a:lnTo>
                  <a:pt x="9518" y="4194415"/>
                </a:lnTo>
                <a:lnTo>
                  <a:pt x="9054" y="4195536"/>
                </a:lnTo>
                <a:lnTo>
                  <a:pt x="7195" y="4197395"/>
                </a:lnTo>
                <a:lnTo>
                  <a:pt x="6073" y="4197860"/>
                </a:lnTo>
                <a:close/>
              </a:path>
              <a:path w="9525" h="4483734">
                <a:moveTo>
                  <a:pt x="6073" y="4150265"/>
                </a:moveTo>
                <a:lnTo>
                  <a:pt x="3445" y="4150265"/>
                </a:lnTo>
                <a:lnTo>
                  <a:pt x="2323" y="4149800"/>
                </a:lnTo>
                <a:lnTo>
                  <a:pt x="464" y="4147942"/>
                </a:lnTo>
                <a:lnTo>
                  <a:pt x="0" y="4146820"/>
                </a:lnTo>
                <a:lnTo>
                  <a:pt x="0" y="4144191"/>
                </a:lnTo>
                <a:lnTo>
                  <a:pt x="464" y="4143069"/>
                </a:lnTo>
                <a:lnTo>
                  <a:pt x="2323" y="4141211"/>
                </a:lnTo>
                <a:lnTo>
                  <a:pt x="3445" y="4140746"/>
                </a:lnTo>
                <a:lnTo>
                  <a:pt x="6073" y="4140746"/>
                </a:lnTo>
                <a:lnTo>
                  <a:pt x="7195" y="4141211"/>
                </a:lnTo>
                <a:lnTo>
                  <a:pt x="9054" y="4143069"/>
                </a:lnTo>
                <a:lnTo>
                  <a:pt x="9518" y="4144191"/>
                </a:lnTo>
                <a:lnTo>
                  <a:pt x="9518" y="4146820"/>
                </a:lnTo>
                <a:lnTo>
                  <a:pt x="9054" y="4147942"/>
                </a:lnTo>
                <a:lnTo>
                  <a:pt x="7195" y="4149800"/>
                </a:lnTo>
                <a:lnTo>
                  <a:pt x="6073" y="4150265"/>
                </a:lnTo>
                <a:close/>
              </a:path>
              <a:path w="9525" h="4483734">
                <a:moveTo>
                  <a:pt x="6073" y="4102670"/>
                </a:moveTo>
                <a:lnTo>
                  <a:pt x="3445" y="4102670"/>
                </a:lnTo>
                <a:lnTo>
                  <a:pt x="2323" y="4102206"/>
                </a:lnTo>
                <a:lnTo>
                  <a:pt x="464" y="4100347"/>
                </a:lnTo>
                <a:lnTo>
                  <a:pt x="0" y="4099225"/>
                </a:lnTo>
                <a:lnTo>
                  <a:pt x="0" y="4096596"/>
                </a:lnTo>
                <a:lnTo>
                  <a:pt x="464" y="4095475"/>
                </a:lnTo>
                <a:lnTo>
                  <a:pt x="2323" y="4093616"/>
                </a:lnTo>
                <a:lnTo>
                  <a:pt x="3445" y="4093151"/>
                </a:lnTo>
                <a:lnTo>
                  <a:pt x="6073" y="4093151"/>
                </a:lnTo>
                <a:lnTo>
                  <a:pt x="7195" y="4093616"/>
                </a:lnTo>
                <a:lnTo>
                  <a:pt x="9054" y="4095475"/>
                </a:lnTo>
                <a:lnTo>
                  <a:pt x="9518" y="4096596"/>
                </a:lnTo>
                <a:lnTo>
                  <a:pt x="9518" y="4099225"/>
                </a:lnTo>
                <a:lnTo>
                  <a:pt x="9054" y="4100347"/>
                </a:lnTo>
                <a:lnTo>
                  <a:pt x="7195" y="4102206"/>
                </a:lnTo>
                <a:lnTo>
                  <a:pt x="6073" y="4102670"/>
                </a:lnTo>
                <a:close/>
              </a:path>
              <a:path w="9525" h="4483734">
                <a:moveTo>
                  <a:pt x="6073" y="4055075"/>
                </a:moveTo>
                <a:lnTo>
                  <a:pt x="3445" y="4055075"/>
                </a:lnTo>
                <a:lnTo>
                  <a:pt x="2323" y="4054611"/>
                </a:lnTo>
                <a:lnTo>
                  <a:pt x="464" y="4052752"/>
                </a:lnTo>
                <a:lnTo>
                  <a:pt x="0" y="4051630"/>
                </a:lnTo>
                <a:lnTo>
                  <a:pt x="0" y="4049002"/>
                </a:lnTo>
                <a:lnTo>
                  <a:pt x="464" y="4047880"/>
                </a:lnTo>
                <a:lnTo>
                  <a:pt x="2323" y="4046021"/>
                </a:lnTo>
                <a:lnTo>
                  <a:pt x="3445" y="4045556"/>
                </a:lnTo>
                <a:lnTo>
                  <a:pt x="6073" y="4045556"/>
                </a:lnTo>
                <a:lnTo>
                  <a:pt x="7195" y="4046021"/>
                </a:lnTo>
                <a:lnTo>
                  <a:pt x="9054" y="4047880"/>
                </a:lnTo>
                <a:lnTo>
                  <a:pt x="9518" y="4049002"/>
                </a:lnTo>
                <a:lnTo>
                  <a:pt x="9518" y="4051630"/>
                </a:lnTo>
                <a:lnTo>
                  <a:pt x="9054" y="4052752"/>
                </a:lnTo>
                <a:lnTo>
                  <a:pt x="7195" y="4054611"/>
                </a:lnTo>
                <a:lnTo>
                  <a:pt x="6073" y="4055075"/>
                </a:lnTo>
                <a:close/>
              </a:path>
              <a:path w="9525" h="4483734">
                <a:moveTo>
                  <a:pt x="6073" y="4007481"/>
                </a:moveTo>
                <a:lnTo>
                  <a:pt x="3445" y="4007481"/>
                </a:lnTo>
                <a:lnTo>
                  <a:pt x="2323" y="4007016"/>
                </a:lnTo>
                <a:lnTo>
                  <a:pt x="464" y="4005157"/>
                </a:lnTo>
                <a:lnTo>
                  <a:pt x="0" y="4004035"/>
                </a:lnTo>
                <a:lnTo>
                  <a:pt x="0" y="4001407"/>
                </a:lnTo>
                <a:lnTo>
                  <a:pt x="464" y="4000285"/>
                </a:lnTo>
                <a:lnTo>
                  <a:pt x="2323" y="3998426"/>
                </a:lnTo>
                <a:lnTo>
                  <a:pt x="3445" y="3997962"/>
                </a:lnTo>
                <a:lnTo>
                  <a:pt x="6073" y="3997962"/>
                </a:lnTo>
                <a:lnTo>
                  <a:pt x="7195" y="3998426"/>
                </a:lnTo>
                <a:lnTo>
                  <a:pt x="9054" y="4000285"/>
                </a:lnTo>
                <a:lnTo>
                  <a:pt x="9518" y="4001407"/>
                </a:lnTo>
                <a:lnTo>
                  <a:pt x="9518" y="4004035"/>
                </a:lnTo>
                <a:lnTo>
                  <a:pt x="9054" y="4005157"/>
                </a:lnTo>
                <a:lnTo>
                  <a:pt x="7195" y="4007016"/>
                </a:lnTo>
                <a:lnTo>
                  <a:pt x="6073" y="4007481"/>
                </a:lnTo>
                <a:close/>
              </a:path>
              <a:path w="9525" h="4483734">
                <a:moveTo>
                  <a:pt x="6073" y="3959886"/>
                </a:moveTo>
                <a:lnTo>
                  <a:pt x="3445" y="3959886"/>
                </a:lnTo>
                <a:lnTo>
                  <a:pt x="2323" y="3959421"/>
                </a:lnTo>
                <a:lnTo>
                  <a:pt x="464" y="3957562"/>
                </a:lnTo>
                <a:lnTo>
                  <a:pt x="0" y="3956441"/>
                </a:lnTo>
                <a:lnTo>
                  <a:pt x="0" y="3953812"/>
                </a:lnTo>
                <a:lnTo>
                  <a:pt x="464" y="3952690"/>
                </a:lnTo>
                <a:lnTo>
                  <a:pt x="2323" y="3950832"/>
                </a:lnTo>
                <a:lnTo>
                  <a:pt x="3445" y="3950367"/>
                </a:lnTo>
                <a:lnTo>
                  <a:pt x="6073" y="3950367"/>
                </a:lnTo>
                <a:lnTo>
                  <a:pt x="7195" y="3950832"/>
                </a:lnTo>
                <a:lnTo>
                  <a:pt x="9054" y="3952690"/>
                </a:lnTo>
                <a:lnTo>
                  <a:pt x="9518" y="3953812"/>
                </a:lnTo>
                <a:lnTo>
                  <a:pt x="9518" y="3956441"/>
                </a:lnTo>
                <a:lnTo>
                  <a:pt x="9054" y="3957562"/>
                </a:lnTo>
                <a:lnTo>
                  <a:pt x="7195" y="3959421"/>
                </a:lnTo>
                <a:lnTo>
                  <a:pt x="6073" y="3959886"/>
                </a:lnTo>
                <a:close/>
              </a:path>
              <a:path w="9525" h="4483734">
                <a:moveTo>
                  <a:pt x="6073" y="3912291"/>
                </a:moveTo>
                <a:lnTo>
                  <a:pt x="3445" y="3912291"/>
                </a:lnTo>
                <a:lnTo>
                  <a:pt x="2323" y="3911826"/>
                </a:lnTo>
                <a:lnTo>
                  <a:pt x="464" y="3909968"/>
                </a:lnTo>
                <a:lnTo>
                  <a:pt x="0" y="3908846"/>
                </a:lnTo>
                <a:lnTo>
                  <a:pt x="0" y="3906217"/>
                </a:lnTo>
                <a:lnTo>
                  <a:pt x="464" y="3905095"/>
                </a:lnTo>
                <a:lnTo>
                  <a:pt x="2323" y="3903237"/>
                </a:lnTo>
                <a:lnTo>
                  <a:pt x="3445" y="3902772"/>
                </a:lnTo>
                <a:lnTo>
                  <a:pt x="6073" y="3902772"/>
                </a:lnTo>
                <a:lnTo>
                  <a:pt x="7195" y="3903237"/>
                </a:lnTo>
                <a:lnTo>
                  <a:pt x="9054" y="3905095"/>
                </a:lnTo>
                <a:lnTo>
                  <a:pt x="9518" y="3906217"/>
                </a:lnTo>
                <a:lnTo>
                  <a:pt x="9518" y="3908846"/>
                </a:lnTo>
                <a:lnTo>
                  <a:pt x="9054" y="3909968"/>
                </a:lnTo>
                <a:lnTo>
                  <a:pt x="7195" y="3911826"/>
                </a:lnTo>
                <a:lnTo>
                  <a:pt x="6073" y="3912291"/>
                </a:lnTo>
                <a:close/>
              </a:path>
              <a:path w="9525" h="4483734">
                <a:moveTo>
                  <a:pt x="6073" y="3864696"/>
                </a:moveTo>
                <a:lnTo>
                  <a:pt x="3445" y="3864696"/>
                </a:lnTo>
                <a:lnTo>
                  <a:pt x="2323" y="3864232"/>
                </a:lnTo>
                <a:lnTo>
                  <a:pt x="464" y="3862373"/>
                </a:lnTo>
                <a:lnTo>
                  <a:pt x="0" y="3861251"/>
                </a:lnTo>
                <a:lnTo>
                  <a:pt x="0" y="3858622"/>
                </a:lnTo>
                <a:lnTo>
                  <a:pt x="464" y="3857501"/>
                </a:lnTo>
                <a:lnTo>
                  <a:pt x="2323" y="3855642"/>
                </a:lnTo>
                <a:lnTo>
                  <a:pt x="3445" y="3855177"/>
                </a:lnTo>
                <a:lnTo>
                  <a:pt x="6073" y="3855177"/>
                </a:lnTo>
                <a:lnTo>
                  <a:pt x="7195" y="3855642"/>
                </a:lnTo>
                <a:lnTo>
                  <a:pt x="9054" y="3857501"/>
                </a:lnTo>
                <a:lnTo>
                  <a:pt x="9518" y="3858622"/>
                </a:lnTo>
                <a:lnTo>
                  <a:pt x="9518" y="3861251"/>
                </a:lnTo>
                <a:lnTo>
                  <a:pt x="9054" y="3862373"/>
                </a:lnTo>
                <a:lnTo>
                  <a:pt x="7195" y="3864232"/>
                </a:lnTo>
                <a:lnTo>
                  <a:pt x="6073" y="3864696"/>
                </a:lnTo>
                <a:close/>
              </a:path>
              <a:path w="9525" h="4483734">
                <a:moveTo>
                  <a:pt x="6073" y="3817101"/>
                </a:moveTo>
                <a:lnTo>
                  <a:pt x="3445" y="3817101"/>
                </a:lnTo>
                <a:lnTo>
                  <a:pt x="2323" y="3816637"/>
                </a:lnTo>
                <a:lnTo>
                  <a:pt x="464" y="3814778"/>
                </a:lnTo>
                <a:lnTo>
                  <a:pt x="0" y="3813656"/>
                </a:lnTo>
                <a:lnTo>
                  <a:pt x="0" y="3811028"/>
                </a:lnTo>
                <a:lnTo>
                  <a:pt x="464" y="3809906"/>
                </a:lnTo>
                <a:lnTo>
                  <a:pt x="2323" y="3808047"/>
                </a:lnTo>
                <a:lnTo>
                  <a:pt x="3445" y="3807583"/>
                </a:lnTo>
                <a:lnTo>
                  <a:pt x="6073" y="3807583"/>
                </a:lnTo>
                <a:lnTo>
                  <a:pt x="7195" y="3808047"/>
                </a:lnTo>
                <a:lnTo>
                  <a:pt x="9054" y="3809906"/>
                </a:lnTo>
                <a:lnTo>
                  <a:pt x="9518" y="3811028"/>
                </a:lnTo>
                <a:lnTo>
                  <a:pt x="9518" y="3813656"/>
                </a:lnTo>
                <a:lnTo>
                  <a:pt x="9054" y="3814778"/>
                </a:lnTo>
                <a:lnTo>
                  <a:pt x="7195" y="3816637"/>
                </a:lnTo>
                <a:lnTo>
                  <a:pt x="6073" y="3817101"/>
                </a:lnTo>
                <a:close/>
              </a:path>
              <a:path w="9525" h="4483734">
                <a:moveTo>
                  <a:pt x="6073" y="3769507"/>
                </a:moveTo>
                <a:lnTo>
                  <a:pt x="3445" y="3769507"/>
                </a:lnTo>
                <a:lnTo>
                  <a:pt x="2323" y="3769042"/>
                </a:lnTo>
                <a:lnTo>
                  <a:pt x="464" y="3767183"/>
                </a:lnTo>
                <a:lnTo>
                  <a:pt x="0" y="3766061"/>
                </a:lnTo>
                <a:lnTo>
                  <a:pt x="0" y="3763433"/>
                </a:lnTo>
                <a:lnTo>
                  <a:pt x="464" y="3762311"/>
                </a:lnTo>
                <a:lnTo>
                  <a:pt x="2323" y="3760452"/>
                </a:lnTo>
                <a:lnTo>
                  <a:pt x="3445" y="3759988"/>
                </a:lnTo>
                <a:lnTo>
                  <a:pt x="6073" y="3759988"/>
                </a:lnTo>
                <a:lnTo>
                  <a:pt x="7195" y="3760452"/>
                </a:lnTo>
                <a:lnTo>
                  <a:pt x="9054" y="3762311"/>
                </a:lnTo>
                <a:lnTo>
                  <a:pt x="9518" y="3763433"/>
                </a:lnTo>
                <a:lnTo>
                  <a:pt x="9518" y="3766061"/>
                </a:lnTo>
                <a:lnTo>
                  <a:pt x="9054" y="3767183"/>
                </a:lnTo>
                <a:lnTo>
                  <a:pt x="7195" y="3769042"/>
                </a:lnTo>
                <a:lnTo>
                  <a:pt x="6073" y="3769507"/>
                </a:lnTo>
                <a:close/>
              </a:path>
              <a:path w="9525" h="4483734">
                <a:moveTo>
                  <a:pt x="6073" y="3721912"/>
                </a:moveTo>
                <a:lnTo>
                  <a:pt x="3445" y="3721912"/>
                </a:lnTo>
                <a:lnTo>
                  <a:pt x="2323" y="3721447"/>
                </a:lnTo>
                <a:lnTo>
                  <a:pt x="464" y="3719588"/>
                </a:lnTo>
                <a:lnTo>
                  <a:pt x="0" y="3718467"/>
                </a:lnTo>
                <a:lnTo>
                  <a:pt x="0" y="3715838"/>
                </a:lnTo>
                <a:lnTo>
                  <a:pt x="464" y="3714716"/>
                </a:lnTo>
                <a:lnTo>
                  <a:pt x="2323" y="3712858"/>
                </a:lnTo>
                <a:lnTo>
                  <a:pt x="3445" y="3712393"/>
                </a:lnTo>
                <a:lnTo>
                  <a:pt x="6073" y="3712393"/>
                </a:lnTo>
                <a:lnTo>
                  <a:pt x="7195" y="3712858"/>
                </a:lnTo>
                <a:lnTo>
                  <a:pt x="9054" y="3714716"/>
                </a:lnTo>
                <a:lnTo>
                  <a:pt x="9518" y="3715838"/>
                </a:lnTo>
                <a:lnTo>
                  <a:pt x="9518" y="3718467"/>
                </a:lnTo>
                <a:lnTo>
                  <a:pt x="9054" y="3719588"/>
                </a:lnTo>
                <a:lnTo>
                  <a:pt x="7195" y="3721447"/>
                </a:lnTo>
                <a:lnTo>
                  <a:pt x="6073" y="3721912"/>
                </a:lnTo>
                <a:close/>
              </a:path>
              <a:path w="9525" h="4483734">
                <a:moveTo>
                  <a:pt x="6073" y="3674317"/>
                </a:moveTo>
                <a:lnTo>
                  <a:pt x="3445" y="3674317"/>
                </a:lnTo>
                <a:lnTo>
                  <a:pt x="2323" y="3673852"/>
                </a:lnTo>
                <a:lnTo>
                  <a:pt x="464" y="3671994"/>
                </a:lnTo>
                <a:lnTo>
                  <a:pt x="0" y="3670872"/>
                </a:lnTo>
                <a:lnTo>
                  <a:pt x="0" y="3668243"/>
                </a:lnTo>
                <a:lnTo>
                  <a:pt x="464" y="3667122"/>
                </a:lnTo>
                <a:lnTo>
                  <a:pt x="2323" y="3665263"/>
                </a:lnTo>
                <a:lnTo>
                  <a:pt x="3445" y="3664798"/>
                </a:lnTo>
                <a:lnTo>
                  <a:pt x="6073" y="3664798"/>
                </a:lnTo>
                <a:lnTo>
                  <a:pt x="7195" y="3665263"/>
                </a:lnTo>
                <a:lnTo>
                  <a:pt x="9054" y="3667122"/>
                </a:lnTo>
                <a:lnTo>
                  <a:pt x="9518" y="3668243"/>
                </a:lnTo>
                <a:lnTo>
                  <a:pt x="9518" y="3670872"/>
                </a:lnTo>
                <a:lnTo>
                  <a:pt x="9054" y="3671994"/>
                </a:lnTo>
                <a:lnTo>
                  <a:pt x="7195" y="3673852"/>
                </a:lnTo>
                <a:lnTo>
                  <a:pt x="6073" y="3674317"/>
                </a:lnTo>
                <a:close/>
              </a:path>
              <a:path w="9525" h="4483734">
                <a:moveTo>
                  <a:pt x="6073" y="3626722"/>
                </a:moveTo>
                <a:lnTo>
                  <a:pt x="3445" y="3626722"/>
                </a:lnTo>
                <a:lnTo>
                  <a:pt x="2323" y="3626258"/>
                </a:lnTo>
                <a:lnTo>
                  <a:pt x="464" y="3624399"/>
                </a:lnTo>
                <a:lnTo>
                  <a:pt x="0" y="3623277"/>
                </a:lnTo>
                <a:lnTo>
                  <a:pt x="0" y="3620649"/>
                </a:lnTo>
                <a:lnTo>
                  <a:pt x="464" y="3619527"/>
                </a:lnTo>
                <a:lnTo>
                  <a:pt x="2323" y="3617668"/>
                </a:lnTo>
                <a:lnTo>
                  <a:pt x="3445" y="3617203"/>
                </a:lnTo>
                <a:lnTo>
                  <a:pt x="6073" y="3617203"/>
                </a:lnTo>
                <a:lnTo>
                  <a:pt x="7195" y="3617668"/>
                </a:lnTo>
                <a:lnTo>
                  <a:pt x="9054" y="3619527"/>
                </a:lnTo>
                <a:lnTo>
                  <a:pt x="9518" y="3620649"/>
                </a:lnTo>
                <a:lnTo>
                  <a:pt x="9518" y="3623277"/>
                </a:lnTo>
                <a:lnTo>
                  <a:pt x="9054" y="3624399"/>
                </a:lnTo>
                <a:lnTo>
                  <a:pt x="7195" y="3626258"/>
                </a:lnTo>
                <a:lnTo>
                  <a:pt x="6073" y="3626722"/>
                </a:lnTo>
                <a:close/>
              </a:path>
              <a:path w="9525" h="4483734">
                <a:moveTo>
                  <a:pt x="6073" y="3579128"/>
                </a:moveTo>
                <a:lnTo>
                  <a:pt x="3445" y="3579128"/>
                </a:lnTo>
                <a:lnTo>
                  <a:pt x="2323" y="3578663"/>
                </a:lnTo>
                <a:lnTo>
                  <a:pt x="464" y="3576804"/>
                </a:lnTo>
                <a:lnTo>
                  <a:pt x="0" y="3575682"/>
                </a:lnTo>
                <a:lnTo>
                  <a:pt x="0" y="3573054"/>
                </a:lnTo>
                <a:lnTo>
                  <a:pt x="464" y="3571932"/>
                </a:lnTo>
                <a:lnTo>
                  <a:pt x="2323" y="3570073"/>
                </a:lnTo>
                <a:lnTo>
                  <a:pt x="3445" y="3569609"/>
                </a:lnTo>
                <a:lnTo>
                  <a:pt x="6073" y="3569609"/>
                </a:lnTo>
                <a:lnTo>
                  <a:pt x="7195" y="3570073"/>
                </a:lnTo>
                <a:lnTo>
                  <a:pt x="9054" y="3571932"/>
                </a:lnTo>
                <a:lnTo>
                  <a:pt x="9518" y="3573054"/>
                </a:lnTo>
                <a:lnTo>
                  <a:pt x="9518" y="3575682"/>
                </a:lnTo>
                <a:lnTo>
                  <a:pt x="9054" y="3576804"/>
                </a:lnTo>
                <a:lnTo>
                  <a:pt x="7195" y="3578663"/>
                </a:lnTo>
                <a:lnTo>
                  <a:pt x="6073" y="3579128"/>
                </a:lnTo>
                <a:close/>
              </a:path>
              <a:path w="9525" h="4483734">
                <a:moveTo>
                  <a:pt x="6073" y="3531533"/>
                </a:moveTo>
                <a:lnTo>
                  <a:pt x="3445" y="3531533"/>
                </a:lnTo>
                <a:lnTo>
                  <a:pt x="2323" y="3531068"/>
                </a:lnTo>
                <a:lnTo>
                  <a:pt x="464" y="3529209"/>
                </a:lnTo>
                <a:lnTo>
                  <a:pt x="0" y="3528088"/>
                </a:lnTo>
                <a:lnTo>
                  <a:pt x="0" y="3525459"/>
                </a:lnTo>
                <a:lnTo>
                  <a:pt x="464" y="3524337"/>
                </a:lnTo>
                <a:lnTo>
                  <a:pt x="2323" y="3522478"/>
                </a:lnTo>
                <a:lnTo>
                  <a:pt x="3445" y="3522014"/>
                </a:lnTo>
                <a:lnTo>
                  <a:pt x="6073" y="3522014"/>
                </a:lnTo>
                <a:lnTo>
                  <a:pt x="7195" y="3522478"/>
                </a:lnTo>
                <a:lnTo>
                  <a:pt x="9054" y="3524337"/>
                </a:lnTo>
                <a:lnTo>
                  <a:pt x="9518" y="3525459"/>
                </a:lnTo>
                <a:lnTo>
                  <a:pt x="9518" y="3528088"/>
                </a:lnTo>
                <a:lnTo>
                  <a:pt x="9054" y="3529209"/>
                </a:lnTo>
                <a:lnTo>
                  <a:pt x="7195" y="3531068"/>
                </a:lnTo>
                <a:lnTo>
                  <a:pt x="6073" y="3531533"/>
                </a:lnTo>
                <a:close/>
              </a:path>
              <a:path w="9525" h="4483734">
                <a:moveTo>
                  <a:pt x="6073" y="3483938"/>
                </a:moveTo>
                <a:lnTo>
                  <a:pt x="3445" y="3483938"/>
                </a:lnTo>
                <a:lnTo>
                  <a:pt x="2323" y="3483473"/>
                </a:lnTo>
                <a:lnTo>
                  <a:pt x="464" y="3481615"/>
                </a:lnTo>
                <a:lnTo>
                  <a:pt x="0" y="3480493"/>
                </a:lnTo>
                <a:lnTo>
                  <a:pt x="0" y="3477864"/>
                </a:lnTo>
                <a:lnTo>
                  <a:pt x="464" y="3476742"/>
                </a:lnTo>
                <a:lnTo>
                  <a:pt x="2323" y="3474884"/>
                </a:lnTo>
                <a:lnTo>
                  <a:pt x="3445" y="3474419"/>
                </a:lnTo>
                <a:lnTo>
                  <a:pt x="6073" y="3474419"/>
                </a:lnTo>
                <a:lnTo>
                  <a:pt x="7195" y="3474884"/>
                </a:lnTo>
                <a:lnTo>
                  <a:pt x="9054" y="3476742"/>
                </a:lnTo>
                <a:lnTo>
                  <a:pt x="9518" y="3477864"/>
                </a:lnTo>
                <a:lnTo>
                  <a:pt x="9518" y="3480493"/>
                </a:lnTo>
                <a:lnTo>
                  <a:pt x="9054" y="3481615"/>
                </a:lnTo>
                <a:lnTo>
                  <a:pt x="7195" y="3483473"/>
                </a:lnTo>
                <a:lnTo>
                  <a:pt x="6073" y="3483938"/>
                </a:lnTo>
                <a:close/>
              </a:path>
              <a:path w="9525" h="4483734">
                <a:moveTo>
                  <a:pt x="6073" y="3436343"/>
                </a:moveTo>
                <a:lnTo>
                  <a:pt x="3445" y="3436343"/>
                </a:lnTo>
                <a:lnTo>
                  <a:pt x="2323" y="3435878"/>
                </a:lnTo>
                <a:lnTo>
                  <a:pt x="464" y="3434020"/>
                </a:lnTo>
                <a:lnTo>
                  <a:pt x="0" y="3432898"/>
                </a:lnTo>
                <a:lnTo>
                  <a:pt x="0" y="3430269"/>
                </a:lnTo>
                <a:lnTo>
                  <a:pt x="464" y="3429148"/>
                </a:lnTo>
                <a:lnTo>
                  <a:pt x="2323" y="3427289"/>
                </a:lnTo>
                <a:lnTo>
                  <a:pt x="3445" y="3426824"/>
                </a:lnTo>
                <a:lnTo>
                  <a:pt x="6073" y="3426824"/>
                </a:lnTo>
                <a:lnTo>
                  <a:pt x="7195" y="3427289"/>
                </a:lnTo>
                <a:lnTo>
                  <a:pt x="9054" y="3429148"/>
                </a:lnTo>
                <a:lnTo>
                  <a:pt x="9518" y="3430269"/>
                </a:lnTo>
                <a:lnTo>
                  <a:pt x="9518" y="3432898"/>
                </a:lnTo>
                <a:lnTo>
                  <a:pt x="9054" y="3434020"/>
                </a:lnTo>
                <a:lnTo>
                  <a:pt x="7195" y="3435878"/>
                </a:lnTo>
                <a:lnTo>
                  <a:pt x="6073" y="3436343"/>
                </a:lnTo>
                <a:close/>
              </a:path>
              <a:path w="9525" h="4483734">
                <a:moveTo>
                  <a:pt x="6073" y="3388748"/>
                </a:moveTo>
                <a:lnTo>
                  <a:pt x="3445" y="3388748"/>
                </a:lnTo>
                <a:lnTo>
                  <a:pt x="2323" y="3388284"/>
                </a:lnTo>
                <a:lnTo>
                  <a:pt x="464" y="3386425"/>
                </a:lnTo>
                <a:lnTo>
                  <a:pt x="0" y="3385303"/>
                </a:lnTo>
                <a:lnTo>
                  <a:pt x="0" y="3382675"/>
                </a:lnTo>
                <a:lnTo>
                  <a:pt x="464" y="3381553"/>
                </a:lnTo>
                <a:lnTo>
                  <a:pt x="2323" y="3379694"/>
                </a:lnTo>
                <a:lnTo>
                  <a:pt x="3445" y="3379229"/>
                </a:lnTo>
                <a:lnTo>
                  <a:pt x="6073" y="3379229"/>
                </a:lnTo>
                <a:lnTo>
                  <a:pt x="7195" y="3379694"/>
                </a:lnTo>
                <a:lnTo>
                  <a:pt x="9054" y="3381553"/>
                </a:lnTo>
                <a:lnTo>
                  <a:pt x="9518" y="3382675"/>
                </a:lnTo>
                <a:lnTo>
                  <a:pt x="9518" y="3385303"/>
                </a:lnTo>
                <a:lnTo>
                  <a:pt x="9054" y="3386425"/>
                </a:lnTo>
                <a:lnTo>
                  <a:pt x="7195" y="3388284"/>
                </a:lnTo>
                <a:lnTo>
                  <a:pt x="6073" y="3388748"/>
                </a:lnTo>
                <a:close/>
              </a:path>
              <a:path w="9525" h="4483734">
                <a:moveTo>
                  <a:pt x="6073" y="3341154"/>
                </a:moveTo>
                <a:lnTo>
                  <a:pt x="3445" y="3341154"/>
                </a:lnTo>
                <a:lnTo>
                  <a:pt x="2323" y="3340689"/>
                </a:lnTo>
                <a:lnTo>
                  <a:pt x="464" y="3338830"/>
                </a:lnTo>
                <a:lnTo>
                  <a:pt x="0" y="3337709"/>
                </a:lnTo>
                <a:lnTo>
                  <a:pt x="0" y="3335080"/>
                </a:lnTo>
                <a:lnTo>
                  <a:pt x="464" y="3333958"/>
                </a:lnTo>
                <a:lnTo>
                  <a:pt x="2323" y="3332099"/>
                </a:lnTo>
                <a:lnTo>
                  <a:pt x="3445" y="3331635"/>
                </a:lnTo>
                <a:lnTo>
                  <a:pt x="6073" y="3331635"/>
                </a:lnTo>
                <a:lnTo>
                  <a:pt x="7195" y="3332099"/>
                </a:lnTo>
                <a:lnTo>
                  <a:pt x="9054" y="3333958"/>
                </a:lnTo>
                <a:lnTo>
                  <a:pt x="9518" y="3335080"/>
                </a:lnTo>
                <a:lnTo>
                  <a:pt x="9518" y="3337709"/>
                </a:lnTo>
                <a:lnTo>
                  <a:pt x="9054" y="3338830"/>
                </a:lnTo>
                <a:lnTo>
                  <a:pt x="7195" y="3340689"/>
                </a:lnTo>
                <a:lnTo>
                  <a:pt x="6073" y="3341154"/>
                </a:lnTo>
                <a:close/>
              </a:path>
              <a:path w="9525" h="4483734">
                <a:moveTo>
                  <a:pt x="6073" y="3293559"/>
                </a:moveTo>
                <a:lnTo>
                  <a:pt x="3445" y="3293559"/>
                </a:lnTo>
                <a:lnTo>
                  <a:pt x="2323" y="3293094"/>
                </a:lnTo>
                <a:lnTo>
                  <a:pt x="464" y="3291235"/>
                </a:lnTo>
                <a:lnTo>
                  <a:pt x="0" y="3290114"/>
                </a:lnTo>
                <a:lnTo>
                  <a:pt x="0" y="3287485"/>
                </a:lnTo>
                <a:lnTo>
                  <a:pt x="464" y="3286363"/>
                </a:lnTo>
                <a:lnTo>
                  <a:pt x="2323" y="3284505"/>
                </a:lnTo>
                <a:lnTo>
                  <a:pt x="3445" y="3284040"/>
                </a:lnTo>
                <a:lnTo>
                  <a:pt x="6073" y="3284040"/>
                </a:lnTo>
                <a:lnTo>
                  <a:pt x="7195" y="3284505"/>
                </a:lnTo>
                <a:lnTo>
                  <a:pt x="9054" y="3286363"/>
                </a:lnTo>
                <a:lnTo>
                  <a:pt x="9518" y="3287485"/>
                </a:lnTo>
                <a:lnTo>
                  <a:pt x="9518" y="3290114"/>
                </a:lnTo>
                <a:lnTo>
                  <a:pt x="9054" y="3291235"/>
                </a:lnTo>
                <a:lnTo>
                  <a:pt x="7195" y="3293094"/>
                </a:lnTo>
                <a:lnTo>
                  <a:pt x="6073" y="3293559"/>
                </a:lnTo>
                <a:close/>
              </a:path>
              <a:path w="9525" h="4483734">
                <a:moveTo>
                  <a:pt x="6073" y="3245964"/>
                </a:moveTo>
                <a:lnTo>
                  <a:pt x="3445" y="3245964"/>
                </a:lnTo>
                <a:lnTo>
                  <a:pt x="2323" y="3245499"/>
                </a:lnTo>
                <a:lnTo>
                  <a:pt x="464" y="3243641"/>
                </a:lnTo>
                <a:lnTo>
                  <a:pt x="0" y="3242519"/>
                </a:lnTo>
                <a:lnTo>
                  <a:pt x="0" y="3239890"/>
                </a:lnTo>
                <a:lnTo>
                  <a:pt x="464" y="3238769"/>
                </a:lnTo>
                <a:lnTo>
                  <a:pt x="2323" y="3236910"/>
                </a:lnTo>
                <a:lnTo>
                  <a:pt x="3445" y="3236445"/>
                </a:lnTo>
                <a:lnTo>
                  <a:pt x="6073" y="3236445"/>
                </a:lnTo>
                <a:lnTo>
                  <a:pt x="7195" y="3236910"/>
                </a:lnTo>
                <a:lnTo>
                  <a:pt x="9054" y="3238769"/>
                </a:lnTo>
                <a:lnTo>
                  <a:pt x="9518" y="3239890"/>
                </a:lnTo>
                <a:lnTo>
                  <a:pt x="9518" y="3242519"/>
                </a:lnTo>
                <a:lnTo>
                  <a:pt x="9054" y="3243641"/>
                </a:lnTo>
                <a:lnTo>
                  <a:pt x="7195" y="3245499"/>
                </a:lnTo>
                <a:lnTo>
                  <a:pt x="6073" y="3245964"/>
                </a:lnTo>
                <a:close/>
              </a:path>
              <a:path w="9525" h="4483734">
                <a:moveTo>
                  <a:pt x="6073" y="3198369"/>
                </a:moveTo>
                <a:lnTo>
                  <a:pt x="3445" y="3198369"/>
                </a:lnTo>
                <a:lnTo>
                  <a:pt x="2323" y="3197905"/>
                </a:lnTo>
                <a:lnTo>
                  <a:pt x="464" y="3196046"/>
                </a:lnTo>
                <a:lnTo>
                  <a:pt x="0" y="3194924"/>
                </a:lnTo>
                <a:lnTo>
                  <a:pt x="0" y="3192295"/>
                </a:lnTo>
                <a:lnTo>
                  <a:pt x="464" y="3191174"/>
                </a:lnTo>
                <a:lnTo>
                  <a:pt x="2323" y="3189315"/>
                </a:lnTo>
                <a:lnTo>
                  <a:pt x="3445" y="3188850"/>
                </a:lnTo>
                <a:lnTo>
                  <a:pt x="6073" y="3188850"/>
                </a:lnTo>
                <a:lnTo>
                  <a:pt x="7195" y="3189315"/>
                </a:lnTo>
                <a:lnTo>
                  <a:pt x="9054" y="3191174"/>
                </a:lnTo>
                <a:lnTo>
                  <a:pt x="9518" y="3192295"/>
                </a:lnTo>
                <a:lnTo>
                  <a:pt x="9518" y="3194924"/>
                </a:lnTo>
                <a:lnTo>
                  <a:pt x="9054" y="3196046"/>
                </a:lnTo>
                <a:lnTo>
                  <a:pt x="7195" y="3197905"/>
                </a:lnTo>
                <a:lnTo>
                  <a:pt x="6073" y="3198369"/>
                </a:lnTo>
                <a:close/>
              </a:path>
              <a:path w="9525" h="4483734">
                <a:moveTo>
                  <a:pt x="6073" y="3150774"/>
                </a:moveTo>
                <a:lnTo>
                  <a:pt x="3445" y="3150774"/>
                </a:lnTo>
                <a:lnTo>
                  <a:pt x="2323" y="3150310"/>
                </a:lnTo>
                <a:lnTo>
                  <a:pt x="464" y="3148451"/>
                </a:lnTo>
                <a:lnTo>
                  <a:pt x="0" y="3147329"/>
                </a:lnTo>
                <a:lnTo>
                  <a:pt x="0" y="3144701"/>
                </a:lnTo>
                <a:lnTo>
                  <a:pt x="464" y="3143579"/>
                </a:lnTo>
                <a:lnTo>
                  <a:pt x="2323" y="3141720"/>
                </a:lnTo>
                <a:lnTo>
                  <a:pt x="3445" y="3141255"/>
                </a:lnTo>
                <a:lnTo>
                  <a:pt x="6073" y="3141255"/>
                </a:lnTo>
                <a:lnTo>
                  <a:pt x="7195" y="3141720"/>
                </a:lnTo>
                <a:lnTo>
                  <a:pt x="9054" y="3143579"/>
                </a:lnTo>
                <a:lnTo>
                  <a:pt x="9518" y="3144701"/>
                </a:lnTo>
                <a:lnTo>
                  <a:pt x="9518" y="3147329"/>
                </a:lnTo>
                <a:lnTo>
                  <a:pt x="9054" y="3148451"/>
                </a:lnTo>
                <a:lnTo>
                  <a:pt x="7195" y="3150310"/>
                </a:lnTo>
                <a:lnTo>
                  <a:pt x="6073" y="3150774"/>
                </a:lnTo>
                <a:close/>
              </a:path>
              <a:path w="9525" h="4483734">
                <a:moveTo>
                  <a:pt x="6073" y="3103180"/>
                </a:moveTo>
                <a:lnTo>
                  <a:pt x="3445" y="3103180"/>
                </a:lnTo>
                <a:lnTo>
                  <a:pt x="2323" y="3102715"/>
                </a:lnTo>
                <a:lnTo>
                  <a:pt x="464" y="3100856"/>
                </a:lnTo>
                <a:lnTo>
                  <a:pt x="0" y="3099734"/>
                </a:lnTo>
                <a:lnTo>
                  <a:pt x="0" y="3097106"/>
                </a:lnTo>
                <a:lnTo>
                  <a:pt x="464" y="3095984"/>
                </a:lnTo>
                <a:lnTo>
                  <a:pt x="2323" y="3094125"/>
                </a:lnTo>
                <a:lnTo>
                  <a:pt x="3445" y="3093661"/>
                </a:lnTo>
                <a:lnTo>
                  <a:pt x="6073" y="3093661"/>
                </a:lnTo>
                <a:lnTo>
                  <a:pt x="7195" y="3094125"/>
                </a:lnTo>
                <a:lnTo>
                  <a:pt x="9054" y="3095984"/>
                </a:lnTo>
                <a:lnTo>
                  <a:pt x="9518" y="3097106"/>
                </a:lnTo>
                <a:lnTo>
                  <a:pt x="9518" y="3099734"/>
                </a:lnTo>
                <a:lnTo>
                  <a:pt x="9054" y="3100856"/>
                </a:lnTo>
                <a:lnTo>
                  <a:pt x="7195" y="3102715"/>
                </a:lnTo>
                <a:lnTo>
                  <a:pt x="6073" y="3103180"/>
                </a:lnTo>
                <a:close/>
              </a:path>
              <a:path w="9525" h="4483734">
                <a:moveTo>
                  <a:pt x="6073" y="3055585"/>
                </a:moveTo>
                <a:lnTo>
                  <a:pt x="3445" y="3055585"/>
                </a:lnTo>
                <a:lnTo>
                  <a:pt x="2323" y="3055120"/>
                </a:lnTo>
                <a:lnTo>
                  <a:pt x="464" y="3053262"/>
                </a:lnTo>
                <a:lnTo>
                  <a:pt x="0" y="3052140"/>
                </a:lnTo>
                <a:lnTo>
                  <a:pt x="0" y="3049511"/>
                </a:lnTo>
                <a:lnTo>
                  <a:pt x="464" y="3048389"/>
                </a:lnTo>
                <a:lnTo>
                  <a:pt x="2323" y="3046531"/>
                </a:lnTo>
                <a:lnTo>
                  <a:pt x="3445" y="3046066"/>
                </a:lnTo>
                <a:lnTo>
                  <a:pt x="6073" y="3046066"/>
                </a:lnTo>
                <a:lnTo>
                  <a:pt x="7195" y="3046531"/>
                </a:lnTo>
                <a:lnTo>
                  <a:pt x="9054" y="3048389"/>
                </a:lnTo>
                <a:lnTo>
                  <a:pt x="9518" y="3049511"/>
                </a:lnTo>
                <a:lnTo>
                  <a:pt x="9518" y="3052140"/>
                </a:lnTo>
                <a:lnTo>
                  <a:pt x="9054" y="3053262"/>
                </a:lnTo>
                <a:lnTo>
                  <a:pt x="7195" y="3055120"/>
                </a:lnTo>
                <a:lnTo>
                  <a:pt x="6073" y="3055585"/>
                </a:lnTo>
                <a:close/>
              </a:path>
              <a:path w="9525" h="4483734">
                <a:moveTo>
                  <a:pt x="6073" y="3007990"/>
                </a:moveTo>
                <a:lnTo>
                  <a:pt x="3445" y="3007990"/>
                </a:lnTo>
                <a:lnTo>
                  <a:pt x="2323" y="3007525"/>
                </a:lnTo>
                <a:lnTo>
                  <a:pt x="464" y="3005667"/>
                </a:lnTo>
                <a:lnTo>
                  <a:pt x="0" y="3004545"/>
                </a:lnTo>
                <a:lnTo>
                  <a:pt x="0" y="3001916"/>
                </a:lnTo>
                <a:lnTo>
                  <a:pt x="464" y="3000795"/>
                </a:lnTo>
                <a:lnTo>
                  <a:pt x="2323" y="2998936"/>
                </a:lnTo>
                <a:lnTo>
                  <a:pt x="3445" y="2998471"/>
                </a:lnTo>
                <a:lnTo>
                  <a:pt x="6073" y="2998471"/>
                </a:lnTo>
                <a:lnTo>
                  <a:pt x="7195" y="2998936"/>
                </a:lnTo>
                <a:lnTo>
                  <a:pt x="9054" y="3000795"/>
                </a:lnTo>
                <a:lnTo>
                  <a:pt x="9518" y="3001916"/>
                </a:lnTo>
                <a:lnTo>
                  <a:pt x="9518" y="3004545"/>
                </a:lnTo>
                <a:lnTo>
                  <a:pt x="9054" y="3005667"/>
                </a:lnTo>
                <a:lnTo>
                  <a:pt x="7195" y="3007525"/>
                </a:lnTo>
                <a:lnTo>
                  <a:pt x="6073" y="3007990"/>
                </a:lnTo>
                <a:close/>
              </a:path>
              <a:path w="9525" h="4483734">
                <a:moveTo>
                  <a:pt x="6073" y="2960395"/>
                </a:moveTo>
                <a:lnTo>
                  <a:pt x="3445" y="2960395"/>
                </a:lnTo>
                <a:lnTo>
                  <a:pt x="2323" y="2959931"/>
                </a:lnTo>
                <a:lnTo>
                  <a:pt x="464" y="2958072"/>
                </a:lnTo>
                <a:lnTo>
                  <a:pt x="0" y="2956950"/>
                </a:lnTo>
                <a:lnTo>
                  <a:pt x="0" y="2954322"/>
                </a:lnTo>
                <a:lnTo>
                  <a:pt x="464" y="2953200"/>
                </a:lnTo>
                <a:lnTo>
                  <a:pt x="2323" y="2951341"/>
                </a:lnTo>
                <a:lnTo>
                  <a:pt x="3445" y="2950876"/>
                </a:lnTo>
                <a:lnTo>
                  <a:pt x="6073" y="2950876"/>
                </a:lnTo>
                <a:lnTo>
                  <a:pt x="7195" y="2951341"/>
                </a:lnTo>
                <a:lnTo>
                  <a:pt x="9054" y="2953200"/>
                </a:lnTo>
                <a:lnTo>
                  <a:pt x="9518" y="2954322"/>
                </a:lnTo>
                <a:lnTo>
                  <a:pt x="9518" y="2956950"/>
                </a:lnTo>
                <a:lnTo>
                  <a:pt x="9054" y="2958072"/>
                </a:lnTo>
                <a:lnTo>
                  <a:pt x="7195" y="2959931"/>
                </a:lnTo>
                <a:lnTo>
                  <a:pt x="6073" y="2960395"/>
                </a:lnTo>
                <a:close/>
              </a:path>
              <a:path w="9525" h="4483734">
                <a:moveTo>
                  <a:pt x="6073" y="2912800"/>
                </a:moveTo>
                <a:lnTo>
                  <a:pt x="3445" y="2912800"/>
                </a:lnTo>
                <a:lnTo>
                  <a:pt x="2323" y="2912336"/>
                </a:lnTo>
                <a:lnTo>
                  <a:pt x="464" y="2910477"/>
                </a:lnTo>
                <a:lnTo>
                  <a:pt x="0" y="2909355"/>
                </a:lnTo>
                <a:lnTo>
                  <a:pt x="0" y="2906727"/>
                </a:lnTo>
                <a:lnTo>
                  <a:pt x="464" y="2905605"/>
                </a:lnTo>
                <a:lnTo>
                  <a:pt x="2323" y="2903746"/>
                </a:lnTo>
                <a:lnTo>
                  <a:pt x="3445" y="2903281"/>
                </a:lnTo>
                <a:lnTo>
                  <a:pt x="6073" y="2903281"/>
                </a:lnTo>
                <a:lnTo>
                  <a:pt x="7195" y="2903746"/>
                </a:lnTo>
                <a:lnTo>
                  <a:pt x="9054" y="2905605"/>
                </a:lnTo>
                <a:lnTo>
                  <a:pt x="9518" y="2906727"/>
                </a:lnTo>
                <a:lnTo>
                  <a:pt x="9518" y="2909355"/>
                </a:lnTo>
                <a:lnTo>
                  <a:pt x="9054" y="2910477"/>
                </a:lnTo>
                <a:lnTo>
                  <a:pt x="7195" y="2912336"/>
                </a:lnTo>
                <a:lnTo>
                  <a:pt x="6073" y="2912800"/>
                </a:lnTo>
                <a:close/>
              </a:path>
              <a:path w="9525" h="4483734">
                <a:moveTo>
                  <a:pt x="6073" y="2865206"/>
                </a:moveTo>
                <a:lnTo>
                  <a:pt x="3445" y="2865206"/>
                </a:lnTo>
                <a:lnTo>
                  <a:pt x="2323" y="2864741"/>
                </a:lnTo>
                <a:lnTo>
                  <a:pt x="464" y="2862882"/>
                </a:lnTo>
                <a:lnTo>
                  <a:pt x="0" y="2861761"/>
                </a:lnTo>
                <a:lnTo>
                  <a:pt x="0" y="2859132"/>
                </a:lnTo>
                <a:lnTo>
                  <a:pt x="464" y="2858010"/>
                </a:lnTo>
                <a:lnTo>
                  <a:pt x="2323" y="2856151"/>
                </a:lnTo>
                <a:lnTo>
                  <a:pt x="3445" y="2855687"/>
                </a:lnTo>
                <a:lnTo>
                  <a:pt x="6073" y="2855687"/>
                </a:lnTo>
                <a:lnTo>
                  <a:pt x="7195" y="2856151"/>
                </a:lnTo>
                <a:lnTo>
                  <a:pt x="9054" y="2858010"/>
                </a:lnTo>
                <a:lnTo>
                  <a:pt x="9518" y="2859132"/>
                </a:lnTo>
                <a:lnTo>
                  <a:pt x="9518" y="2861761"/>
                </a:lnTo>
                <a:lnTo>
                  <a:pt x="9054" y="2862882"/>
                </a:lnTo>
                <a:lnTo>
                  <a:pt x="7195" y="2864741"/>
                </a:lnTo>
                <a:lnTo>
                  <a:pt x="6073" y="2865206"/>
                </a:lnTo>
                <a:close/>
              </a:path>
              <a:path w="9525" h="4483734">
                <a:moveTo>
                  <a:pt x="6073" y="2817611"/>
                </a:moveTo>
                <a:lnTo>
                  <a:pt x="3445" y="2817611"/>
                </a:lnTo>
                <a:lnTo>
                  <a:pt x="2323" y="2817146"/>
                </a:lnTo>
                <a:lnTo>
                  <a:pt x="464" y="2815288"/>
                </a:lnTo>
                <a:lnTo>
                  <a:pt x="0" y="2814166"/>
                </a:lnTo>
                <a:lnTo>
                  <a:pt x="0" y="2811537"/>
                </a:lnTo>
                <a:lnTo>
                  <a:pt x="464" y="2810415"/>
                </a:lnTo>
                <a:lnTo>
                  <a:pt x="2323" y="2808557"/>
                </a:lnTo>
                <a:lnTo>
                  <a:pt x="3445" y="2808092"/>
                </a:lnTo>
                <a:lnTo>
                  <a:pt x="6073" y="2808092"/>
                </a:lnTo>
                <a:lnTo>
                  <a:pt x="7195" y="2808557"/>
                </a:lnTo>
                <a:lnTo>
                  <a:pt x="9054" y="2810415"/>
                </a:lnTo>
                <a:lnTo>
                  <a:pt x="9518" y="2811537"/>
                </a:lnTo>
                <a:lnTo>
                  <a:pt x="9518" y="2814166"/>
                </a:lnTo>
                <a:lnTo>
                  <a:pt x="9054" y="2815288"/>
                </a:lnTo>
                <a:lnTo>
                  <a:pt x="7195" y="2817146"/>
                </a:lnTo>
                <a:lnTo>
                  <a:pt x="6073" y="2817611"/>
                </a:lnTo>
                <a:close/>
              </a:path>
              <a:path w="9525" h="4483734">
                <a:moveTo>
                  <a:pt x="6073" y="2770016"/>
                </a:moveTo>
                <a:lnTo>
                  <a:pt x="3445" y="2770016"/>
                </a:lnTo>
                <a:lnTo>
                  <a:pt x="2323" y="2769551"/>
                </a:lnTo>
                <a:lnTo>
                  <a:pt x="464" y="2767693"/>
                </a:lnTo>
                <a:lnTo>
                  <a:pt x="0" y="2766571"/>
                </a:lnTo>
                <a:lnTo>
                  <a:pt x="0" y="2763942"/>
                </a:lnTo>
                <a:lnTo>
                  <a:pt x="464" y="2762820"/>
                </a:lnTo>
                <a:lnTo>
                  <a:pt x="2323" y="2760962"/>
                </a:lnTo>
                <a:lnTo>
                  <a:pt x="3445" y="2760497"/>
                </a:lnTo>
                <a:lnTo>
                  <a:pt x="6073" y="2760497"/>
                </a:lnTo>
                <a:lnTo>
                  <a:pt x="7195" y="2760962"/>
                </a:lnTo>
                <a:lnTo>
                  <a:pt x="9054" y="2762820"/>
                </a:lnTo>
                <a:lnTo>
                  <a:pt x="9518" y="2763942"/>
                </a:lnTo>
                <a:lnTo>
                  <a:pt x="9518" y="2766571"/>
                </a:lnTo>
                <a:lnTo>
                  <a:pt x="9054" y="2767693"/>
                </a:lnTo>
                <a:lnTo>
                  <a:pt x="7195" y="2769551"/>
                </a:lnTo>
                <a:lnTo>
                  <a:pt x="6073" y="2770016"/>
                </a:lnTo>
                <a:close/>
              </a:path>
              <a:path w="9525" h="4483734">
                <a:moveTo>
                  <a:pt x="6073" y="2722421"/>
                </a:moveTo>
                <a:lnTo>
                  <a:pt x="3445" y="2722421"/>
                </a:lnTo>
                <a:lnTo>
                  <a:pt x="2323" y="2721957"/>
                </a:lnTo>
                <a:lnTo>
                  <a:pt x="464" y="2720098"/>
                </a:lnTo>
                <a:lnTo>
                  <a:pt x="0" y="2718976"/>
                </a:lnTo>
                <a:lnTo>
                  <a:pt x="0" y="2716348"/>
                </a:lnTo>
                <a:lnTo>
                  <a:pt x="464" y="2715226"/>
                </a:lnTo>
                <a:lnTo>
                  <a:pt x="2323" y="2713367"/>
                </a:lnTo>
                <a:lnTo>
                  <a:pt x="3445" y="2712902"/>
                </a:lnTo>
                <a:lnTo>
                  <a:pt x="6073" y="2712902"/>
                </a:lnTo>
                <a:lnTo>
                  <a:pt x="7195" y="2713367"/>
                </a:lnTo>
                <a:lnTo>
                  <a:pt x="9054" y="2715226"/>
                </a:lnTo>
                <a:lnTo>
                  <a:pt x="9518" y="2716348"/>
                </a:lnTo>
                <a:lnTo>
                  <a:pt x="9518" y="2718976"/>
                </a:lnTo>
                <a:lnTo>
                  <a:pt x="9054" y="2720098"/>
                </a:lnTo>
                <a:lnTo>
                  <a:pt x="7195" y="2721957"/>
                </a:lnTo>
                <a:lnTo>
                  <a:pt x="6073" y="2722421"/>
                </a:lnTo>
                <a:close/>
              </a:path>
              <a:path w="9525" h="4483734">
                <a:moveTo>
                  <a:pt x="6073" y="2674826"/>
                </a:moveTo>
                <a:lnTo>
                  <a:pt x="3445" y="2674826"/>
                </a:lnTo>
                <a:lnTo>
                  <a:pt x="2323" y="2674362"/>
                </a:lnTo>
                <a:lnTo>
                  <a:pt x="464" y="2672503"/>
                </a:lnTo>
                <a:lnTo>
                  <a:pt x="0" y="2671381"/>
                </a:lnTo>
                <a:lnTo>
                  <a:pt x="0" y="2668753"/>
                </a:lnTo>
                <a:lnTo>
                  <a:pt x="464" y="2667631"/>
                </a:lnTo>
                <a:lnTo>
                  <a:pt x="2323" y="2665772"/>
                </a:lnTo>
                <a:lnTo>
                  <a:pt x="3445" y="2665308"/>
                </a:lnTo>
                <a:lnTo>
                  <a:pt x="6073" y="2665308"/>
                </a:lnTo>
                <a:lnTo>
                  <a:pt x="7195" y="2665772"/>
                </a:lnTo>
                <a:lnTo>
                  <a:pt x="9054" y="2667631"/>
                </a:lnTo>
                <a:lnTo>
                  <a:pt x="9518" y="2668753"/>
                </a:lnTo>
                <a:lnTo>
                  <a:pt x="9518" y="2671381"/>
                </a:lnTo>
                <a:lnTo>
                  <a:pt x="9054" y="2672503"/>
                </a:lnTo>
                <a:lnTo>
                  <a:pt x="7195" y="2674362"/>
                </a:lnTo>
                <a:lnTo>
                  <a:pt x="6073" y="2674826"/>
                </a:lnTo>
                <a:close/>
              </a:path>
              <a:path w="9525" h="4483734">
                <a:moveTo>
                  <a:pt x="6073" y="2627232"/>
                </a:moveTo>
                <a:lnTo>
                  <a:pt x="3445" y="2627232"/>
                </a:lnTo>
                <a:lnTo>
                  <a:pt x="2323" y="2626767"/>
                </a:lnTo>
                <a:lnTo>
                  <a:pt x="464" y="2624908"/>
                </a:lnTo>
                <a:lnTo>
                  <a:pt x="0" y="2623787"/>
                </a:lnTo>
                <a:lnTo>
                  <a:pt x="0" y="2621158"/>
                </a:lnTo>
                <a:lnTo>
                  <a:pt x="464" y="2620036"/>
                </a:lnTo>
                <a:lnTo>
                  <a:pt x="2323" y="2618178"/>
                </a:lnTo>
                <a:lnTo>
                  <a:pt x="3445" y="2617713"/>
                </a:lnTo>
                <a:lnTo>
                  <a:pt x="6073" y="2617713"/>
                </a:lnTo>
                <a:lnTo>
                  <a:pt x="7195" y="2618178"/>
                </a:lnTo>
                <a:lnTo>
                  <a:pt x="9054" y="2620036"/>
                </a:lnTo>
                <a:lnTo>
                  <a:pt x="9518" y="2621158"/>
                </a:lnTo>
                <a:lnTo>
                  <a:pt x="9518" y="2623787"/>
                </a:lnTo>
                <a:lnTo>
                  <a:pt x="9054" y="2624908"/>
                </a:lnTo>
                <a:lnTo>
                  <a:pt x="7195" y="2626767"/>
                </a:lnTo>
                <a:lnTo>
                  <a:pt x="6073" y="2627232"/>
                </a:lnTo>
                <a:close/>
              </a:path>
              <a:path w="9525" h="4483734">
                <a:moveTo>
                  <a:pt x="6073" y="2579637"/>
                </a:moveTo>
                <a:lnTo>
                  <a:pt x="3445" y="2579637"/>
                </a:lnTo>
                <a:lnTo>
                  <a:pt x="2323" y="2579172"/>
                </a:lnTo>
                <a:lnTo>
                  <a:pt x="464" y="2577314"/>
                </a:lnTo>
                <a:lnTo>
                  <a:pt x="0" y="2576192"/>
                </a:lnTo>
                <a:lnTo>
                  <a:pt x="0" y="2573563"/>
                </a:lnTo>
                <a:lnTo>
                  <a:pt x="464" y="2572441"/>
                </a:lnTo>
                <a:lnTo>
                  <a:pt x="2323" y="2570583"/>
                </a:lnTo>
                <a:lnTo>
                  <a:pt x="3445" y="2570118"/>
                </a:lnTo>
                <a:lnTo>
                  <a:pt x="6073" y="2570118"/>
                </a:lnTo>
                <a:lnTo>
                  <a:pt x="7195" y="2570583"/>
                </a:lnTo>
                <a:lnTo>
                  <a:pt x="9054" y="2572441"/>
                </a:lnTo>
                <a:lnTo>
                  <a:pt x="9518" y="2573563"/>
                </a:lnTo>
                <a:lnTo>
                  <a:pt x="9518" y="2576192"/>
                </a:lnTo>
                <a:lnTo>
                  <a:pt x="9054" y="2577314"/>
                </a:lnTo>
                <a:lnTo>
                  <a:pt x="7195" y="2579172"/>
                </a:lnTo>
                <a:lnTo>
                  <a:pt x="6073" y="2579637"/>
                </a:lnTo>
                <a:close/>
              </a:path>
              <a:path w="9525" h="4483734">
                <a:moveTo>
                  <a:pt x="6073" y="2532042"/>
                </a:moveTo>
                <a:lnTo>
                  <a:pt x="3445" y="2532042"/>
                </a:lnTo>
                <a:lnTo>
                  <a:pt x="2323" y="2531577"/>
                </a:lnTo>
                <a:lnTo>
                  <a:pt x="464" y="2529719"/>
                </a:lnTo>
                <a:lnTo>
                  <a:pt x="0" y="2528597"/>
                </a:lnTo>
                <a:lnTo>
                  <a:pt x="0" y="2525969"/>
                </a:lnTo>
                <a:lnTo>
                  <a:pt x="464" y="2524847"/>
                </a:lnTo>
                <a:lnTo>
                  <a:pt x="2323" y="2522988"/>
                </a:lnTo>
                <a:lnTo>
                  <a:pt x="3445" y="2522523"/>
                </a:lnTo>
                <a:lnTo>
                  <a:pt x="6073" y="2522523"/>
                </a:lnTo>
                <a:lnTo>
                  <a:pt x="7195" y="2522988"/>
                </a:lnTo>
                <a:lnTo>
                  <a:pt x="9054" y="2524847"/>
                </a:lnTo>
                <a:lnTo>
                  <a:pt x="9518" y="2525969"/>
                </a:lnTo>
                <a:lnTo>
                  <a:pt x="9518" y="2528597"/>
                </a:lnTo>
                <a:lnTo>
                  <a:pt x="9054" y="2529719"/>
                </a:lnTo>
                <a:lnTo>
                  <a:pt x="7195" y="2531577"/>
                </a:lnTo>
                <a:lnTo>
                  <a:pt x="6073" y="2532042"/>
                </a:lnTo>
                <a:close/>
              </a:path>
              <a:path w="9525" h="4483734">
                <a:moveTo>
                  <a:pt x="6073" y="2484447"/>
                </a:moveTo>
                <a:lnTo>
                  <a:pt x="3445" y="2484447"/>
                </a:lnTo>
                <a:lnTo>
                  <a:pt x="2323" y="2483983"/>
                </a:lnTo>
                <a:lnTo>
                  <a:pt x="464" y="2482124"/>
                </a:lnTo>
                <a:lnTo>
                  <a:pt x="0" y="2481002"/>
                </a:lnTo>
                <a:lnTo>
                  <a:pt x="0" y="2478374"/>
                </a:lnTo>
                <a:lnTo>
                  <a:pt x="464" y="2477252"/>
                </a:lnTo>
                <a:lnTo>
                  <a:pt x="2323" y="2475393"/>
                </a:lnTo>
                <a:lnTo>
                  <a:pt x="3445" y="2474929"/>
                </a:lnTo>
                <a:lnTo>
                  <a:pt x="6073" y="2474929"/>
                </a:lnTo>
                <a:lnTo>
                  <a:pt x="7195" y="2475393"/>
                </a:lnTo>
                <a:lnTo>
                  <a:pt x="9054" y="2477252"/>
                </a:lnTo>
                <a:lnTo>
                  <a:pt x="9518" y="2478374"/>
                </a:lnTo>
                <a:lnTo>
                  <a:pt x="9518" y="2481002"/>
                </a:lnTo>
                <a:lnTo>
                  <a:pt x="9054" y="2482124"/>
                </a:lnTo>
                <a:lnTo>
                  <a:pt x="7195" y="2483983"/>
                </a:lnTo>
                <a:lnTo>
                  <a:pt x="6073" y="2484447"/>
                </a:lnTo>
                <a:close/>
              </a:path>
              <a:path w="9525" h="4483734">
                <a:moveTo>
                  <a:pt x="6073" y="2436853"/>
                </a:moveTo>
                <a:lnTo>
                  <a:pt x="3445" y="2436853"/>
                </a:lnTo>
                <a:lnTo>
                  <a:pt x="2323" y="2436388"/>
                </a:lnTo>
                <a:lnTo>
                  <a:pt x="464" y="2434529"/>
                </a:lnTo>
                <a:lnTo>
                  <a:pt x="0" y="2433407"/>
                </a:lnTo>
                <a:lnTo>
                  <a:pt x="0" y="2430779"/>
                </a:lnTo>
                <a:lnTo>
                  <a:pt x="464" y="2429657"/>
                </a:lnTo>
                <a:lnTo>
                  <a:pt x="2323" y="2427798"/>
                </a:lnTo>
                <a:lnTo>
                  <a:pt x="3445" y="2427334"/>
                </a:lnTo>
                <a:lnTo>
                  <a:pt x="6073" y="2427334"/>
                </a:lnTo>
                <a:lnTo>
                  <a:pt x="7195" y="2427798"/>
                </a:lnTo>
                <a:lnTo>
                  <a:pt x="9054" y="2429657"/>
                </a:lnTo>
                <a:lnTo>
                  <a:pt x="9518" y="2430779"/>
                </a:lnTo>
                <a:lnTo>
                  <a:pt x="9518" y="2433407"/>
                </a:lnTo>
                <a:lnTo>
                  <a:pt x="9054" y="2434529"/>
                </a:lnTo>
                <a:lnTo>
                  <a:pt x="7195" y="2436388"/>
                </a:lnTo>
                <a:lnTo>
                  <a:pt x="6073" y="2436853"/>
                </a:lnTo>
                <a:close/>
              </a:path>
              <a:path w="9525" h="4483734">
                <a:moveTo>
                  <a:pt x="6073" y="2389258"/>
                </a:moveTo>
                <a:lnTo>
                  <a:pt x="3445" y="2389258"/>
                </a:lnTo>
                <a:lnTo>
                  <a:pt x="2323" y="2388793"/>
                </a:lnTo>
                <a:lnTo>
                  <a:pt x="464" y="2386935"/>
                </a:lnTo>
                <a:lnTo>
                  <a:pt x="0" y="2385813"/>
                </a:lnTo>
                <a:lnTo>
                  <a:pt x="0" y="2383184"/>
                </a:lnTo>
                <a:lnTo>
                  <a:pt x="464" y="2382062"/>
                </a:lnTo>
                <a:lnTo>
                  <a:pt x="2323" y="2380204"/>
                </a:lnTo>
                <a:lnTo>
                  <a:pt x="3445" y="2379739"/>
                </a:lnTo>
                <a:lnTo>
                  <a:pt x="6073" y="2379739"/>
                </a:lnTo>
                <a:lnTo>
                  <a:pt x="7195" y="2380204"/>
                </a:lnTo>
                <a:lnTo>
                  <a:pt x="9054" y="2382062"/>
                </a:lnTo>
                <a:lnTo>
                  <a:pt x="9518" y="2383184"/>
                </a:lnTo>
                <a:lnTo>
                  <a:pt x="9518" y="2385813"/>
                </a:lnTo>
                <a:lnTo>
                  <a:pt x="9054" y="2386935"/>
                </a:lnTo>
                <a:lnTo>
                  <a:pt x="7195" y="2388793"/>
                </a:lnTo>
                <a:lnTo>
                  <a:pt x="6073" y="2389258"/>
                </a:lnTo>
                <a:close/>
              </a:path>
              <a:path w="9525" h="4483734">
                <a:moveTo>
                  <a:pt x="6073" y="2341663"/>
                </a:moveTo>
                <a:lnTo>
                  <a:pt x="3445" y="2341663"/>
                </a:lnTo>
                <a:lnTo>
                  <a:pt x="2323" y="2341198"/>
                </a:lnTo>
                <a:lnTo>
                  <a:pt x="464" y="2339340"/>
                </a:lnTo>
                <a:lnTo>
                  <a:pt x="0" y="2338218"/>
                </a:lnTo>
                <a:lnTo>
                  <a:pt x="0" y="2335589"/>
                </a:lnTo>
                <a:lnTo>
                  <a:pt x="464" y="2334467"/>
                </a:lnTo>
                <a:lnTo>
                  <a:pt x="2323" y="2332609"/>
                </a:lnTo>
                <a:lnTo>
                  <a:pt x="3445" y="2332144"/>
                </a:lnTo>
                <a:lnTo>
                  <a:pt x="6073" y="2332144"/>
                </a:lnTo>
                <a:lnTo>
                  <a:pt x="7195" y="2332609"/>
                </a:lnTo>
                <a:lnTo>
                  <a:pt x="9054" y="2334467"/>
                </a:lnTo>
                <a:lnTo>
                  <a:pt x="9518" y="2335589"/>
                </a:lnTo>
                <a:lnTo>
                  <a:pt x="9518" y="2338218"/>
                </a:lnTo>
                <a:lnTo>
                  <a:pt x="9054" y="2339340"/>
                </a:lnTo>
                <a:lnTo>
                  <a:pt x="7195" y="2341198"/>
                </a:lnTo>
                <a:lnTo>
                  <a:pt x="6073" y="2341663"/>
                </a:lnTo>
                <a:close/>
              </a:path>
              <a:path w="9525" h="4483734">
                <a:moveTo>
                  <a:pt x="6073" y="2294068"/>
                </a:moveTo>
                <a:lnTo>
                  <a:pt x="3445" y="2294068"/>
                </a:lnTo>
                <a:lnTo>
                  <a:pt x="2323" y="2293604"/>
                </a:lnTo>
                <a:lnTo>
                  <a:pt x="464" y="2291745"/>
                </a:lnTo>
                <a:lnTo>
                  <a:pt x="0" y="2290623"/>
                </a:lnTo>
                <a:lnTo>
                  <a:pt x="0" y="2287995"/>
                </a:lnTo>
                <a:lnTo>
                  <a:pt x="464" y="2286873"/>
                </a:lnTo>
                <a:lnTo>
                  <a:pt x="2323" y="2285014"/>
                </a:lnTo>
                <a:lnTo>
                  <a:pt x="3445" y="2284549"/>
                </a:lnTo>
                <a:lnTo>
                  <a:pt x="6073" y="2284549"/>
                </a:lnTo>
                <a:lnTo>
                  <a:pt x="7195" y="2285014"/>
                </a:lnTo>
                <a:lnTo>
                  <a:pt x="9054" y="2286873"/>
                </a:lnTo>
                <a:lnTo>
                  <a:pt x="9518" y="2287995"/>
                </a:lnTo>
                <a:lnTo>
                  <a:pt x="9518" y="2290623"/>
                </a:lnTo>
                <a:lnTo>
                  <a:pt x="9054" y="2291745"/>
                </a:lnTo>
                <a:lnTo>
                  <a:pt x="7195" y="2293604"/>
                </a:lnTo>
                <a:lnTo>
                  <a:pt x="6073" y="2294068"/>
                </a:lnTo>
                <a:close/>
              </a:path>
              <a:path w="9525" h="4483734">
                <a:moveTo>
                  <a:pt x="6073" y="2246473"/>
                </a:moveTo>
                <a:lnTo>
                  <a:pt x="3445" y="2246473"/>
                </a:lnTo>
                <a:lnTo>
                  <a:pt x="2323" y="2246009"/>
                </a:lnTo>
                <a:lnTo>
                  <a:pt x="464" y="2244150"/>
                </a:lnTo>
                <a:lnTo>
                  <a:pt x="0" y="2243028"/>
                </a:lnTo>
                <a:lnTo>
                  <a:pt x="0" y="2240400"/>
                </a:lnTo>
                <a:lnTo>
                  <a:pt x="464" y="2239278"/>
                </a:lnTo>
                <a:lnTo>
                  <a:pt x="2323" y="2237419"/>
                </a:lnTo>
                <a:lnTo>
                  <a:pt x="3445" y="2236955"/>
                </a:lnTo>
                <a:lnTo>
                  <a:pt x="6073" y="2236955"/>
                </a:lnTo>
                <a:lnTo>
                  <a:pt x="7195" y="2237419"/>
                </a:lnTo>
                <a:lnTo>
                  <a:pt x="9054" y="2239278"/>
                </a:lnTo>
                <a:lnTo>
                  <a:pt x="9518" y="2240400"/>
                </a:lnTo>
                <a:lnTo>
                  <a:pt x="9518" y="2243028"/>
                </a:lnTo>
                <a:lnTo>
                  <a:pt x="9054" y="2244150"/>
                </a:lnTo>
                <a:lnTo>
                  <a:pt x="7195" y="2246009"/>
                </a:lnTo>
                <a:lnTo>
                  <a:pt x="6073" y="2246473"/>
                </a:lnTo>
                <a:close/>
              </a:path>
              <a:path w="9525" h="4483734">
                <a:moveTo>
                  <a:pt x="6073" y="2198879"/>
                </a:moveTo>
                <a:lnTo>
                  <a:pt x="3445" y="2198879"/>
                </a:lnTo>
                <a:lnTo>
                  <a:pt x="2323" y="2198414"/>
                </a:lnTo>
                <a:lnTo>
                  <a:pt x="464" y="2196555"/>
                </a:lnTo>
                <a:lnTo>
                  <a:pt x="0" y="2195434"/>
                </a:lnTo>
                <a:lnTo>
                  <a:pt x="0" y="2192805"/>
                </a:lnTo>
                <a:lnTo>
                  <a:pt x="464" y="2191683"/>
                </a:lnTo>
                <a:lnTo>
                  <a:pt x="2323" y="2189825"/>
                </a:lnTo>
                <a:lnTo>
                  <a:pt x="3445" y="2189360"/>
                </a:lnTo>
                <a:lnTo>
                  <a:pt x="6073" y="2189360"/>
                </a:lnTo>
                <a:lnTo>
                  <a:pt x="7195" y="2189825"/>
                </a:lnTo>
                <a:lnTo>
                  <a:pt x="9054" y="2191683"/>
                </a:lnTo>
                <a:lnTo>
                  <a:pt x="9518" y="2192805"/>
                </a:lnTo>
                <a:lnTo>
                  <a:pt x="9518" y="2195434"/>
                </a:lnTo>
                <a:lnTo>
                  <a:pt x="9054" y="2196555"/>
                </a:lnTo>
                <a:lnTo>
                  <a:pt x="7195" y="2198414"/>
                </a:lnTo>
                <a:lnTo>
                  <a:pt x="6073" y="2198879"/>
                </a:lnTo>
                <a:close/>
              </a:path>
              <a:path w="9525" h="4483734">
                <a:moveTo>
                  <a:pt x="6073" y="2151284"/>
                </a:moveTo>
                <a:lnTo>
                  <a:pt x="3445" y="2151284"/>
                </a:lnTo>
                <a:lnTo>
                  <a:pt x="2323" y="2150819"/>
                </a:lnTo>
                <a:lnTo>
                  <a:pt x="464" y="2148960"/>
                </a:lnTo>
                <a:lnTo>
                  <a:pt x="0" y="2147838"/>
                </a:lnTo>
                <a:lnTo>
                  <a:pt x="0" y="2145210"/>
                </a:lnTo>
                <a:lnTo>
                  <a:pt x="464" y="2144088"/>
                </a:lnTo>
                <a:lnTo>
                  <a:pt x="2323" y="2142230"/>
                </a:lnTo>
                <a:lnTo>
                  <a:pt x="3445" y="2141765"/>
                </a:lnTo>
                <a:lnTo>
                  <a:pt x="6073" y="2141765"/>
                </a:lnTo>
                <a:lnTo>
                  <a:pt x="7195" y="2142230"/>
                </a:lnTo>
                <a:lnTo>
                  <a:pt x="9054" y="2144088"/>
                </a:lnTo>
                <a:lnTo>
                  <a:pt x="9518" y="2145210"/>
                </a:lnTo>
                <a:lnTo>
                  <a:pt x="9518" y="2147838"/>
                </a:lnTo>
                <a:lnTo>
                  <a:pt x="9054" y="2148960"/>
                </a:lnTo>
                <a:lnTo>
                  <a:pt x="7195" y="2150819"/>
                </a:lnTo>
                <a:lnTo>
                  <a:pt x="6073" y="2151284"/>
                </a:lnTo>
                <a:close/>
              </a:path>
              <a:path w="9525" h="4483734">
                <a:moveTo>
                  <a:pt x="6073" y="2103689"/>
                </a:moveTo>
                <a:lnTo>
                  <a:pt x="3445" y="2103689"/>
                </a:lnTo>
                <a:lnTo>
                  <a:pt x="2323" y="2103224"/>
                </a:lnTo>
                <a:lnTo>
                  <a:pt x="464" y="2101366"/>
                </a:lnTo>
                <a:lnTo>
                  <a:pt x="0" y="2100244"/>
                </a:lnTo>
                <a:lnTo>
                  <a:pt x="0" y="2097615"/>
                </a:lnTo>
                <a:lnTo>
                  <a:pt x="464" y="2096494"/>
                </a:lnTo>
                <a:lnTo>
                  <a:pt x="2323" y="2094635"/>
                </a:lnTo>
                <a:lnTo>
                  <a:pt x="3445" y="2094170"/>
                </a:lnTo>
                <a:lnTo>
                  <a:pt x="6073" y="2094170"/>
                </a:lnTo>
                <a:lnTo>
                  <a:pt x="7195" y="2094635"/>
                </a:lnTo>
                <a:lnTo>
                  <a:pt x="9054" y="2096494"/>
                </a:lnTo>
                <a:lnTo>
                  <a:pt x="9518" y="2097615"/>
                </a:lnTo>
                <a:lnTo>
                  <a:pt x="9518" y="2100244"/>
                </a:lnTo>
                <a:lnTo>
                  <a:pt x="9054" y="2101366"/>
                </a:lnTo>
                <a:lnTo>
                  <a:pt x="7195" y="2103224"/>
                </a:lnTo>
                <a:lnTo>
                  <a:pt x="6073" y="2103689"/>
                </a:lnTo>
                <a:close/>
              </a:path>
              <a:path w="9525" h="4483734">
                <a:moveTo>
                  <a:pt x="6073" y="2056094"/>
                </a:moveTo>
                <a:lnTo>
                  <a:pt x="3445" y="2056094"/>
                </a:lnTo>
                <a:lnTo>
                  <a:pt x="2323" y="2055630"/>
                </a:lnTo>
                <a:lnTo>
                  <a:pt x="464" y="2053771"/>
                </a:lnTo>
                <a:lnTo>
                  <a:pt x="0" y="2052649"/>
                </a:lnTo>
                <a:lnTo>
                  <a:pt x="0" y="2050021"/>
                </a:lnTo>
                <a:lnTo>
                  <a:pt x="464" y="2048899"/>
                </a:lnTo>
                <a:lnTo>
                  <a:pt x="2323" y="2047040"/>
                </a:lnTo>
                <a:lnTo>
                  <a:pt x="3445" y="2046575"/>
                </a:lnTo>
                <a:lnTo>
                  <a:pt x="6073" y="2046575"/>
                </a:lnTo>
                <a:lnTo>
                  <a:pt x="7195" y="2047040"/>
                </a:lnTo>
                <a:lnTo>
                  <a:pt x="9054" y="2048899"/>
                </a:lnTo>
                <a:lnTo>
                  <a:pt x="9518" y="2050021"/>
                </a:lnTo>
                <a:lnTo>
                  <a:pt x="9518" y="2052649"/>
                </a:lnTo>
                <a:lnTo>
                  <a:pt x="9054" y="2053771"/>
                </a:lnTo>
                <a:lnTo>
                  <a:pt x="7195" y="2055630"/>
                </a:lnTo>
                <a:lnTo>
                  <a:pt x="6073" y="2056094"/>
                </a:lnTo>
                <a:close/>
              </a:path>
              <a:path w="9525" h="4483734">
                <a:moveTo>
                  <a:pt x="6073" y="2008499"/>
                </a:moveTo>
                <a:lnTo>
                  <a:pt x="3445" y="2008499"/>
                </a:lnTo>
                <a:lnTo>
                  <a:pt x="2323" y="2008035"/>
                </a:lnTo>
                <a:lnTo>
                  <a:pt x="464" y="2006176"/>
                </a:lnTo>
                <a:lnTo>
                  <a:pt x="0" y="2005054"/>
                </a:lnTo>
                <a:lnTo>
                  <a:pt x="0" y="2002426"/>
                </a:lnTo>
                <a:lnTo>
                  <a:pt x="464" y="2001304"/>
                </a:lnTo>
                <a:lnTo>
                  <a:pt x="2323" y="1999446"/>
                </a:lnTo>
                <a:lnTo>
                  <a:pt x="3445" y="1998981"/>
                </a:lnTo>
                <a:lnTo>
                  <a:pt x="6073" y="1998981"/>
                </a:lnTo>
                <a:lnTo>
                  <a:pt x="7195" y="1999446"/>
                </a:lnTo>
                <a:lnTo>
                  <a:pt x="9054" y="2001304"/>
                </a:lnTo>
                <a:lnTo>
                  <a:pt x="9518" y="2002426"/>
                </a:lnTo>
                <a:lnTo>
                  <a:pt x="9518" y="2005054"/>
                </a:lnTo>
                <a:lnTo>
                  <a:pt x="9054" y="2006176"/>
                </a:lnTo>
                <a:lnTo>
                  <a:pt x="7195" y="2008035"/>
                </a:lnTo>
                <a:lnTo>
                  <a:pt x="6073" y="2008499"/>
                </a:lnTo>
                <a:close/>
              </a:path>
              <a:path w="9525" h="4483734">
                <a:moveTo>
                  <a:pt x="6073" y="1960905"/>
                </a:moveTo>
                <a:lnTo>
                  <a:pt x="3445" y="1960905"/>
                </a:lnTo>
                <a:lnTo>
                  <a:pt x="2323" y="1960440"/>
                </a:lnTo>
                <a:lnTo>
                  <a:pt x="464" y="1958582"/>
                </a:lnTo>
                <a:lnTo>
                  <a:pt x="0" y="1957460"/>
                </a:lnTo>
                <a:lnTo>
                  <a:pt x="0" y="1954831"/>
                </a:lnTo>
                <a:lnTo>
                  <a:pt x="464" y="1953709"/>
                </a:lnTo>
                <a:lnTo>
                  <a:pt x="2323" y="1951850"/>
                </a:lnTo>
                <a:lnTo>
                  <a:pt x="3445" y="1951386"/>
                </a:lnTo>
                <a:lnTo>
                  <a:pt x="6073" y="1951386"/>
                </a:lnTo>
                <a:lnTo>
                  <a:pt x="7195" y="1951850"/>
                </a:lnTo>
                <a:lnTo>
                  <a:pt x="9054" y="1953709"/>
                </a:lnTo>
                <a:lnTo>
                  <a:pt x="9518" y="1954831"/>
                </a:lnTo>
                <a:lnTo>
                  <a:pt x="9518" y="1957460"/>
                </a:lnTo>
                <a:lnTo>
                  <a:pt x="9054" y="1958582"/>
                </a:lnTo>
                <a:lnTo>
                  <a:pt x="7195" y="1960440"/>
                </a:lnTo>
                <a:lnTo>
                  <a:pt x="6073" y="1960905"/>
                </a:lnTo>
                <a:close/>
              </a:path>
              <a:path w="9525" h="4483734">
                <a:moveTo>
                  <a:pt x="6073" y="1913310"/>
                </a:moveTo>
                <a:lnTo>
                  <a:pt x="3445" y="1913310"/>
                </a:lnTo>
                <a:lnTo>
                  <a:pt x="2323" y="1912845"/>
                </a:lnTo>
                <a:lnTo>
                  <a:pt x="464" y="1910987"/>
                </a:lnTo>
                <a:lnTo>
                  <a:pt x="0" y="1909865"/>
                </a:lnTo>
                <a:lnTo>
                  <a:pt x="0" y="1907236"/>
                </a:lnTo>
                <a:lnTo>
                  <a:pt x="464" y="1906114"/>
                </a:lnTo>
                <a:lnTo>
                  <a:pt x="2323" y="1904256"/>
                </a:lnTo>
                <a:lnTo>
                  <a:pt x="3445" y="1903791"/>
                </a:lnTo>
                <a:lnTo>
                  <a:pt x="6073" y="1903791"/>
                </a:lnTo>
                <a:lnTo>
                  <a:pt x="7195" y="1904256"/>
                </a:lnTo>
                <a:lnTo>
                  <a:pt x="9054" y="1906114"/>
                </a:lnTo>
                <a:lnTo>
                  <a:pt x="9518" y="1907236"/>
                </a:lnTo>
                <a:lnTo>
                  <a:pt x="9518" y="1909865"/>
                </a:lnTo>
                <a:lnTo>
                  <a:pt x="9054" y="1910987"/>
                </a:lnTo>
                <a:lnTo>
                  <a:pt x="7195" y="1912845"/>
                </a:lnTo>
                <a:lnTo>
                  <a:pt x="6073" y="1913310"/>
                </a:lnTo>
                <a:close/>
              </a:path>
              <a:path w="9525" h="4483734">
                <a:moveTo>
                  <a:pt x="6073" y="1865715"/>
                </a:moveTo>
                <a:lnTo>
                  <a:pt x="3445" y="1865715"/>
                </a:lnTo>
                <a:lnTo>
                  <a:pt x="2323" y="1865250"/>
                </a:lnTo>
                <a:lnTo>
                  <a:pt x="464" y="1863392"/>
                </a:lnTo>
                <a:lnTo>
                  <a:pt x="0" y="1862270"/>
                </a:lnTo>
                <a:lnTo>
                  <a:pt x="0" y="1859641"/>
                </a:lnTo>
                <a:lnTo>
                  <a:pt x="464" y="1858519"/>
                </a:lnTo>
                <a:lnTo>
                  <a:pt x="2323" y="1856661"/>
                </a:lnTo>
                <a:lnTo>
                  <a:pt x="3445" y="1856196"/>
                </a:lnTo>
                <a:lnTo>
                  <a:pt x="6073" y="1856196"/>
                </a:lnTo>
                <a:lnTo>
                  <a:pt x="7195" y="1856661"/>
                </a:lnTo>
                <a:lnTo>
                  <a:pt x="9054" y="1858519"/>
                </a:lnTo>
                <a:lnTo>
                  <a:pt x="9518" y="1859641"/>
                </a:lnTo>
                <a:lnTo>
                  <a:pt x="9518" y="1862270"/>
                </a:lnTo>
                <a:lnTo>
                  <a:pt x="9054" y="1863392"/>
                </a:lnTo>
                <a:lnTo>
                  <a:pt x="7195" y="1865250"/>
                </a:lnTo>
                <a:lnTo>
                  <a:pt x="6073" y="1865715"/>
                </a:lnTo>
                <a:close/>
              </a:path>
              <a:path w="9525" h="4483734">
                <a:moveTo>
                  <a:pt x="6073" y="1818120"/>
                </a:moveTo>
                <a:lnTo>
                  <a:pt x="3445" y="1818120"/>
                </a:lnTo>
                <a:lnTo>
                  <a:pt x="2323" y="1817656"/>
                </a:lnTo>
                <a:lnTo>
                  <a:pt x="464" y="1815797"/>
                </a:lnTo>
                <a:lnTo>
                  <a:pt x="0" y="1814675"/>
                </a:lnTo>
                <a:lnTo>
                  <a:pt x="0" y="1812047"/>
                </a:lnTo>
                <a:lnTo>
                  <a:pt x="464" y="1810925"/>
                </a:lnTo>
                <a:lnTo>
                  <a:pt x="2323" y="1809066"/>
                </a:lnTo>
                <a:lnTo>
                  <a:pt x="3445" y="1808602"/>
                </a:lnTo>
                <a:lnTo>
                  <a:pt x="6073" y="1808602"/>
                </a:lnTo>
                <a:lnTo>
                  <a:pt x="7195" y="1809066"/>
                </a:lnTo>
                <a:lnTo>
                  <a:pt x="9054" y="1810925"/>
                </a:lnTo>
                <a:lnTo>
                  <a:pt x="9518" y="1812047"/>
                </a:lnTo>
                <a:lnTo>
                  <a:pt x="9518" y="1814675"/>
                </a:lnTo>
                <a:lnTo>
                  <a:pt x="9054" y="1815797"/>
                </a:lnTo>
                <a:lnTo>
                  <a:pt x="7195" y="1817656"/>
                </a:lnTo>
                <a:lnTo>
                  <a:pt x="6073" y="1818120"/>
                </a:lnTo>
                <a:close/>
              </a:path>
              <a:path w="9525" h="4483734">
                <a:moveTo>
                  <a:pt x="6073" y="1770525"/>
                </a:moveTo>
                <a:lnTo>
                  <a:pt x="3445" y="1770525"/>
                </a:lnTo>
                <a:lnTo>
                  <a:pt x="2323" y="1770061"/>
                </a:lnTo>
                <a:lnTo>
                  <a:pt x="464" y="1768202"/>
                </a:lnTo>
                <a:lnTo>
                  <a:pt x="0" y="1767080"/>
                </a:lnTo>
                <a:lnTo>
                  <a:pt x="0" y="1764452"/>
                </a:lnTo>
                <a:lnTo>
                  <a:pt x="464" y="1763330"/>
                </a:lnTo>
                <a:lnTo>
                  <a:pt x="2323" y="1761472"/>
                </a:lnTo>
                <a:lnTo>
                  <a:pt x="3445" y="1761007"/>
                </a:lnTo>
                <a:lnTo>
                  <a:pt x="6073" y="1761007"/>
                </a:lnTo>
                <a:lnTo>
                  <a:pt x="7195" y="1761472"/>
                </a:lnTo>
                <a:lnTo>
                  <a:pt x="9054" y="1763330"/>
                </a:lnTo>
                <a:lnTo>
                  <a:pt x="9518" y="1764452"/>
                </a:lnTo>
                <a:lnTo>
                  <a:pt x="9518" y="1767080"/>
                </a:lnTo>
                <a:lnTo>
                  <a:pt x="9054" y="1768202"/>
                </a:lnTo>
                <a:lnTo>
                  <a:pt x="7195" y="1770061"/>
                </a:lnTo>
                <a:lnTo>
                  <a:pt x="6073" y="1770525"/>
                </a:lnTo>
                <a:close/>
              </a:path>
              <a:path w="9525" h="4483734">
                <a:moveTo>
                  <a:pt x="6073" y="1722931"/>
                </a:moveTo>
                <a:lnTo>
                  <a:pt x="3445" y="1722931"/>
                </a:lnTo>
                <a:lnTo>
                  <a:pt x="2323" y="1722466"/>
                </a:lnTo>
                <a:lnTo>
                  <a:pt x="464" y="1720608"/>
                </a:lnTo>
                <a:lnTo>
                  <a:pt x="0" y="1719486"/>
                </a:lnTo>
                <a:lnTo>
                  <a:pt x="0" y="1716857"/>
                </a:lnTo>
                <a:lnTo>
                  <a:pt x="464" y="1715735"/>
                </a:lnTo>
                <a:lnTo>
                  <a:pt x="2323" y="1713877"/>
                </a:lnTo>
                <a:lnTo>
                  <a:pt x="3445" y="1713412"/>
                </a:lnTo>
                <a:lnTo>
                  <a:pt x="6073" y="1713412"/>
                </a:lnTo>
                <a:lnTo>
                  <a:pt x="7195" y="1713877"/>
                </a:lnTo>
                <a:lnTo>
                  <a:pt x="9054" y="1715735"/>
                </a:lnTo>
                <a:lnTo>
                  <a:pt x="9518" y="1716857"/>
                </a:lnTo>
                <a:lnTo>
                  <a:pt x="9518" y="1719486"/>
                </a:lnTo>
                <a:lnTo>
                  <a:pt x="9054" y="1720608"/>
                </a:lnTo>
                <a:lnTo>
                  <a:pt x="7195" y="1722466"/>
                </a:lnTo>
                <a:lnTo>
                  <a:pt x="6073" y="1722931"/>
                </a:lnTo>
                <a:close/>
              </a:path>
              <a:path w="9525" h="4483734">
                <a:moveTo>
                  <a:pt x="6073" y="1675336"/>
                </a:moveTo>
                <a:lnTo>
                  <a:pt x="3445" y="1675336"/>
                </a:lnTo>
                <a:lnTo>
                  <a:pt x="2323" y="1674871"/>
                </a:lnTo>
                <a:lnTo>
                  <a:pt x="464" y="1673013"/>
                </a:lnTo>
                <a:lnTo>
                  <a:pt x="0" y="1671891"/>
                </a:lnTo>
                <a:lnTo>
                  <a:pt x="0" y="1669262"/>
                </a:lnTo>
                <a:lnTo>
                  <a:pt x="464" y="1668141"/>
                </a:lnTo>
                <a:lnTo>
                  <a:pt x="2323" y="1666282"/>
                </a:lnTo>
                <a:lnTo>
                  <a:pt x="3445" y="1665817"/>
                </a:lnTo>
                <a:lnTo>
                  <a:pt x="6073" y="1665817"/>
                </a:lnTo>
                <a:lnTo>
                  <a:pt x="7195" y="1666282"/>
                </a:lnTo>
                <a:lnTo>
                  <a:pt x="9054" y="1668141"/>
                </a:lnTo>
                <a:lnTo>
                  <a:pt x="9518" y="1669262"/>
                </a:lnTo>
                <a:lnTo>
                  <a:pt x="9518" y="1671891"/>
                </a:lnTo>
                <a:lnTo>
                  <a:pt x="9054" y="1673013"/>
                </a:lnTo>
                <a:lnTo>
                  <a:pt x="7195" y="1674871"/>
                </a:lnTo>
                <a:lnTo>
                  <a:pt x="6073" y="1675336"/>
                </a:lnTo>
                <a:close/>
              </a:path>
              <a:path w="9525" h="4483734">
                <a:moveTo>
                  <a:pt x="6073" y="1627741"/>
                </a:moveTo>
                <a:lnTo>
                  <a:pt x="3445" y="1627741"/>
                </a:lnTo>
                <a:lnTo>
                  <a:pt x="2323" y="1627277"/>
                </a:lnTo>
                <a:lnTo>
                  <a:pt x="464" y="1625418"/>
                </a:lnTo>
                <a:lnTo>
                  <a:pt x="0" y="1624296"/>
                </a:lnTo>
                <a:lnTo>
                  <a:pt x="0" y="1621667"/>
                </a:lnTo>
                <a:lnTo>
                  <a:pt x="464" y="1620545"/>
                </a:lnTo>
                <a:lnTo>
                  <a:pt x="2323" y="1618687"/>
                </a:lnTo>
                <a:lnTo>
                  <a:pt x="3445" y="1618222"/>
                </a:lnTo>
                <a:lnTo>
                  <a:pt x="6073" y="1618222"/>
                </a:lnTo>
                <a:lnTo>
                  <a:pt x="7195" y="1618687"/>
                </a:lnTo>
                <a:lnTo>
                  <a:pt x="9054" y="1620545"/>
                </a:lnTo>
                <a:lnTo>
                  <a:pt x="9518" y="1621667"/>
                </a:lnTo>
                <a:lnTo>
                  <a:pt x="9518" y="1624296"/>
                </a:lnTo>
                <a:lnTo>
                  <a:pt x="9054" y="1625418"/>
                </a:lnTo>
                <a:lnTo>
                  <a:pt x="7195" y="1627277"/>
                </a:lnTo>
                <a:lnTo>
                  <a:pt x="6073" y="1627741"/>
                </a:lnTo>
                <a:close/>
              </a:path>
              <a:path w="9525" h="4483734">
                <a:moveTo>
                  <a:pt x="6073" y="1580146"/>
                </a:moveTo>
                <a:lnTo>
                  <a:pt x="3445" y="1580146"/>
                </a:lnTo>
                <a:lnTo>
                  <a:pt x="2323" y="1579682"/>
                </a:lnTo>
                <a:lnTo>
                  <a:pt x="464" y="1577823"/>
                </a:lnTo>
                <a:lnTo>
                  <a:pt x="0" y="1576701"/>
                </a:lnTo>
                <a:lnTo>
                  <a:pt x="0" y="1574073"/>
                </a:lnTo>
                <a:lnTo>
                  <a:pt x="464" y="1572951"/>
                </a:lnTo>
                <a:lnTo>
                  <a:pt x="2323" y="1571092"/>
                </a:lnTo>
                <a:lnTo>
                  <a:pt x="3445" y="1570628"/>
                </a:lnTo>
                <a:lnTo>
                  <a:pt x="6073" y="1570628"/>
                </a:lnTo>
                <a:lnTo>
                  <a:pt x="7195" y="1571092"/>
                </a:lnTo>
                <a:lnTo>
                  <a:pt x="9054" y="1572951"/>
                </a:lnTo>
                <a:lnTo>
                  <a:pt x="9518" y="1574073"/>
                </a:lnTo>
                <a:lnTo>
                  <a:pt x="9518" y="1576701"/>
                </a:lnTo>
                <a:lnTo>
                  <a:pt x="9054" y="1577823"/>
                </a:lnTo>
                <a:lnTo>
                  <a:pt x="7195" y="1579682"/>
                </a:lnTo>
                <a:lnTo>
                  <a:pt x="6073" y="1580146"/>
                </a:lnTo>
                <a:close/>
              </a:path>
              <a:path w="9525" h="4483734">
                <a:moveTo>
                  <a:pt x="6073" y="1532551"/>
                </a:moveTo>
                <a:lnTo>
                  <a:pt x="3445" y="1532551"/>
                </a:lnTo>
                <a:lnTo>
                  <a:pt x="2323" y="1532087"/>
                </a:lnTo>
                <a:lnTo>
                  <a:pt x="464" y="1530228"/>
                </a:lnTo>
                <a:lnTo>
                  <a:pt x="0" y="1529106"/>
                </a:lnTo>
                <a:lnTo>
                  <a:pt x="0" y="1526478"/>
                </a:lnTo>
                <a:lnTo>
                  <a:pt x="464" y="1525356"/>
                </a:lnTo>
                <a:lnTo>
                  <a:pt x="2323" y="1523498"/>
                </a:lnTo>
                <a:lnTo>
                  <a:pt x="3445" y="1523033"/>
                </a:lnTo>
                <a:lnTo>
                  <a:pt x="6073" y="1523033"/>
                </a:lnTo>
                <a:lnTo>
                  <a:pt x="7195" y="1523498"/>
                </a:lnTo>
                <a:lnTo>
                  <a:pt x="9054" y="1525356"/>
                </a:lnTo>
                <a:lnTo>
                  <a:pt x="9518" y="1526478"/>
                </a:lnTo>
                <a:lnTo>
                  <a:pt x="9518" y="1529106"/>
                </a:lnTo>
                <a:lnTo>
                  <a:pt x="9054" y="1530228"/>
                </a:lnTo>
                <a:lnTo>
                  <a:pt x="7195" y="1532087"/>
                </a:lnTo>
                <a:lnTo>
                  <a:pt x="6073" y="1532551"/>
                </a:lnTo>
                <a:close/>
              </a:path>
              <a:path w="9525" h="4483734">
                <a:moveTo>
                  <a:pt x="6073" y="1484957"/>
                </a:moveTo>
                <a:lnTo>
                  <a:pt x="3445" y="1484957"/>
                </a:lnTo>
                <a:lnTo>
                  <a:pt x="2323" y="1484492"/>
                </a:lnTo>
                <a:lnTo>
                  <a:pt x="464" y="1482634"/>
                </a:lnTo>
                <a:lnTo>
                  <a:pt x="0" y="1481512"/>
                </a:lnTo>
                <a:lnTo>
                  <a:pt x="0" y="1478883"/>
                </a:lnTo>
                <a:lnTo>
                  <a:pt x="464" y="1477761"/>
                </a:lnTo>
                <a:lnTo>
                  <a:pt x="2323" y="1475903"/>
                </a:lnTo>
                <a:lnTo>
                  <a:pt x="3445" y="1475438"/>
                </a:lnTo>
                <a:lnTo>
                  <a:pt x="6073" y="1475438"/>
                </a:lnTo>
                <a:lnTo>
                  <a:pt x="7195" y="1475903"/>
                </a:lnTo>
                <a:lnTo>
                  <a:pt x="9054" y="1477761"/>
                </a:lnTo>
                <a:lnTo>
                  <a:pt x="9518" y="1478883"/>
                </a:lnTo>
                <a:lnTo>
                  <a:pt x="9518" y="1481512"/>
                </a:lnTo>
                <a:lnTo>
                  <a:pt x="9054" y="1482634"/>
                </a:lnTo>
                <a:lnTo>
                  <a:pt x="7195" y="1484492"/>
                </a:lnTo>
                <a:lnTo>
                  <a:pt x="6073" y="1484957"/>
                </a:lnTo>
                <a:close/>
              </a:path>
              <a:path w="9525" h="4483734">
                <a:moveTo>
                  <a:pt x="6073" y="1437362"/>
                </a:moveTo>
                <a:lnTo>
                  <a:pt x="3445" y="1437362"/>
                </a:lnTo>
                <a:lnTo>
                  <a:pt x="2323" y="1436897"/>
                </a:lnTo>
                <a:lnTo>
                  <a:pt x="464" y="1435039"/>
                </a:lnTo>
                <a:lnTo>
                  <a:pt x="0" y="1433917"/>
                </a:lnTo>
                <a:lnTo>
                  <a:pt x="0" y="1431289"/>
                </a:lnTo>
                <a:lnTo>
                  <a:pt x="464" y="1430167"/>
                </a:lnTo>
                <a:lnTo>
                  <a:pt x="2323" y="1428308"/>
                </a:lnTo>
                <a:lnTo>
                  <a:pt x="3445" y="1427843"/>
                </a:lnTo>
                <a:lnTo>
                  <a:pt x="6073" y="1427843"/>
                </a:lnTo>
                <a:lnTo>
                  <a:pt x="7195" y="1428308"/>
                </a:lnTo>
                <a:lnTo>
                  <a:pt x="9054" y="1430167"/>
                </a:lnTo>
                <a:lnTo>
                  <a:pt x="9518" y="1431289"/>
                </a:lnTo>
                <a:lnTo>
                  <a:pt x="9518" y="1433917"/>
                </a:lnTo>
                <a:lnTo>
                  <a:pt x="9054" y="1435039"/>
                </a:lnTo>
                <a:lnTo>
                  <a:pt x="7195" y="1436897"/>
                </a:lnTo>
                <a:lnTo>
                  <a:pt x="6073" y="1437362"/>
                </a:lnTo>
                <a:close/>
              </a:path>
              <a:path w="9525" h="4483734">
                <a:moveTo>
                  <a:pt x="6073" y="1389767"/>
                </a:moveTo>
                <a:lnTo>
                  <a:pt x="3445" y="1389767"/>
                </a:lnTo>
                <a:lnTo>
                  <a:pt x="2323" y="1389302"/>
                </a:lnTo>
                <a:lnTo>
                  <a:pt x="464" y="1387444"/>
                </a:lnTo>
                <a:lnTo>
                  <a:pt x="0" y="1386322"/>
                </a:lnTo>
                <a:lnTo>
                  <a:pt x="0" y="1383693"/>
                </a:lnTo>
                <a:lnTo>
                  <a:pt x="464" y="1382572"/>
                </a:lnTo>
                <a:lnTo>
                  <a:pt x="2323" y="1380713"/>
                </a:lnTo>
                <a:lnTo>
                  <a:pt x="3445" y="1380248"/>
                </a:lnTo>
                <a:lnTo>
                  <a:pt x="6073" y="1380248"/>
                </a:lnTo>
                <a:lnTo>
                  <a:pt x="7195" y="1380713"/>
                </a:lnTo>
                <a:lnTo>
                  <a:pt x="9054" y="1382572"/>
                </a:lnTo>
                <a:lnTo>
                  <a:pt x="9518" y="1383693"/>
                </a:lnTo>
                <a:lnTo>
                  <a:pt x="9518" y="1386322"/>
                </a:lnTo>
                <a:lnTo>
                  <a:pt x="9054" y="1387444"/>
                </a:lnTo>
                <a:lnTo>
                  <a:pt x="7195" y="1389302"/>
                </a:lnTo>
                <a:lnTo>
                  <a:pt x="6073" y="1389767"/>
                </a:lnTo>
                <a:close/>
              </a:path>
              <a:path w="9525" h="4483734">
                <a:moveTo>
                  <a:pt x="6073" y="1342172"/>
                </a:moveTo>
                <a:lnTo>
                  <a:pt x="3445" y="1342172"/>
                </a:lnTo>
                <a:lnTo>
                  <a:pt x="2323" y="1341708"/>
                </a:lnTo>
                <a:lnTo>
                  <a:pt x="464" y="1339849"/>
                </a:lnTo>
                <a:lnTo>
                  <a:pt x="0" y="1338727"/>
                </a:lnTo>
                <a:lnTo>
                  <a:pt x="0" y="1336099"/>
                </a:lnTo>
                <a:lnTo>
                  <a:pt x="464" y="1334977"/>
                </a:lnTo>
                <a:lnTo>
                  <a:pt x="2323" y="1333118"/>
                </a:lnTo>
                <a:lnTo>
                  <a:pt x="3445" y="1332654"/>
                </a:lnTo>
                <a:lnTo>
                  <a:pt x="6073" y="1332654"/>
                </a:lnTo>
                <a:lnTo>
                  <a:pt x="7195" y="1333118"/>
                </a:lnTo>
                <a:lnTo>
                  <a:pt x="9054" y="1334977"/>
                </a:lnTo>
                <a:lnTo>
                  <a:pt x="9518" y="1336099"/>
                </a:lnTo>
                <a:lnTo>
                  <a:pt x="9518" y="1338727"/>
                </a:lnTo>
                <a:lnTo>
                  <a:pt x="9054" y="1339849"/>
                </a:lnTo>
                <a:lnTo>
                  <a:pt x="7195" y="1341708"/>
                </a:lnTo>
                <a:lnTo>
                  <a:pt x="6073" y="1342172"/>
                </a:lnTo>
                <a:close/>
              </a:path>
              <a:path w="9525" h="4483734">
                <a:moveTo>
                  <a:pt x="6073" y="1294578"/>
                </a:moveTo>
                <a:lnTo>
                  <a:pt x="3445" y="1294578"/>
                </a:lnTo>
                <a:lnTo>
                  <a:pt x="2323" y="1294113"/>
                </a:lnTo>
                <a:lnTo>
                  <a:pt x="464" y="1292254"/>
                </a:lnTo>
                <a:lnTo>
                  <a:pt x="0" y="1291133"/>
                </a:lnTo>
                <a:lnTo>
                  <a:pt x="0" y="1288504"/>
                </a:lnTo>
                <a:lnTo>
                  <a:pt x="464" y="1287382"/>
                </a:lnTo>
                <a:lnTo>
                  <a:pt x="2323" y="1285524"/>
                </a:lnTo>
                <a:lnTo>
                  <a:pt x="3445" y="1285059"/>
                </a:lnTo>
                <a:lnTo>
                  <a:pt x="6073" y="1285059"/>
                </a:lnTo>
                <a:lnTo>
                  <a:pt x="7195" y="1285524"/>
                </a:lnTo>
                <a:lnTo>
                  <a:pt x="9054" y="1287382"/>
                </a:lnTo>
                <a:lnTo>
                  <a:pt x="9518" y="1288504"/>
                </a:lnTo>
                <a:lnTo>
                  <a:pt x="9518" y="1291133"/>
                </a:lnTo>
                <a:lnTo>
                  <a:pt x="9054" y="1292254"/>
                </a:lnTo>
                <a:lnTo>
                  <a:pt x="7195" y="1294113"/>
                </a:lnTo>
                <a:lnTo>
                  <a:pt x="6073" y="1294578"/>
                </a:lnTo>
                <a:close/>
              </a:path>
              <a:path w="9525" h="4483734">
                <a:moveTo>
                  <a:pt x="6073" y="1246983"/>
                </a:moveTo>
                <a:lnTo>
                  <a:pt x="3445" y="1246983"/>
                </a:lnTo>
                <a:lnTo>
                  <a:pt x="2323" y="1246518"/>
                </a:lnTo>
                <a:lnTo>
                  <a:pt x="464" y="1244660"/>
                </a:lnTo>
                <a:lnTo>
                  <a:pt x="0" y="1243538"/>
                </a:lnTo>
                <a:lnTo>
                  <a:pt x="0" y="1240909"/>
                </a:lnTo>
                <a:lnTo>
                  <a:pt x="464" y="1239787"/>
                </a:lnTo>
                <a:lnTo>
                  <a:pt x="2323" y="1237929"/>
                </a:lnTo>
                <a:lnTo>
                  <a:pt x="3445" y="1237464"/>
                </a:lnTo>
                <a:lnTo>
                  <a:pt x="6073" y="1237464"/>
                </a:lnTo>
                <a:lnTo>
                  <a:pt x="7195" y="1237929"/>
                </a:lnTo>
                <a:lnTo>
                  <a:pt x="9054" y="1239787"/>
                </a:lnTo>
                <a:lnTo>
                  <a:pt x="9518" y="1240909"/>
                </a:lnTo>
                <a:lnTo>
                  <a:pt x="9518" y="1243538"/>
                </a:lnTo>
                <a:lnTo>
                  <a:pt x="9054" y="1244660"/>
                </a:lnTo>
                <a:lnTo>
                  <a:pt x="7195" y="1246518"/>
                </a:lnTo>
                <a:lnTo>
                  <a:pt x="6073" y="1246983"/>
                </a:lnTo>
                <a:close/>
              </a:path>
              <a:path w="9525" h="4483734">
                <a:moveTo>
                  <a:pt x="6073" y="1199388"/>
                </a:moveTo>
                <a:lnTo>
                  <a:pt x="3445" y="1199388"/>
                </a:lnTo>
                <a:lnTo>
                  <a:pt x="2323" y="1198923"/>
                </a:lnTo>
                <a:lnTo>
                  <a:pt x="464" y="1197065"/>
                </a:lnTo>
                <a:lnTo>
                  <a:pt x="0" y="1195943"/>
                </a:lnTo>
                <a:lnTo>
                  <a:pt x="0" y="1193314"/>
                </a:lnTo>
                <a:lnTo>
                  <a:pt x="464" y="1192192"/>
                </a:lnTo>
                <a:lnTo>
                  <a:pt x="2323" y="1190334"/>
                </a:lnTo>
                <a:lnTo>
                  <a:pt x="3445" y="1189869"/>
                </a:lnTo>
                <a:lnTo>
                  <a:pt x="6073" y="1189869"/>
                </a:lnTo>
                <a:lnTo>
                  <a:pt x="7195" y="1190334"/>
                </a:lnTo>
                <a:lnTo>
                  <a:pt x="9054" y="1192192"/>
                </a:lnTo>
                <a:lnTo>
                  <a:pt x="9518" y="1193314"/>
                </a:lnTo>
                <a:lnTo>
                  <a:pt x="9518" y="1195943"/>
                </a:lnTo>
                <a:lnTo>
                  <a:pt x="9054" y="1197065"/>
                </a:lnTo>
                <a:lnTo>
                  <a:pt x="7195" y="1198923"/>
                </a:lnTo>
                <a:lnTo>
                  <a:pt x="6073" y="1199388"/>
                </a:lnTo>
                <a:close/>
              </a:path>
              <a:path w="9525" h="4483734">
                <a:moveTo>
                  <a:pt x="6073" y="1151793"/>
                </a:moveTo>
                <a:lnTo>
                  <a:pt x="3445" y="1151793"/>
                </a:lnTo>
                <a:lnTo>
                  <a:pt x="2323" y="1151329"/>
                </a:lnTo>
                <a:lnTo>
                  <a:pt x="464" y="1149470"/>
                </a:lnTo>
                <a:lnTo>
                  <a:pt x="0" y="1148348"/>
                </a:lnTo>
                <a:lnTo>
                  <a:pt x="0" y="1145719"/>
                </a:lnTo>
                <a:lnTo>
                  <a:pt x="464" y="1144598"/>
                </a:lnTo>
                <a:lnTo>
                  <a:pt x="2323" y="1142739"/>
                </a:lnTo>
                <a:lnTo>
                  <a:pt x="3445" y="1142274"/>
                </a:lnTo>
                <a:lnTo>
                  <a:pt x="6073" y="1142274"/>
                </a:lnTo>
                <a:lnTo>
                  <a:pt x="7195" y="1142739"/>
                </a:lnTo>
                <a:lnTo>
                  <a:pt x="9054" y="1144598"/>
                </a:lnTo>
                <a:lnTo>
                  <a:pt x="9518" y="1145719"/>
                </a:lnTo>
                <a:lnTo>
                  <a:pt x="9518" y="1148348"/>
                </a:lnTo>
                <a:lnTo>
                  <a:pt x="9054" y="1149470"/>
                </a:lnTo>
                <a:lnTo>
                  <a:pt x="7195" y="1151329"/>
                </a:lnTo>
                <a:lnTo>
                  <a:pt x="6073" y="1151793"/>
                </a:lnTo>
                <a:close/>
              </a:path>
              <a:path w="9525" h="4483734">
                <a:moveTo>
                  <a:pt x="6073" y="1104198"/>
                </a:moveTo>
                <a:lnTo>
                  <a:pt x="3445" y="1104198"/>
                </a:lnTo>
                <a:lnTo>
                  <a:pt x="2323" y="1103734"/>
                </a:lnTo>
                <a:lnTo>
                  <a:pt x="464" y="1101876"/>
                </a:lnTo>
                <a:lnTo>
                  <a:pt x="0" y="1100753"/>
                </a:lnTo>
                <a:lnTo>
                  <a:pt x="0" y="1098125"/>
                </a:lnTo>
                <a:lnTo>
                  <a:pt x="464" y="1097003"/>
                </a:lnTo>
                <a:lnTo>
                  <a:pt x="2323" y="1095144"/>
                </a:lnTo>
                <a:lnTo>
                  <a:pt x="3445" y="1094680"/>
                </a:lnTo>
                <a:lnTo>
                  <a:pt x="6073" y="1094680"/>
                </a:lnTo>
                <a:lnTo>
                  <a:pt x="7195" y="1095144"/>
                </a:lnTo>
                <a:lnTo>
                  <a:pt x="9054" y="1097003"/>
                </a:lnTo>
                <a:lnTo>
                  <a:pt x="9518" y="1098125"/>
                </a:lnTo>
                <a:lnTo>
                  <a:pt x="9518" y="1100753"/>
                </a:lnTo>
                <a:lnTo>
                  <a:pt x="9054" y="1101876"/>
                </a:lnTo>
                <a:lnTo>
                  <a:pt x="7195" y="1103734"/>
                </a:lnTo>
                <a:lnTo>
                  <a:pt x="6073" y="1104198"/>
                </a:lnTo>
                <a:close/>
              </a:path>
              <a:path w="9525" h="4483734">
                <a:moveTo>
                  <a:pt x="6073" y="1056604"/>
                </a:moveTo>
                <a:lnTo>
                  <a:pt x="3445" y="1056604"/>
                </a:lnTo>
                <a:lnTo>
                  <a:pt x="2323" y="1056139"/>
                </a:lnTo>
                <a:lnTo>
                  <a:pt x="464" y="1054280"/>
                </a:lnTo>
                <a:lnTo>
                  <a:pt x="0" y="1053159"/>
                </a:lnTo>
                <a:lnTo>
                  <a:pt x="0" y="1050530"/>
                </a:lnTo>
                <a:lnTo>
                  <a:pt x="464" y="1049408"/>
                </a:lnTo>
                <a:lnTo>
                  <a:pt x="2323" y="1047550"/>
                </a:lnTo>
                <a:lnTo>
                  <a:pt x="3445" y="1047085"/>
                </a:lnTo>
                <a:lnTo>
                  <a:pt x="6073" y="1047085"/>
                </a:lnTo>
                <a:lnTo>
                  <a:pt x="7195" y="1047550"/>
                </a:lnTo>
                <a:lnTo>
                  <a:pt x="9054" y="1049408"/>
                </a:lnTo>
                <a:lnTo>
                  <a:pt x="9518" y="1050530"/>
                </a:lnTo>
                <a:lnTo>
                  <a:pt x="9518" y="1053159"/>
                </a:lnTo>
                <a:lnTo>
                  <a:pt x="9054" y="1054280"/>
                </a:lnTo>
                <a:lnTo>
                  <a:pt x="7195" y="1056139"/>
                </a:lnTo>
                <a:lnTo>
                  <a:pt x="6073" y="1056604"/>
                </a:lnTo>
                <a:close/>
              </a:path>
              <a:path w="9525" h="4483734">
                <a:moveTo>
                  <a:pt x="6073" y="1009009"/>
                </a:moveTo>
                <a:lnTo>
                  <a:pt x="3445" y="1009009"/>
                </a:lnTo>
                <a:lnTo>
                  <a:pt x="2323" y="1008544"/>
                </a:lnTo>
                <a:lnTo>
                  <a:pt x="464" y="1006686"/>
                </a:lnTo>
                <a:lnTo>
                  <a:pt x="0" y="1005564"/>
                </a:lnTo>
                <a:lnTo>
                  <a:pt x="0" y="1002935"/>
                </a:lnTo>
                <a:lnTo>
                  <a:pt x="464" y="1001814"/>
                </a:lnTo>
                <a:lnTo>
                  <a:pt x="2323" y="999955"/>
                </a:lnTo>
                <a:lnTo>
                  <a:pt x="3445" y="999490"/>
                </a:lnTo>
                <a:lnTo>
                  <a:pt x="6073" y="999490"/>
                </a:lnTo>
                <a:lnTo>
                  <a:pt x="7195" y="999955"/>
                </a:lnTo>
                <a:lnTo>
                  <a:pt x="9054" y="1001814"/>
                </a:lnTo>
                <a:lnTo>
                  <a:pt x="9518" y="1002935"/>
                </a:lnTo>
                <a:lnTo>
                  <a:pt x="9518" y="1005564"/>
                </a:lnTo>
                <a:lnTo>
                  <a:pt x="9054" y="1006686"/>
                </a:lnTo>
                <a:lnTo>
                  <a:pt x="7195" y="1008544"/>
                </a:lnTo>
                <a:lnTo>
                  <a:pt x="6073" y="1009009"/>
                </a:lnTo>
                <a:close/>
              </a:path>
              <a:path w="9525" h="4483734">
                <a:moveTo>
                  <a:pt x="6073" y="961414"/>
                </a:moveTo>
                <a:lnTo>
                  <a:pt x="3445" y="961414"/>
                </a:lnTo>
                <a:lnTo>
                  <a:pt x="2323" y="960949"/>
                </a:lnTo>
                <a:lnTo>
                  <a:pt x="464" y="959091"/>
                </a:lnTo>
                <a:lnTo>
                  <a:pt x="0" y="957969"/>
                </a:lnTo>
                <a:lnTo>
                  <a:pt x="0" y="955341"/>
                </a:lnTo>
                <a:lnTo>
                  <a:pt x="464" y="954219"/>
                </a:lnTo>
                <a:lnTo>
                  <a:pt x="2323" y="952360"/>
                </a:lnTo>
                <a:lnTo>
                  <a:pt x="3445" y="951895"/>
                </a:lnTo>
                <a:lnTo>
                  <a:pt x="6073" y="951895"/>
                </a:lnTo>
                <a:lnTo>
                  <a:pt x="7195" y="952360"/>
                </a:lnTo>
                <a:lnTo>
                  <a:pt x="9054" y="954219"/>
                </a:lnTo>
                <a:lnTo>
                  <a:pt x="9518" y="955341"/>
                </a:lnTo>
                <a:lnTo>
                  <a:pt x="9518" y="957969"/>
                </a:lnTo>
                <a:lnTo>
                  <a:pt x="9054" y="959091"/>
                </a:lnTo>
                <a:lnTo>
                  <a:pt x="7195" y="960949"/>
                </a:lnTo>
                <a:lnTo>
                  <a:pt x="6073" y="961414"/>
                </a:lnTo>
                <a:close/>
              </a:path>
              <a:path w="9525" h="4483734">
                <a:moveTo>
                  <a:pt x="6073" y="913819"/>
                </a:moveTo>
                <a:lnTo>
                  <a:pt x="3445" y="913819"/>
                </a:lnTo>
                <a:lnTo>
                  <a:pt x="2323" y="913354"/>
                </a:lnTo>
                <a:lnTo>
                  <a:pt x="464" y="911496"/>
                </a:lnTo>
                <a:lnTo>
                  <a:pt x="0" y="910374"/>
                </a:lnTo>
                <a:lnTo>
                  <a:pt x="0" y="907746"/>
                </a:lnTo>
                <a:lnTo>
                  <a:pt x="464" y="906624"/>
                </a:lnTo>
                <a:lnTo>
                  <a:pt x="2323" y="904765"/>
                </a:lnTo>
                <a:lnTo>
                  <a:pt x="3445" y="904301"/>
                </a:lnTo>
                <a:lnTo>
                  <a:pt x="6073" y="904301"/>
                </a:lnTo>
                <a:lnTo>
                  <a:pt x="7195" y="904765"/>
                </a:lnTo>
                <a:lnTo>
                  <a:pt x="9054" y="906624"/>
                </a:lnTo>
                <a:lnTo>
                  <a:pt x="9518" y="907746"/>
                </a:lnTo>
                <a:lnTo>
                  <a:pt x="9518" y="910374"/>
                </a:lnTo>
                <a:lnTo>
                  <a:pt x="9054" y="911496"/>
                </a:lnTo>
                <a:lnTo>
                  <a:pt x="7195" y="913354"/>
                </a:lnTo>
                <a:lnTo>
                  <a:pt x="6073" y="913819"/>
                </a:lnTo>
                <a:close/>
              </a:path>
              <a:path w="9525" h="4483734">
                <a:moveTo>
                  <a:pt x="6073" y="866224"/>
                </a:moveTo>
                <a:lnTo>
                  <a:pt x="3445" y="866224"/>
                </a:lnTo>
                <a:lnTo>
                  <a:pt x="2323" y="865760"/>
                </a:lnTo>
                <a:lnTo>
                  <a:pt x="464" y="863901"/>
                </a:lnTo>
                <a:lnTo>
                  <a:pt x="0" y="862779"/>
                </a:lnTo>
                <a:lnTo>
                  <a:pt x="0" y="860151"/>
                </a:lnTo>
                <a:lnTo>
                  <a:pt x="464" y="859029"/>
                </a:lnTo>
                <a:lnTo>
                  <a:pt x="2323" y="857170"/>
                </a:lnTo>
                <a:lnTo>
                  <a:pt x="3445" y="856706"/>
                </a:lnTo>
                <a:lnTo>
                  <a:pt x="6073" y="856706"/>
                </a:lnTo>
                <a:lnTo>
                  <a:pt x="7195" y="857170"/>
                </a:lnTo>
                <a:lnTo>
                  <a:pt x="9054" y="859029"/>
                </a:lnTo>
                <a:lnTo>
                  <a:pt x="9518" y="860151"/>
                </a:lnTo>
                <a:lnTo>
                  <a:pt x="9518" y="862779"/>
                </a:lnTo>
                <a:lnTo>
                  <a:pt x="9054" y="863901"/>
                </a:lnTo>
                <a:lnTo>
                  <a:pt x="7195" y="865760"/>
                </a:lnTo>
                <a:lnTo>
                  <a:pt x="6073" y="866224"/>
                </a:lnTo>
                <a:close/>
              </a:path>
              <a:path w="9525" h="4483734">
                <a:moveTo>
                  <a:pt x="6073" y="818630"/>
                </a:moveTo>
                <a:lnTo>
                  <a:pt x="3445" y="818630"/>
                </a:lnTo>
                <a:lnTo>
                  <a:pt x="2323" y="818165"/>
                </a:lnTo>
                <a:lnTo>
                  <a:pt x="464" y="816307"/>
                </a:lnTo>
                <a:lnTo>
                  <a:pt x="0" y="815185"/>
                </a:lnTo>
                <a:lnTo>
                  <a:pt x="0" y="812556"/>
                </a:lnTo>
                <a:lnTo>
                  <a:pt x="464" y="811434"/>
                </a:lnTo>
                <a:lnTo>
                  <a:pt x="2323" y="809576"/>
                </a:lnTo>
                <a:lnTo>
                  <a:pt x="3445" y="809111"/>
                </a:lnTo>
                <a:lnTo>
                  <a:pt x="6073" y="809111"/>
                </a:lnTo>
                <a:lnTo>
                  <a:pt x="7195" y="809576"/>
                </a:lnTo>
                <a:lnTo>
                  <a:pt x="9054" y="811434"/>
                </a:lnTo>
                <a:lnTo>
                  <a:pt x="9518" y="812556"/>
                </a:lnTo>
                <a:lnTo>
                  <a:pt x="9518" y="815185"/>
                </a:lnTo>
                <a:lnTo>
                  <a:pt x="9054" y="816307"/>
                </a:lnTo>
                <a:lnTo>
                  <a:pt x="7195" y="818165"/>
                </a:lnTo>
                <a:lnTo>
                  <a:pt x="6073" y="818630"/>
                </a:lnTo>
                <a:close/>
              </a:path>
              <a:path w="9525" h="4483734">
                <a:moveTo>
                  <a:pt x="6073" y="771035"/>
                </a:moveTo>
                <a:lnTo>
                  <a:pt x="3445" y="771035"/>
                </a:lnTo>
                <a:lnTo>
                  <a:pt x="2323" y="770570"/>
                </a:lnTo>
                <a:lnTo>
                  <a:pt x="464" y="768712"/>
                </a:lnTo>
                <a:lnTo>
                  <a:pt x="0" y="767590"/>
                </a:lnTo>
                <a:lnTo>
                  <a:pt x="0" y="764961"/>
                </a:lnTo>
                <a:lnTo>
                  <a:pt x="464" y="763840"/>
                </a:lnTo>
                <a:lnTo>
                  <a:pt x="2323" y="761981"/>
                </a:lnTo>
                <a:lnTo>
                  <a:pt x="3445" y="761516"/>
                </a:lnTo>
                <a:lnTo>
                  <a:pt x="6073" y="761516"/>
                </a:lnTo>
                <a:lnTo>
                  <a:pt x="7195" y="761981"/>
                </a:lnTo>
                <a:lnTo>
                  <a:pt x="9054" y="763840"/>
                </a:lnTo>
                <a:lnTo>
                  <a:pt x="9518" y="764961"/>
                </a:lnTo>
                <a:lnTo>
                  <a:pt x="9518" y="767590"/>
                </a:lnTo>
                <a:lnTo>
                  <a:pt x="9054" y="768712"/>
                </a:lnTo>
                <a:lnTo>
                  <a:pt x="7195" y="770570"/>
                </a:lnTo>
                <a:lnTo>
                  <a:pt x="6073" y="771035"/>
                </a:lnTo>
                <a:close/>
              </a:path>
              <a:path w="9525" h="4483734">
                <a:moveTo>
                  <a:pt x="6073" y="723440"/>
                </a:moveTo>
                <a:lnTo>
                  <a:pt x="3445" y="723440"/>
                </a:lnTo>
                <a:lnTo>
                  <a:pt x="2323" y="722976"/>
                </a:lnTo>
                <a:lnTo>
                  <a:pt x="464" y="721117"/>
                </a:lnTo>
                <a:lnTo>
                  <a:pt x="0" y="719995"/>
                </a:lnTo>
                <a:lnTo>
                  <a:pt x="0" y="717366"/>
                </a:lnTo>
                <a:lnTo>
                  <a:pt x="464" y="716244"/>
                </a:lnTo>
                <a:lnTo>
                  <a:pt x="2323" y="714386"/>
                </a:lnTo>
                <a:lnTo>
                  <a:pt x="3445" y="713921"/>
                </a:lnTo>
                <a:lnTo>
                  <a:pt x="6073" y="713921"/>
                </a:lnTo>
                <a:lnTo>
                  <a:pt x="7195" y="714386"/>
                </a:lnTo>
                <a:lnTo>
                  <a:pt x="9054" y="716244"/>
                </a:lnTo>
                <a:lnTo>
                  <a:pt x="9518" y="717366"/>
                </a:lnTo>
                <a:lnTo>
                  <a:pt x="9518" y="719995"/>
                </a:lnTo>
                <a:lnTo>
                  <a:pt x="9054" y="721117"/>
                </a:lnTo>
                <a:lnTo>
                  <a:pt x="7195" y="722976"/>
                </a:lnTo>
                <a:lnTo>
                  <a:pt x="6073" y="723440"/>
                </a:lnTo>
                <a:close/>
              </a:path>
              <a:path w="9525" h="4483734">
                <a:moveTo>
                  <a:pt x="6073" y="675845"/>
                </a:moveTo>
                <a:lnTo>
                  <a:pt x="3445" y="675845"/>
                </a:lnTo>
                <a:lnTo>
                  <a:pt x="2323" y="675381"/>
                </a:lnTo>
                <a:lnTo>
                  <a:pt x="464" y="673522"/>
                </a:lnTo>
                <a:lnTo>
                  <a:pt x="0" y="672400"/>
                </a:lnTo>
                <a:lnTo>
                  <a:pt x="0" y="669772"/>
                </a:lnTo>
                <a:lnTo>
                  <a:pt x="464" y="668650"/>
                </a:lnTo>
                <a:lnTo>
                  <a:pt x="2323" y="666791"/>
                </a:lnTo>
                <a:lnTo>
                  <a:pt x="3445" y="666326"/>
                </a:lnTo>
                <a:lnTo>
                  <a:pt x="6073" y="666326"/>
                </a:lnTo>
                <a:lnTo>
                  <a:pt x="7195" y="666791"/>
                </a:lnTo>
                <a:lnTo>
                  <a:pt x="9054" y="668650"/>
                </a:lnTo>
                <a:lnTo>
                  <a:pt x="9518" y="669772"/>
                </a:lnTo>
                <a:lnTo>
                  <a:pt x="9518" y="672400"/>
                </a:lnTo>
                <a:lnTo>
                  <a:pt x="9054" y="673522"/>
                </a:lnTo>
                <a:lnTo>
                  <a:pt x="7195" y="675381"/>
                </a:lnTo>
                <a:lnTo>
                  <a:pt x="6073" y="675845"/>
                </a:lnTo>
                <a:close/>
              </a:path>
              <a:path w="9525" h="4483734">
                <a:moveTo>
                  <a:pt x="6073" y="628250"/>
                </a:moveTo>
                <a:lnTo>
                  <a:pt x="3445" y="628250"/>
                </a:lnTo>
                <a:lnTo>
                  <a:pt x="2323" y="627786"/>
                </a:lnTo>
                <a:lnTo>
                  <a:pt x="464" y="625928"/>
                </a:lnTo>
                <a:lnTo>
                  <a:pt x="0" y="624805"/>
                </a:lnTo>
                <a:lnTo>
                  <a:pt x="0" y="622177"/>
                </a:lnTo>
                <a:lnTo>
                  <a:pt x="464" y="621055"/>
                </a:lnTo>
                <a:lnTo>
                  <a:pt x="2323" y="619196"/>
                </a:lnTo>
                <a:lnTo>
                  <a:pt x="3445" y="618732"/>
                </a:lnTo>
                <a:lnTo>
                  <a:pt x="6073" y="618732"/>
                </a:lnTo>
                <a:lnTo>
                  <a:pt x="7195" y="619196"/>
                </a:lnTo>
                <a:lnTo>
                  <a:pt x="9054" y="621055"/>
                </a:lnTo>
                <a:lnTo>
                  <a:pt x="9518" y="622177"/>
                </a:lnTo>
                <a:lnTo>
                  <a:pt x="9518" y="624805"/>
                </a:lnTo>
                <a:lnTo>
                  <a:pt x="9054" y="625928"/>
                </a:lnTo>
                <a:lnTo>
                  <a:pt x="7195" y="627786"/>
                </a:lnTo>
                <a:lnTo>
                  <a:pt x="6073" y="628250"/>
                </a:lnTo>
                <a:close/>
              </a:path>
              <a:path w="9525" h="4483734">
                <a:moveTo>
                  <a:pt x="6073" y="580656"/>
                </a:moveTo>
                <a:lnTo>
                  <a:pt x="3445" y="580656"/>
                </a:lnTo>
                <a:lnTo>
                  <a:pt x="2323" y="580191"/>
                </a:lnTo>
                <a:lnTo>
                  <a:pt x="464" y="578333"/>
                </a:lnTo>
                <a:lnTo>
                  <a:pt x="0" y="577211"/>
                </a:lnTo>
                <a:lnTo>
                  <a:pt x="0" y="574582"/>
                </a:lnTo>
                <a:lnTo>
                  <a:pt x="464" y="573460"/>
                </a:lnTo>
                <a:lnTo>
                  <a:pt x="2323" y="571602"/>
                </a:lnTo>
                <a:lnTo>
                  <a:pt x="3445" y="571137"/>
                </a:lnTo>
                <a:lnTo>
                  <a:pt x="6073" y="571137"/>
                </a:lnTo>
                <a:lnTo>
                  <a:pt x="7195" y="571602"/>
                </a:lnTo>
                <a:lnTo>
                  <a:pt x="9054" y="573460"/>
                </a:lnTo>
                <a:lnTo>
                  <a:pt x="9518" y="574582"/>
                </a:lnTo>
                <a:lnTo>
                  <a:pt x="9518" y="577211"/>
                </a:lnTo>
                <a:lnTo>
                  <a:pt x="9054" y="578333"/>
                </a:lnTo>
                <a:lnTo>
                  <a:pt x="7195" y="580191"/>
                </a:lnTo>
                <a:lnTo>
                  <a:pt x="6073" y="580656"/>
                </a:lnTo>
                <a:close/>
              </a:path>
              <a:path w="9525" h="4483734">
                <a:moveTo>
                  <a:pt x="6073" y="533061"/>
                </a:moveTo>
                <a:lnTo>
                  <a:pt x="3445" y="533061"/>
                </a:lnTo>
                <a:lnTo>
                  <a:pt x="2323" y="532596"/>
                </a:lnTo>
                <a:lnTo>
                  <a:pt x="464" y="530738"/>
                </a:lnTo>
                <a:lnTo>
                  <a:pt x="0" y="529616"/>
                </a:lnTo>
                <a:lnTo>
                  <a:pt x="0" y="526987"/>
                </a:lnTo>
                <a:lnTo>
                  <a:pt x="464" y="525866"/>
                </a:lnTo>
                <a:lnTo>
                  <a:pt x="2323" y="524007"/>
                </a:lnTo>
                <a:lnTo>
                  <a:pt x="3445" y="523542"/>
                </a:lnTo>
                <a:lnTo>
                  <a:pt x="6073" y="523542"/>
                </a:lnTo>
                <a:lnTo>
                  <a:pt x="7195" y="524007"/>
                </a:lnTo>
                <a:lnTo>
                  <a:pt x="9054" y="525866"/>
                </a:lnTo>
                <a:lnTo>
                  <a:pt x="9518" y="526987"/>
                </a:lnTo>
                <a:lnTo>
                  <a:pt x="9518" y="529616"/>
                </a:lnTo>
                <a:lnTo>
                  <a:pt x="9054" y="530738"/>
                </a:lnTo>
                <a:lnTo>
                  <a:pt x="7195" y="532596"/>
                </a:lnTo>
                <a:lnTo>
                  <a:pt x="6073" y="533061"/>
                </a:lnTo>
                <a:close/>
              </a:path>
              <a:path w="9525" h="4483734">
                <a:moveTo>
                  <a:pt x="6073" y="485466"/>
                </a:moveTo>
                <a:lnTo>
                  <a:pt x="3445" y="485466"/>
                </a:lnTo>
                <a:lnTo>
                  <a:pt x="2323" y="485002"/>
                </a:lnTo>
                <a:lnTo>
                  <a:pt x="464" y="483143"/>
                </a:lnTo>
                <a:lnTo>
                  <a:pt x="0" y="482021"/>
                </a:lnTo>
                <a:lnTo>
                  <a:pt x="0" y="479393"/>
                </a:lnTo>
                <a:lnTo>
                  <a:pt x="464" y="478271"/>
                </a:lnTo>
                <a:lnTo>
                  <a:pt x="2323" y="476412"/>
                </a:lnTo>
                <a:lnTo>
                  <a:pt x="3445" y="475947"/>
                </a:lnTo>
                <a:lnTo>
                  <a:pt x="6073" y="475947"/>
                </a:lnTo>
                <a:lnTo>
                  <a:pt x="7195" y="476412"/>
                </a:lnTo>
                <a:lnTo>
                  <a:pt x="9054" y="478271"/>
                </a:lnTo>
                <a:lnTo>
                  <a:pt x="9518" y="479393"/>
                </a:lnTo>
                <a:lnTo>
                  <a:pt x="9518" y="482021"/>
                </a:lnTo>
                <a:lnTo>
                  <a:pt x="9054" y="483143"/>
                </a:lnTo>
                <a:lnTo>
                  <a:pt x="7195" y="485002"/>
                </a:lnTo>
                <a:lnTo>
                  <a:pt x="6073" y="485466"/>
                </a:lnTo>
                <a:close/>
              </a:path>
              <a:path w="9525" h="4483734">
                <a:moveTo>
                  <a:pt x="6073" y="437871"/>
                </a:moveTo>
                <a:lnTo>
                  <a:pt x="3445" y="437871"/>
                </a:lnTo>
                <a:lnTo>
                  <a:pt x="2323" y="437407"/>
                </a:lnTo>
                <a:lnTo>
                  <a:pt x="464" y="435548"/>
                </a:lnTo>
                <a:lnTo>
                  <a:pt x="0" y="434426"/>
                </a:lnTo>
                <a:lnTo>
                  <a:pt x="0" y="431798"/>
                </a:lnTo>
                <a:lnTo>
                  <a:pt x="464" y="430676"/>
                </a:lnTo>
                <a:lnTo>
                  <a:pt x="2323" y="428817"/>
                </a:lnTo>
                <a:lnTo>
                  <a:pt x="3445" y="428353"/>
                </a:lnTo>
                <a:lnTo>
                  <a:pt x="6073" y="428353"/>
                </a:lnTo>
                <a:lnTo>
                  <a:pt x="7195" y="428817"/>
                </a:lnTo>
                <a:lnTo>
                  <a:pt x="9054" y="430676"/>
                </a:lnTo>
                <a:lnTo>
                  <a:pt x="9518" y="431798"/>
                </a:lnTo>
                <a:lnTo>
                  <a:pt x="9518" y="434426"/>
                </a:lnTo>
                <a:lnTo>
                  <a:pt x="9054" y="435548"/>
                </a:lnTo>
                <a:lnTo>
                  <a:pt x="7195" y="437407"/>
                </a:lnTo>
                <a:lnTo>
                  <a:pt x="6073" y="437871"/>
                </a:lnTo>
                <a:close/>
              </a:path>
              <a:path w="9525" h="4483734">
                <a:moveTo>
                  <a:pt x="6073" y="390277"/>
                </a:moveTo>
                <a:lnTo>
                  <a:pt x="3445" y="390277"/>
                </a:lnTo>
                <a:lnTo>
                  <a:pt x="2323" y="389812"/>
                </a:lnTo>
                <a:lnTo>
                  <a:pt x="464" y="387953"/>
                </a:lnTo>
                <a:lnTo>
                  <a:pt x="0" y="386831"/>
                </a:lnTo>
                <a:lnTo>
                  <a:pt x="0" y="384203"/>
                </a:lnTo>
                <a:lnTo>
                  <a:pt x="464" y="383081"/>
                </a:lnTo>
                <a:lnTo>
                  <a:pt x="2323" y="381223"/>
                </a:lnTo>
                <a:lnTo>
                  <a:pt x="3445" y="380758"/>
                </a:lnTo>
                <a:lnTo>
                  <a:pt x="6073" y="380758"/>
                </a:lnTo>
                <a:lnTo>
                  <a:pt x="7195" y="381223"/>
                </a:lnTo>
                <a:lnTo>
                  <a:pt x="9054" y="383081"/>
                </a:lnTo>
                <a:lnTo>
                  <a:pt x="9518" y="384203"/>
                </a:lnTo>
                <a:lnTo>
                  <a:pt x="9518" y="386831"/>
                </a:lnTo>
                <a:lnTo>
                  <a:pt x="9054" y="387953"/>
                </a:lnTo>
                <a:lnTo>
                  <a:pt x="7195" y="389812"/>
                </a:lnTo>
                <a:lnTo>
                  <a:pt x="6073" y="390277"/>
                </a:lnTo>
                <a:close/>
              </a:path>
              <a:path w="9525" h="4483734">
                <a:moveTo>
                  <a:pt x="6073" y="342682"/>
                </a:moveTo>
                <a:lnTo>
                  <a:pt x="3445" y="342682"/>
                </a:lnTo>
                <a:lnTo>
                  <a:pt x="2323" y="342217"/>
                </a:lnTo>
                <a:lnTo>
                  <a:pt x="464" y="340359"/>
                </a:lnTo>
                <a:lnTo>
                  <a:pt x="0" y="339237"/>
                </a:lnTo>
                <a:lnTo>
                  <a:pt x="0" y="336608"/>
                </a:lnTo>
                <a:lnTo>
                  <a:pt x="464" y="335486"/>
                </a:lnTo>
                <a:lnTo>
                  <a:pt x="2323" y="333628"/>
                </a:lnTo>
                <a:lnTo>
                  <a:pt x="3445" y="333163"/>
                </a:lnTo>
                <a:lnTo>
                  <a:pt x="6073" y="333163"/>
                </a:lnTo>
                <a:lnTo>
                  <a:pt x="7195" y="333628"/>
                </a:lnTo>
                <a:lnTo>
                  <a:pt x="9054" y="335486"/>
                </a:lnTo>
                <a:lnTo>
                  <a:pt x="9518" y="336608"/>
                </a:lnTo>
                <a:lnTo>
                  <a:pt x="9518" y="339237"/>
                </a:lnTo>
                <a:lnTo>
                  <a:pt x="9054" y="340359"/>
                </a:lnTo>
                <a:lnTo>
                  <a:pt x="7195" y="342217"/>
                </a:lnTo>
                <a:lnTo>
                  <a:pt x="6073" y="342682"/>
                </a:lnTo>
                <a:close/>
              </a:path>
              <a:path w="9525" h="4483734">
                <a:moveTo>
                  <a:pt x="6073" y="295087"/>
                </a:moveTo>
                <a:lnTo>
                  <a:pt x="3445" y="295087"/>
                </a:lnTo>
                <a:lnTo>
                  <a:pt x="2323" y="294622"/>
                </a:lnTo>
                <a:lnTo>
                  <a:pt x="464" y="292764"/>
                </a:lnTo>
                <a:lnTo>
                  <a:pt x="0" y="291642"/>
                </a:lnTo>
                <a:lnTo>
                  <a:pt x="0" y="289014"/>
                </a:lnTo>
                <a:lnTo>
                  <a:pt x="464" y="287892"/>
                </a:lnTo>
                <a:lnTo>
                  <a:pt x="2323" y="286033"/>
                </a:lnTo>
                <a:lnTo>
                  <a:pt x="3445" y="285568"/>
                </a:lnTo>
                <a:lnTo>
                  <a:pt x="6073" y="285568"/>
                </a:lnTo>
                <a:lnTo>
                  <a:pt x="7195" y="286033"/>
                </a:lnTo>
                <a:lnTo>
                  <a:pt x="9054" y="287892"/>
                </a:lnTo>
                <a:lnTo>
                  <a:pt x="9518" y="289014"/>
                </a:lnTo>
                <a:lnTo>
                  <a:pt x="9518" y="291642"/>
                </a:lnTo>
                <a:lnTo>
                  <a:pt x="9054" y="292764"/>
                </a:lnTo>
                <a:lnTo>
                  <a:pt x="7195" y="294622"/>
                </a:lnTo>
                <a:lnTo>
                  <a:pt x="6073" y="295087"/>
                </a:lnTo>
                <a:close/>
              </a:path>
              <a:path w="9525" h="4483734">
                <a:moveTo>
                  <a:pt x="6073" y="247492"/>
                </a:moveTo>
                <a:lnTo>
                  <a:pt x="3445" y="247492"/>
                </a:lnTo>
                <a:lnTo>
                  <a:pt x="2323" y="247028"/>
                </a:lnTo>
                <a:lnTo>
                  <a:pt x="464" y="245169"/>
                </a:lnTo>
                <a:lnTo>
                  <a:pt x="0" y="244047"/>
                </a:lnTo>
                <a:lnTo>
                  <a:pt x="0" y="241419"/>
                </a:lnTo>
                <a:lnTo>
                  <a:pt x="464" y="240297"/>
                </a:lnTo>
                <a:lnTo>
                  <a:pt x="2323" y="238438"/>
                </a:lnTo>
                <a:lnTo>
                  <a:pt x="3445" y="237973"/>
                </a:lnTo>
                <a:lnTo>
                  <a:pt x="6073" y="237973"/>
                </a:lnTo>
                <a:lnTo>
                  <a:pt x="7195" y="238438"/>
                </a:lnTo>
                <a:lnTo>
                  <a:pt x="9054" y="240297"/>
                </a:lnTo>
                <a:lnTo>
                  <a:pt x="9518" y="241419"/>
                </a:lnTo>
                <a:lnTo>
                  <a:pt x="9518" y="244047"/>
                </a:lnTo>
                <a:lnTo>
                  <a:pt x="9054" y="245169"/>
                </a:lnTo>
                <a:lnTo>
                  <a:pt x="7195" y="247028"/>
                </a:lnTo>
                <a:lnTo>
                  <a:pt x="6073" y="247492"/>
                </a:lnTo>
                <a:close/>
              </a:path>
              <a:path w="9525" h="4483734">
                <a:moveTo>
                  <a:pt x="6073" y="199897"/>
                </a:moveTo>
                <a:lnTo>
                  <a:pt x="3445" y="199897"/>
                </a:lnTo>
                <a:lnTo>
                  <a:pt x="2323" y="199433"/>
                </a:lnTo>
                <a:lnTo>
                  <a:pt x="464" y="197574"/>
                </a:lnTo>
                <a:lnTo>
                  <a:pt x="0" y="196452"/>
                </a:lnTo>
                <a:lnTo>
                  <a:pt x="0" y="193824"/>
                </a:lnTo>
                <a:lnTo>
                  <a:pt x="464" y="192702"/>
                </a:lnTo>
                <a:lnTo>
                  <a:pt x="2323" y="190843"/>
                </a:lnTo>
                <a:lnTo>
                  <a:pt x="3445" y="190378"/>
                </a:lnTo>
                <a:lnTo>
                  <a:pt x="6073" y="190378"/>
                </a:lnTo>
                <a:lnTo>
                  <a:pt x="7195" y="190843"/>
                </a:lnTo>
                <a:lnTo>
                  <a:pt x="9054" y="192702"/>
                </a:lnTo>
                <a:lnTo>
                  <a:pt x="9518" y="193824"/>
                </a:lnTo>
                <a:lnTo>
                  <a:pt x="9518" y="196452"/>
                </a:lnTo>
                <a:lnTo>
                  <a:pt x="9054" y="197574"/>
                </a:lnTo>
                <a:lnTo>
                  <a:pt x="7195" y="199433"/>
                </a:lnTo>
                <a:lnTo>
                  <a:pt x="6073" y="199897"/>
                </a:lnTo>
                <a:close/>
              </a:path>
              <a:path w="9525" h="4483734">
                <a:moveTo>
                  <a:pt x="6073" y="152303"/>
                </a:moveTo>
                <a:lnTo>
                  <a:pt x="3445" y="152303"/>
                </a:lnTo>
                <a:lnTo>
                  <a:pt x="2323" y="151838"/>
                </a:lnTo>
                <a:lnTo>
                  <a:pt x="464" y="149980"/>
                </a:lnTo>
                <a:lnTo>
                  <a:pt x="0" y="148858"/>
                </a:lnTo>
                <a:lnTo>
                  <a:pt x="0" y="146229"/>
                </a:lnTo>
                <a:lnTo>
                  <a:pt x="464" y="145107"/>
                </a:lnTo>
                <a:lnTo>
                  <a:pt x="2323" y="143248"/>
                </a:lnTo>
                <a:lnTo>
                  <a:pt x="3445" y="142784"/>
                </a:lnTo>
                <a:lnTo>
                  <a:pt x="6073" y="142784"/>
                </a:lnTo>
                <a:lnTo>
                  <a:pt x="7195" y="143248"/>
                </a:lnTo>
                <a:lnTo>
                  <a:pt x="9054" y="145107"/>
                </a:lnTo>
                <a:lnTo>
                  <a:pt x="9518" y="146229"/>
                </a:lnTo>
                <a:lnTo>
                  <a:pt x="9518" y="148858"/>
                </a:lnTo>
                <a:lnTo>
                  <a:pt x="9054" y="149980"/>
                </a:lnTo>
                <a:lnTo>
                  <a:pt x="7195" y="151838"/>
                </a:lnTo>
                <a:lnTo>
                  <a:pt x="6073" y="152303"/>
                </a:lnTo>
                <a:close/>
              </a:path>
              <a:path w="9525" h="4483734">
                <a:moveTo>
                  <a:pt x="6073" y="104708"/>
                </a:moveTo>
                <a:lnTo>
                  <a:pt x="3445" y="104708"/>
                </a:lnTo>
                <a:lnTo>
                  <a:pt x="2323" y="104243"/>
                </a:lnTo>
                <a:lnTo>
                  <a:pt x="464" y="102385"/>
                </a:lnTo>
                <a:lnTo>
                  <a:pt x="0" y="101263"/>
                </a:lnTo>
                <a:lnTo>
                  <a:pt x="0" y="98634"/>
                </a:lnTo>
                <a:lnTo>
                  <a:pt x="464" y="97512"/>
                </a:lnTo>
                <a:lnTo>
                  <a:pt x="2323" y="95654"/>
                </a:lnTo>
                <a:lnTo>
                  <a:pt x="3445" y="95189"/>
                </a:lnTo>
                <a:lnTo>
                  <a:pt x="6073" y="95189"/>
                </a:lnTo>
                <a:lnTo>
                  <a:pt x="7195" y="95654"/>
                </a:lnTo>
                <a:lnTo>
                  <a:pt x="9054" y="97512"/>
                </a:lnTo>
                <a:lnTo>
                  <a:pt x="9518" y="98634"/>
                </a:lnTo>
                <a:lnTo>
                  <a:pt x="9518" y="101263"/>
                </a:lnTo>
                <a:lnTo>
                  <a:pt x="9054" y="102385"/>
                </a:lnTo>
                <a:lnTo>
                  <a:pt x="7195" y="104243"/>
                </a:lnTo>
                <a:lnTo>
                  <a:pt x="6073" y="104708"/>
                </a:lnTo>
                <a:close/>
              </a:path>
              <a:path w="9525" h="4483734">
                <a:moveTo>
                  <a:pt x="6073" y="57113"/>
                </a:moveTo>
                <a:lnTo>
                  <a:pt x="3445" y="57113"/>
                </a:lnTo>
                <a:lnTo>
                  <a:pt x="2323" y="56648"/>
                </a:lnTo>
                <a:lnTo>
                  <a:pt x="464" y="54790"/>
                </a:lnTo>
                <a:lnTo>
                  <a:pt x="0" y="53668"/>
                </a:lnTo>
                <a:lnTo>
                  <a:pt x="0" y="51040"/>
                </a:lnTo>
                <a:lnTo>
                  <a:pt x="464" y="49918"/>
                </a:lnTo>
                <a:lnTo>
                  <a:pt x="2323" y="48059"/>
                </a:lnTo>
                <a:lnTo>
                  <a:pt x="3445" y="47594"/>
                </a:lnTo>
                <a:lnTo>
                  <a:pt x="6073" y="47594"/>
                </a:lnTo>
                <a:lnTo>
                  <a:pt x="7195" y="48059"/>
                </a:lnTo>
                <a:lnTo>
                  <a:pt x="9054" y="49918"/>
                </a:lnTo>
                <a:lnTo>
                  <a:pt x="9518" y="51040"/>
                </a:lnTo>
                <a:lnTo>
                  <a:pt x="9518" y="53668"/>
                </a:lnTo>
                <a:lnTo>
                  <a:pt x="9054" y="54790"/>
                </a:lnTo>
                <a:lnTo>
                  <a:pt x="7195" y="56648"/>
                </a:lnTo>
                <a:lnTo>
                  <a:pt x="6073" y="57113"/>
                </a:lnTo>
                <a:close/>
              </a:path>
              <a:path w="9525" h="4483734">
                <a:moveTo>
                  <a:pt x="6073" y="9518"/>
                </a:moveTo>
                <a:lnTo>
                  <a:pt x="3445" y="9518"/>
                </a:lnTo>
                <a:lnTo>
                  <a:pt x="2323" y="9054"/>
                </a:lnTo>
                <a:lnTo>
                  <a:pt x="464" y="7195"/>
                </a:lnTo>
                <a:lnTo>
                  <a:pt x="0" y="6073"/>
                </a:lnTo>
                <a:lnTo>
                  <a:pt x="0" y="3445"/>
                </a:lnTo>
                <a:lnTo>
                  <a:pt x="464" y="2323"/>
                </a:lnTo>
                <a:lnTo>
                  <a:pt x="2323" y="464"/>
                </a:lnTo>
                <a:lnTo>
                  <a:pt x="3445" y="0"/>
                </a:lnTo>
                <a:lnTo>
                  <a:pt x="6073" y="0"/>
                </a:lnTo>
                <a:lnTo>
                  <a:pt x="7195" y="464"/>
                </a:lnTo>
                <a:lnTo>
                  <a:pt x="9054" y="2323"/>
                </a:lnTo>
                <a:lnTo>
                  <a:pt x="9518" y="3445"/>
                </a:lnTo>
                <a:lnTo>
                  <a:pt x="9518" y="6073"/>
                </a:lnTo>
                <a:lnTo>
                  <a:pt x="9054" y="7195"/>
                </a:lnTo>
                <a:lnTo>
                  <a:pt x="7195" y="9054"/>
                </a:lnTo>
                <a:lnTo>
                  <a:pt x="6073" y="9518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0" name="object 10"/>
          <p:cNvSpPr txBox="1"/>
          <p:nvPr/>
        </p:nvSpPr>
        <p:spPr>
          <a:xfrm>
            <a:off x="1361493" y="5499437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66904" y="2250382"/>
            <a:ext cx="6886" cy="3241254"/>
          </a:xfrm>
          <a:custGeom>
            <a:avLst/>
            <a:gdLst/>
            <a:ahLst/>
            <a:cxnLst/>
            <a:rect l="l" t="t" r="r" b="b"/>
            <a:pathLst>
              <a:path w="9525" h="4483734">
                <a:moveTo>
                  <a:pt x="6073" y="4483429"/>
                </a:moveTo>
                <a:lnTo>
                  <a:pt x="3445" y="4483429"/>
                </a:lnTo>
                <a:lnTo>
                  <a:pt x="2323" y="4482964"/>
                </a:lnTo>
                <a:lnTo>
                  <a:pt x="464" y="4481105"/>
                </a:lnTo>
                <a:lnTo>
                  <a:pt x="0" y="4479983"/>
                </a:lnTo>
                <a:lnTo>
                  <a:pt x="0" y="4477355"/>
                </a:lnTo>
                <a:lnTo>
                  <a:pt x="464" y="4476233"/>
                </a:lnTo>
                <a:lnTo>
                  <a:pt x="2323" y="4474374"/>
                </a:lnTo>
                <a:lnTo>
                  <a:pt x="3445" y="4473910"/>
                </a:lnTo>
                <a:lnTo>
                  <a:pt x="6073" y="4473910"/>
                </a:lnTo>
                <a:lnTo>
                  <a:pt x="7195" y="4474374"/>
                </a:lnTo>
                <a:lnTo>
                  <a:pt x="9054" y="4476233"/>
                </a:lnTo>
                <a:lnTo>
                  <a:pt x="9518" y="4477355"/>
                </a:lnTo>
                <a:lnTo>
                  <a:pt x="9518" y="4479983"/>
                </a:lnTo>
                <a:lnTo>
                  <a:pt x="9054" y="4481105"/>
                </a:lnTo>
                <a:lnTo>
                  <a:pt x="7195" y="4482964"/>
                </a:lnTo>
                <a:lnTo>
                  <a:pt x="6073" y="4483429"/>
                </a:lnTo>
                <a:close/>
              </a:path>
              <a:path w="9525" h="4483734">
                <a:moveTo>
                  <a:pt x="6073" y="4435834"/>
                </a:moveTo>
                <a:lnTo>
                  <a:pt x="3445" y="4435834"/>
                </a:lnTo>
                <a:lnTo>
                  <a:pt x="2323" y="4435369"/>
                </a:lnTo>
                <a:lnTo>
                  <a:pt x="464" y="4433510"/>
                </a:lnTo>
                <a:lnTo>
                  <a:pt x="0" y="4432389"/>
                </a:lnTo>
                <a:lnTo>
                  <a:pt x="0" y="4429760"/>
                </a:lnTo>
                <a:lnTo>
                  <a:pt x="464" y="4428638"/>
                </a:lnTo>
                <a:lnTo>
                  <a:pt x="2323" y="4426779"/>
                </a:lnTo>
                <a:lnTo>
                  <a:pt x="3445" y="4426315"/>
                </a:lnTo>
                <a:lnTo>
                  <a:pt x="6073" y="4426315"/>
                </a:lnTo>
                <a:lnTo>
                  <a:pt x="7195" y="4426779"/>
                </a:lnTo>
                <a:lnTo>
                  <a:pt x="9054" y="4428638"/>
                </a:lnTo>
                <a:lnTo>
                  <a:pt x="9518" y="4429760"/>
                </a:lnTo>
                <a:lnTo>
                  <a:pt x="9518" y="4432389"/>
                </a:lnTo>
                <a:lnTo>
                  <a:pt x="9054" y="4433510"/>
                </a:lnTo>
                <a:lnTo>
                  <a:pt x="7195" y="4435369"/>
                </a:lnTo>
                <a:lnTo>
                  <a:pt x="6073" y="4435834"/>
                </a:lnTo>
                <a:close/>
              </a:path>
              <a:path w="9525" h="4483734">
                <a:moveTo>
                  <a:pt x="6073" y="4388239"/>
                </a:moveTo>
                <a:lnTo>
                  <a:pt x="3445" y="4388239"/>
                </a:lnTo>
                <a:lnTo>
                  <a:pt x="2323" y="4387774"/>
                </a:lnTo>
                <a:lnTo>
                  <a:pt x="464" y="4385916"/>
                </a:lnTo>
                <a:lnTo>
                  <a:pt x="0" y="4384794"/>
                </a:lnTo>
                <a:lnTo>
                  <a:pt x="0" y="4382165"/>
                </a:lnTo>
                <a:lnTo>
                  <a:pt x="464" y="4381043"/>
                </a:lnTo>
                <a:lnTo>
                  <a:pt x="2323" y="4379185"/>
                </a:lnTo>
                <a:lnTo>
                  <a:pt x="3445" y="4378720"/>
                </a:lnTo>
                <a:lnTo>
                  <a:pt x="6073" y="4378720"/>
                </a:lnTo>
                <a:lnTo>
                  <a:pt x="7195" y="4379185"/>
                </a:lnTo>
                <a:lnTo>
                  <a:pt x="9054" y="4381043"/>
                </a:lnTo>
                <a:lnTo>
                  <a:pt x="9518" y="4382165"/>
                </a:lnTo>
                <a:lnTo>
                  <a:pt x="9518" y="4384794"/>
                </a:lnTo>
                <a:lnTo>
                  <a:pt x="9054" y="4385916"/>
                </a:lnTo>
                <a:lnTo>
                  <a:pt x="7195" y="4387774"/>
                </a:lnTo>
                <a:lnTo>
                  <a:pt x="6073" y="4388239"/>
                </a:lnTo>
                <a:close/>
              </a:path>
              <a:path w="9525" h="4483734">
                <a:moveTo>
                  <a:pt x="6073" y="4340644"/>
                </a:moveTo>
                <a:lnTo>
                  <a:pt x="3445" y="4340644"/>
                </a:lnTo>
                <a:lnTo>
                  <a:pt x="2323" y="4340179"/>
                </a:lnTo>
                <a:lnTo>
                  <a:pt x="464" y="4338321"/>
                </a:lnTo>
                <a:lnTo>
                  <a:pt x="0" y="4337199"/>
                </a:lnTo>
                <a:lnTo>
                  <a:pt x="0" y="4334570"/>
                </a:lnTo>
                <a:lnTo>
                  <a:pt x="464" y="4333449"/>
                </a:lnTo>
                <a:lnTo>
                  <a:pt x="2323" y="4331590"/>
                </a:lnTo>
                <a:lnTo>
                  <a:pt x="3445" y="4331125"/>
                </a:lnTo>
                <a:lnTo>
                  <a:pt x="6073" y="4331125"/>
                </a:lnTo>
                <a:lnTo>
                  <a:pt x="7195" y="4331590"/>
                </a:lnTo>
                <a:lnTo>
                  <a:pt x="9054" y="4333449"/>
                </a:lnTo>
                <a:lnTo>
                  <a:pt x="9518" y="4334570"/>
                </a:lnTo>
                <a:lnTo>
                  <a:pt x="9518" y="4337199"/>
                </a:lnTo>
                <a:lnTo>
                  <a:pt x="9054" y="4338321"/>
                </a:lnTo>
                <a:lnTo>
                  <a:pt x="7195" y="4340179"/>
                </a:lnTo>
                <a:lnTo>
                  <a:pt x="6073" y="4340644"/>
                </a:lnTo>
                <a:close/>
              </a:path>
              <a:path w="9525" h="4483734">
                <a:moveTo>
                  <a:pt x="6073" y="4293049"/>
                </a:moveTo>
                <a:lnTo>
                  <a:pt x="3445" y="4293049"/>
                </a:lnTo>
                <a:lnTo>
                  <a:pt x="2323" y="4292585"/>
                </a:lnTo>
                <a:lnTo>
                  <a:pt x="464" y="4290726"/>
                </a:lnTo>
                <a:lnTo>
                  <a:pt x="0" y="4289604"/>
                </a:lnTo>
                <a:lnTo>
                  <a:pt x="0" y="4286976"/>
                </a:lnTo>
                <a:lnTo>
                  <a:pt x="464" y="4285854"/>
                </a:lnTo>
                <a:lnTo>
                  <a:pt x="2323" y="4283995"/>
                </a:lnTo>
                <a:lnTo>
                  <a:pt x="3445" y="4283530"/>
                </a:lnTo>
                <a:lnTo>
                  <a:pt x="6073" y="4283530"/>
                </a:lnTo>
                <a:lnTo>
                  <a:pt x="7195" y="4283995"/>
                </a:lnTo>
                <a:lnTo>
                  <a:pt x="9054" y="4285854"/>
                </a:lnTo>
                <a:lnTo>
                  <a:pt x="9518" y="4286976"/>
                </a:lnTo>
                <a:lnTo>
                  <a:pt x="9518" y="4289604"/>
                </a:lnTo>
                <a:lnTo>
                  <a:pt x="9054" y="4290726"/>
                </a:lnTo>
                <a:lnTo>
                  <a:pt x="7195" y="4292585"/>
                </a:lnTo>
                <a:lnTo>
                  <a:pt x="6073" y="4293049"/>
                </a:lnTo>
                <a:close/>
              </a:path>
              <a:path w="9525" h="4483734">
                <a:moveTo>
                  <a:pt x="6073" y="4245455"/>
                </a:moveTo>
                <a:lnTo>
                  <a:pt x="3445" y="4245455"/>
                </a:lnTo>
                <a:lnTo>
                  <a:pt x="2323" y="4244990"/>
                </a:lnTo>
                <a:lnTo>
                  <a:pt x="464" y="4243131"/>
                </a:lnTo>
                <a:lnTo>
                  <a:pt x="0" y="4242009"/>
                </a:lnTo>
                <a:lnTo>
                  <a:pt x="0" y="4239381"/>
                </a:lnTo>
                <a:lnTo>
                  <a:pt x="464" y="4238259"/>
                </a:lnTo>
                <a:lnTo>
                  <a:pt x="2323" y="4236400"/>
                </a:lnTo>
                <a:lnTo>
                  <a:pt x="3445" y="4235936"/>
                </a:lnTo>
                <a:lnTo>
                  <a:pt x="6073" y="4235936"/>
                </a:lnTo>
                <a:lnTo>
                  <a:pt x="7195" y="4236400"/>
                </a:lnTo>
                <a:lnTo>
                  <a:pt x="9054" y="4238259"/>
                </a:lnTo>
                <a:lnTo>
                  <a:pt x="9518" y="4239381"/>
                </a:lnTo>
                <a:lnTo>
                  <a:pt x="9518" y="4242009"/>
                </a:lnTo>
                <a:lnTo>
                  <a:pt x="9054" y="4243131"/>
                </a:lnTo>
                <a:lnTo>
                  <a:pt x="7195" y="4244990"/>
                </a:lnTo>
                <a:lnTo>
                  <a:pt x="6073" y="4245455"/>
                </a:lnTo>
                <a:close/>
              </a:path>
              <a:path w="9525" h="4483734">
                <a:moveTo>
                  <a:pt x="6073" y="4197860"/>
                </a:moveTo>
                <a:lnTo>
                  <a:pt x="3445" y="4197860"/>
                </a:lnTo>
                <a:lnTo>
                  <a:pt x="2323" y="4197395"/>
                </a:lnTo>
                <a:lnTo>
                  <a:pt x="464" y="4195536"/>
                </a:lnTo>
                <a:lnTo>
                  <a:pt x="0" y="4194415"/>
                </a:lnTo>
                <a:lnTo>
                  <a:pt x="0" y="4191786"/>
                </a:lnTo>
                <a:lnTo>
                  <a:pt x="464" y="4190664"/>
                </a:lnTo>
                <a:lnTo>
                  <a:pt x="2323" y="4188806"/>
                </a:lnTo>
                <a:lnTo>
                  <a:pt x="3445" y="4188341"/>
                </a:lnTo>
                <a:lnTo>
                  <a:pt x="6073" y="4188341"/>
                </a:lnTo>
                <a:lnTo>
                  <a:pt x="7195" y="4188806"/>
                </a:lnTo>
                <a:lnTo>
                  <a:pt x="9054" y="4190664"/>
                </a:lnTo>
                <a:lnTo>
                  <a:pt x="9518" y="4191786"/>
                </a:lnTo>
                <a:lnTo>
                  <a:pt x="9518" y="4194415"/>
                </a:lnTo>
                <a:lnTo>
                  <a:pt x="9054" y="4195536"/>
                </a:lnTo>
                <a:lnTo>
                  <a:pt x="7195" y="4197395"/>
                </a:lnTo>
                <a:lnTo>
                  <a:pt x="6073" y="4197860"/>
                </a:lnTo>
                <a:close/>
              </a:path>
              <a:path w="9525" h="4483734">
                <a:moveTo>
                  <a:pt x="6073" y="4150265"/>
                </a:moveTo>
                <a:lnTo>
                  <a:pt x="3445" y="4150265"/>
                </a:lnTo>
                <a:lnTo>
                  <a:pt x="2323" y="4149800"/>
                </a:lnTo>
                <a:lnTo>
                  <a:pt x="464" y="4147942"/>
                </a:lnTo>
                <a:lnTo>
                  <a:pt x="0" y="4146820"/>
                </a:lnTo>
                <a:lnTo>
                  <a:pt x="0" y="4144191"/>
                </a:lnTo>
                <a:lnTo>
                  <a:pt x="464" y="4143069"/>
                </a:lnTo>
                <a:lnTo>
                  <a:pt x="2323" y="4141211"/>
                </a:lnTo>
                <a:lnTo>
                  <a:pt x="3445" y="4140746"/>
                </a:lnTo>
                <a:lnTo>
                  <a:pt x="6073" y="4140746"/>
                </a:lnTo>
                <a:lnTo>
                  <a:pt x="7195" y="4141211"/>
                </a:lnTo>
                <a:lnTo>
                  <a:pt x="9054" y="4143069"/>
                </a:lnTo>
                <a:lnTo>
                  <a:pt x="9518" y="4144191"/>
                </a:lnTo>
                <a:lnTo>
                  <a:pt x="9518" y="4146820"/>
                </a:lnTo>
                <a:lnTo>
                  <a:pt x="9054" y="4147942"/>
                </a:lnTo>
                <a:lnTo>
                  <a:pt x="7195" y="4149800"/>
                </a:lnTo>
                <a:lnTo>
                  <a:pt x="6073" y="4150265"/>
                </a:lnTo>
                <a:close/>
              </a:path>
              <a:path w="9525" h="4483734">
                <a:moveTo>
                  <a:pt x="6073" y="4102670"/>
                </a:moveTo>
                <a:lnTo>
                  <a:pt x="3445" y="4102670"/>
                </a:lnTo>
                <a:lnTo>
                  <a:pt x="2323" y="4102206"/>
                </a:lnTo>
                <a:lnTo>
                  <a:pt x="464" y="4100347"/>
                </a:lnTo>
                <a:lnTo>
                  <a:pt x="0" y="4099225"/>
                </a:lnTo>
                <a:lnTo>
                  <a:pt x="0" y="4096596"/>
                </a:lnTo>
                <a:lnTo>
                  <a:pt x="464" y="4095475"/>
                </a:lnTo>
                <a:lnTo>
                  <a:pt x="2323" y="4093616"/>
                </a:lnTo>
                <a:lnTo>
                  <a:pt x="3445" y="4093151"/>
                </a:lnTo>
                <a:lnTo>
                  <a:pt x="6073" y="4093151"/>
                </a:lnTo>
                <a:lnTo>
                  <a:pt x="7195" y="4093616"/>
                </a:lnTo>
                <a:lnTo>
                  <a:pt x="9054" y="4095475"/>
                </a:lnTo>
                <a:lnTo>
                  <a:pt x="9518" y="4096596"/>
                </a:lnTo>
                <a:lnTo>
                  <a:pt x="9518" y="4099225"/>
                </a:lnTo>
                <a:lnTo>
                  <a:pt x="9054" y="4100347"/>
                </a:lnTo>
                <a:lnTo>
                  <a:pt x="7195" y="4102206"/>
                </a:lnTo>
                <a:lnTo>
                  <a:pt x="6073" y="4102670"/>
                </a:lnTo>
                <a:close/>
              </a:path>
              <a:path w="9525" h="4483734">
                <a:moveTo>
                  <a:pt x="6073" y="4055075"/>
                </a:moveTo>
                <a:lnTo>
                  <a:pt x="3445" y="4055075"/>
                </a:lnTo>
                <a:lnTo>
                  <a:pt x="2323" y="4054611"/>
                </a:lnTo>
                <a:lnTo>
                  <a:pt x="464" y="4052752"/>
                </a:lnTo>
                <a:lnTo>
                  <a:pt x="0" y="4051630"/>
                </a:lnTo>
                <a:lnTo>
                  <a:pt x="0" y="4049002"/>
                </a:lnTo>
                <a:lnTo>
                  <a:pt x="464" y="4047880"/>
                </a:lnTo>
                <a:lnTo>
                  <a:pt x="2323" y="4046021"/>
                </a:lnTo>
                <a:lnTo>
                  <a:pt x="3445" y="4045556"/>
                </a:lnTo>
                <a:lnTo>
                  <a:pt x="6073" y="4045556"/>
                </a:lnTo>
                <a:lnTo>
                  <a:pt x="7195" y="4046021"/>
                </a:lnTo>
                <a:lnTo>
                  <a:pt x="9054" y="4047880"/>
                </a:lnTo>
                <a:lnTo>
                  <a:pt x="9518" y="4049002"/>
                </a:lnTo>
                <a:lnTo>
                  <a:pt x="9518" y="4051630"/>
                </a:lnTo>
                <a:lnTo>
                  <a:pt x="9054" y="4052752"/>
                </a:lnTo>
                <a:lnTo>
                  <a:pt x="7195" y="4054611"/>
                </a:lnTo>
                <a:lnTo>
                  <a:pt x="6073" y="4055075"/>
                </a:lnTo>
                <a:close/>
              </a:path>
              <a:path w="9525" h="4483734">
                <a:moveTo>
                  <a:pt x="6073" y="4007481"/>
                </a:moveTo>
                <a:lnTo>
                  <a:pt x="3445" y="4007481"/>
                </a:lnTo>
                <a:lnTo>
                  <a:pt x="2323" y="4007016"/>
                </a:lnTo>
                <a:lnTo>
                  <a:pt x="464" y="4005157"/>
                </a:lnTo>
                <a:lnTo>
                  <a:pt x="0" y="4004035"/>
                </a:lnTo>
                <a:lnTo>
                  <a:pt x="0" y="4001407"/>
                </a:lnTo>
                <a:lnTo>
                  <a:pt x="464" y="4000285"/>
                </a:lnTo>
                <a:lnTo>
                  <a:pt x="2323" y="3998426"/>
                </a:lnTo>
                <a:lnTo>
                  <a:pt x="3445" y="3997962"/>
                </a:lnTo>
                <a:lnTo>
                  <a:pt x="6073" y="3997962"/>
                </a:lnTo>
                <a:lnTo>
                  <a:pt x="7195" y="3998426"/>
                </a:lnTo>
                <a:lnTo>
                  <a:pt x="9054" y="4000285"/>
                </a:lnTo>
                <a:lnTo>
                  <a:pt x="9518" y="4001407"/>
                </a:lnTo>
                <a:lnTo>
                  <a:pt x="9518" y="4004035"/>
                </a:lnTo>
                <a:lnTo>
                  <a:pt x="9054" y="4005157"/>
                </a:lnTo>
                <a:lnTo>
                  <a:pt x="7195" y="4007016"/>
                </a:lnTo>
                <a:lnTo>
                  <a:pt x="6073" y="4007481"/>
                </a:lnTo>
                <a:close/>
              </a:path>
              <a:path w="9525" h="4483734">
                <a:moveTo>
                  <a:pt x="6073" y="3959886"/>
                </a:moveTo>
                <a:lnTo>
                  <a:pt x="3445" y="3959886"/>
                </a:lnTo>
                <a:lnTo>
                  <a:pt x="2323" y="3959421"/>
                </a:lnTo>
                <a:lnTo>
                  <a:pt x="464" y="3957562"/>
                </a:lnTo>
                <a:lnTo>
                  <a:pt x="0" y="3956441"/>
                </a:lnTo>
                <a:lnTo>
                  <a:pt x="0" y="3953812"/>
                </a:lnTo>
                <a:lnTo>
                  <a:pt x="464" y="3952690"/>
                </a:lnTo>
                <a:lnTo>
                  <a:pt x="2323" y="3950832"/>
                </a:lnTo>
                <a:lnTo>
                  <a:pt x="3445" y="3950367"/>
                </a:lnTo>
                <a:lnTo>
                  <a:pt x="6073" y="3950367"/>
                </a:lnTo>
                <a:lnTo>
                  <a:pt x="7195" y="3950832"/>
                </a:lnTo>
                <a:lnTo>
                  <a:pt x="9054" y="3952690"/>
                </a:lnTo>
                <a:lnTo>
                  <a:pt x="9518" y="3953812"/>
                </a:lnTo>
                <a:lnTo>
                  <a:pt x="9518" y="3956441"/>
                </a:lnTo>
                <a:lnTo>
                  <a:pt x="9054" y="3957562"/>
                </a:lnTo>
                <a:lnTo>
                  <a:pt x="7195" y="3959421"/>
                </a:lnTo>
                <a:lnTo>
                  <a:pt x="6073" y="3959886"/>
                </a:lnTo>
                <a:close/>
              </a:path>
              <a:path w="9525" h="4483734">
                <a:moveTo>
                  <a:pt x="6073" y="3912291"/>
                </a:moveTo>
                <a:lnTo>
                  <a:pt x="3445" y="3912291"/>
                </a:lnTo>
                <a:lnTo>
                  <a:pt x="2323" y="3911826"/>
                </a:lnTo>
                <a:lnTo>
                  <a:pt x="464" y="3909968"/>
                </a:lnTo>
                <a:lnTo>
                  <a:pt x="0" y="3908846"/>
                </a:lnTo>
                <a:lnTo>
                  <a:pt x="0" y="3906217"/>
                </a:lnTo>
                <a:lnTo>
                  <a:pt x="464" y="3905095"/>
                </a:lnTo>
                <a:lnTo>
                  <a:pt x="2323" y="3903237"/>
                </a:lnTo>
                <a:lnTo>
                  <a:pt x="3445" y="3902772"/>
                </a:lnTo>
                <a:lnTo>
                  <a:pt x="6073" y="3902772"/>
                </a:lnTo>
                <a:lnTo>
                  <a:pt x="7195" y="3903237"/>
                </a:lnTo>
                <a:lnTo>
                  <a:pt x="9054" y="3905095"/>
                </a:lnTo>
                <a:lnTo>
                  <a:pt x="9518" y="3906217"/>
                </a:lnTo>
                <a:lnTo>
                  <a:pt x="9518" y="3908846"/>
                </a:lnTo>
                <a:lnTo>
                  <a:pt x="9054" y="3909968"/>
                </a:lnTo>
                <a:lnTo>
                  <a:pt x="7195" y="3911826"/>
                </a:lnTo>
                <a:lnTo>
                  <a:pt x="6073" y="3912291"/>
                </a:lnTo>
                <a:close/>
              </a:path>
              <a:path w="9525" h="4483734">
                <a:moveTo>
                  <a:pt x="6073" y="3864696"/>
                </a:moveTo>
                <a:lnTo>
                  <a:pt x="3445" y="3864696"/>
                </a:lnTo>
                <a:lnTo>
                  <a:pt x="2323" y="3864232"/>
                </a:lnTo>
                <a:lnTo>
                  <a:pt x="464" y="3862373"/>
                </a:lnTo>
                <a:lnTo>
                  <a:pt x="0" y="3861251"/>
                </a:lnTo>
                <a:lnTo>
                  <a:pt x="0" y="3858622"/>
                </a:lnTo>
                <a:lnTo>
                  <a:pt x="464" y="3857501"/>
                </a:lnTo>
                <a:lnTo>
                  <a:pt x="2323" y="3855642"/>
                </a:lnTo>
                <a:lnTo>
                  <a:pt x="3445" y="3855177"/>
                </a:lnTo>
                <a:lnTo>
                  <a:pt x="6073" y="3855177"/>
                </a:lnTo>
                <a:lnTo>
                  <a:pt x="7195" y="3855642"/>
                </a:lnTo>
                <a:lnTo>
                  <a:pt x="9054" y="3857501"/>
                </a:lnTo>
                <a:lnTo>
                  <a:pt x="9518" y="3858622"/>
                </a:lnTo>
                <a:lnTo>
                  <a:pt x="9518" y="3861251"/>
                </a:lnTo>
                <a:lnTo>
                  <a:pt x="9054" y="3862373"/>
                </a:lnTo>
                <a:lnTo>
                  <a:pt x="7195" y="3864232"/>
                </a:lnTo>
                <a:lnTo>
                  <a:pt x="6073" y="3864696"/>
                </a:lnTo>
                <a:close/>
              </a:path>
              <a:path w="9525" h="4483734">
                <a:moveTo>
                  <a:pt x="6073" y="3817101"/>
                </a:moveTo>
                <a:lnTo>
                  <a:pt x="3445" y="3817101"/>
                </a:lnTo>
                <a:lnTo>
                  <a:pt x="2323" y="3816637"/>
                </a:lnTo>
                <a:lnTo>
                  <a:pt x="464" y="3814778"/>
                </a:lnTo>
                <a:lnTo>
                  <a:pt x="0" y="3813656"/>
                </a:lnTo>
                <a:lnTo>
                  <a:pt x="0" y="3811028"/>
                </a:lnTo>
                <a:lnTo>
                  <a:pt x="464" y="3809906"/>
                </a:lnTo>
                <a:lnTo>
                  <a:pt x="2323" y="3808047"/>
                </a:lnTo>
                <a:lnTo>
                  <a:pt x="3445" y="3807583"/>
                </a:lnTo>
                <a:lnTo>
                  <a:pt x="6073" y="3807583"/>
                </a:lnTo>
                <a:lnTo>
                  <a:pt x="7195" y="3808047"/>
                </a:lnTo>
                <a:lnTo>
                  <a:pt x="9054" y="3809906"/>
                </a:lnTo>
                <a:lnTo>
                  <a:pt x="9518" y="3811028"/>
                </a:lnTo>
                <a:lnTo>
                  <a:pt x="9518" y="3813656"/>
                </a:lnTo>
                <a:lnTo>
                  <a:pt x="9054" y="3814778"/>
                </a:lnTo>
                <a:lnTo>
                  <a:pt x="7195" y="3816637"/>
                </a:lnTo>
                <a:lnTo>
                  <a:pt x="6073" y="3817101"/>
                </a:lnTo>
                <a:close/>
              </a:path>
              <a:path w="9525" h="4483734">
                <a:moveTo>
                  <a:pt x="6073" y="3769507"/>
                </a:moveTo>
                <a:lnTo>
                  <a:pt x="3445" y="3769507"/>
                </a:lnTo>
                <a:lnTo>
                  <a:pt x="2323" y="3769042"/>
                </a:lnTo>
                <a:lnTo>
                  <a:pt x="464" y="3767183"/>
                </a:lnTo>
                <a:lnTo>
                  <a:pt x="0" y="3766061"/>
                </a:lnTo>
                <a:lnTo>
                  <a:pt x="0" y="3763433"/>
                </a:lnTo>
                <a:lnTo>
                  <a:pt x="464" y="3762311"/>
                </a:lnTo>
                <a:lnTo>
                  <a:pt x="2323" y="3760452"/>
                </a:lnTo>
                <a:lnTo>
                  <a:pt x="3445" y="3759988"/>
                </a:lnTo>
                <a:lnTo>
                  <a:pt x="6073" y="3759988"/>
                </a:lnTo>
                <a:lnTo>
                  <a:pt x="7195" y="3760452"/>
                </a:lnTo>
                <a:lnTo>
                  <a:pt x="9054" y="3762311"/>
                </a:lnTo>
                <a:lnTo>
                  <a:pt x="9518" y="3763433"/>
                </a:lnTo>
                <a:lnTo>
                  <a:pt x="9518" y="3766061"/>
                </a:lnTo>
                <a:lnTo>
                  <a:pt x="9054" y="3767183"/>
                </a:lnTo>
                <a:lnTo>
                  <a:pt x="7195" y="3769042"/>
                </a:lnTo>
                <a:lnTo>
                  <a:pt x="6073" y="3769507"/>
                </a:lnTo>
                <a:close/>
              </a:path>
              <a:path w="9525" h="4483734">
                <a:moveTo>
                  <a:pt x="6073" y="3721912"/>
                </a:moveTo>
                <a:lnTo>
                  <a:pt x="3445" y="3721912"/>
                </a:lnTo>
                <a:lnTo>
                  <a:pt x="2323" y="3721447"/>
                </a:lnTo>
                <a:lnTo>
                  <a:pt x="464" y="3719588"/>
                </a:lnTo>
                <a:lnTo>
                  <a:pt x="0" y="3718467"/>
                </a:lnTo>
                <a:lnTo>
                  <a:pt x="0" y="3715838"/>
                </a:lnTo>
                <a:lnTo>
                  <a:pt x="464" y="3714716"/>
                </a:lnTo>
                <a:lnTo>
                  <a:pt x="2323" y="3712858"/>
                </a:lnTo>
                <a:lnTo>
                  <a:pt x="3445" y="3712393"/>
                </a:lnTo>
                <a:lnTo>
                  <a:pt x="6073" y="3712393"/>
                </a:lnTo>
                <a:lnTo>
                  <a:pt x="7195" y="3712858"/>
                </a:lnTo>
                <a:lnTo>
                  <a:pt x="9054" y="3714716"/>
                </a:lnTo>
                <a:lnTo>
                  <a:pt x="9518" y="3715838"/>
                </a:lnTo>
                <a:lnTo>
                  <a:pt x="9518" y="3718467"/>
                </a:lnTo>
                <a:lnTo>
                  <a:pt x="9054" y="3719588"/>
                </a:lnTo>
                <a:lnTo>
                  <a:pt x="7195" y="3721447"/>
                </a:lnTo>
                <a:lnTo>
                  <a:pt x="6073" y="3721912"/>
                </a:lnTo>
                <a:close/>
              </a:path>
              <a:path w="9525" h="4483734">
                <a:moveTo>
                  <a:pt x="6073" y="3674317"/>
                </a:moveTo>
                <a:lnTo>
                  <a:pt x="3445" y="3674317"/>
                </a:lnTo>
                <a:lnTo>
                  <a:pt x="2323" y="3673852"/>
                </a:lnTo>
                <a:lnTo>
                  <a:pt x="464" y="3671994"/>
                </a:lnTo>
                <a:lnTo>
                  <a:pt x="0" y="3670872"/>
                </a:lnTo>
                <a:lnTo>
                  <a:pt x="0" y="3668243"/>
                </a:lnTo>
                <a:lnTo>
                  <a:pt x="464" y="3667122"/>
                </a:lnTo>
                <a:lnTo>
                  <a:pt x="2323" y="3665263"/>
                </a:lnTo>
                <a:lnTo>
                  <a:pt x="3445" y="3664798"/>
                </a:lnTo>
                <a:lnTo>
                  <a:pt x="6073" y="3664798"/>
                </a:lnTo>
                <a:lnTo>
                  <a:pt x="7195" y="3665263"/>
                </a:lnTo>
                <a:lnTo>
                  <a:pt x="9054" y="3667122"/>
                </a:lnTo>
                <a:lnTo>
                  <a:pt x="9518" y="3668243"/>
                </a:lnTo>
                <a:lnTo>
                  <a:pt x="9518" y="3670872"/>
                </a:lnTo>
                <a:lnTo>
                  <a:pt x="9054" y="3671994"/>
                </a:lnTo>
                <a:lnTo>
                  <a:pt x="7195" y="3673852"/>
                </a:lnTo>
                <a:lnTo>
                  <a:pt x="6073" y="3674317"/>
                </a:lnTo>
                <a:close/>
              </a:path>
              <a:path w="9525" h="4483734">
                <a:moveTo>
                  <a:pt x="6073" y="3626722"/>
                </a:moveTo>
                <a:lnTo>
                  <a:pt x="3445" y="3626722"/>
                </a:lnTo>
                <a:lnTo>
                  <a:pt x="2323" y="3626258"/>
                </a:lnTo>
                <a:lnTo>
                  <a:pt x="464" y="3624399"/>
                </a:lnTo>
                <a:lnTo>
                  <a:pt x="0" y="3623277"/>
                </a:lnTo>
                <a:lnTo>
                  <a:pt x="0" y="3620649"/>
                </a:lnTo>
                <a:lnTo>
                  <a:pt x="464" y="3619527"/>
                </a:lnTo>
                <a:lnTo>
                  <a:pt x="2323" y="3617668"/>
                </a:lnTo>
                <a:lnTo>
                  <a:pt x="3445" y="3617203"/>
                </a:lnTo>
                <a:lnTo>
                  <a:pt x="6073" y="3617203"/>
                </a:lnTo>
                <a:lnTo>
                  <a:pt x="7195" y="3617668"/>
                </a:lnTo>
                <a:lnTo>
                  <a:pt x="9054" y="3619527"/>
                </a:lnTo>
                <a:lnTo>
                  <a:pt x="9518" y="3620649"/>
                </a:lnTo>
                <a:lnTo>
                  <a:pt x="9518" y="3623277"/>
                </a:lnTo>
                <a:lnTo>
                  <a:pt x="9054" y="3624399"/>
                </a:lnTo>
                <a:lnTo>
                  <a:pt x="7195" y="3626258"/>
                </a:lnTo>
                <a:lnTo>
                  <a:pt x="6073" y="3626722"/>
                </a:lnTo>
                <a:close/>
              </a:path>
              <a:path w="9525" h="4483734">
                <a:moveTo>
                  <a:pt x="6073" y="3579128"/>
                </a:moveTo>
                <a:lnTo>
                  <a:pt x="3445" y="3579128"/>
                </a:lnTo>
                <a:lnTo>
                  <a:pt x="2323" y="3578663"/>
                </a:lnTo>
                <a:lnTo>
                  <a:pt x="464" y="3576804"/>
                </a:lnTo>
                <a:lnTo>
                  <a:pt x="0" y="3575682"/>
                </a:lnTo>
                <a:lnTo>
                  <a:pt x="0" y="3573054"/>
                </a:lnTo>
                <a:lnTo>
                  <a:pt x="464" y="3571932"/>
                </a:lnTo>
                <a:lnTo>
                  <a:pt x="2323" y="3570073"/>
                </a:lnTo>
                <a:lnTo>
                  <a:pt x="3445" y="3569609"/>
                </a:lnTo>
                <a:lnTo>
                  <a:pt x="6073" y="3569609"/>
                </a:lnTo>
                <a:lnTo>
                  <a:pt x="7195" y="3570073"/>
                </a:lnTo>
                <a:lnTo>
                  <a:pt x="9054" y="3571932"/>
                </a:lnTo>
                <a:lnTo>
                  <a:pt x="9518" y="3573054"/>
                </a:lnTo>
                <a:lnTo>
                  <a:pt x="9518" y="3575682"/>
                </a:lnTo>
                <a:lnTo>
                  <a:pt x="9054" y="3576804"/>
                </a:lnTo>
                <a:lnTo>
                  <a:pt x="7195" y="3578663"/>
                </a:lnTo>
                <a:lnTo>
                  <a:pt x="6073" y="3579128"/>
                </a:lnTo>
                <a:close/>
              </a:path>
              <a:path w="9525" h="4483734">
                <a:moveTo>
                  <a:pt x="6073" y="3531533"/>
                </a:moveTo>
                <a:lnTo>
                  <a:pt x="3445" y="3531533"/>
                </a:lnTo>
                <a:lnTo>
                  <a:pt x="2323" y="3531068"/>
                </a:lnTo>
                <a:lnTo>
                  <a:pt x="464" y="3529209"/>
                </a:lnTo>
                <a:lnTo>
                  <a:pt x="0" y="3528088"/>
                </a:lnTo>
                <a:lnTo>
                  <a:pt x="0" y="3525459"/>
                </a:lnTo>
                <a:lnTo>
                  <a:pt x="464" y="3524337"/>
                </a:lnTo>
                <a:lnTo>
                  <a:pt x="2323" y="3522478"/>
                </a:lnTo>
                <a:lnTo>
                  <a:pt x="3445" y="3522014"/>
                </a:lnTo>
                <a:lnTo>
                  <a:pt x="6073" y="3522014"/>
                </a:lnTo>
                <a:lnTo>
                  <a:pt x="7195" y="3522478"/>
                </a:lnTo>
                <a:lnTo>
                  <a:pt x="9054" y="3524337"/>
                </a:lnTo>
                <a:lnTo>
                  <a:pt x="9518" y="3525459"/>
                </a:lnTo>
                <a:lnTo>
                  <a:pt x="9518" y="3528088"/>
                </a:lnTo>
                <a:lnTo>
                  <a:pt x="9054" y="3529209"/>
                </a:lnTo>
                <a:lnTo>
                  <a:pt x="7195" y="3531068"/>
                </a:lnTo>
                <a:lnTo>
                  <a:pt x="6073" y="3531533"/>
                </a:lnTo>
                <a:close/>
              </a:path>
              <a:path w="9525" h="4483734">
                <a:moveTo>
                  <a:pt x="6073" y="3483938"/>
                </a:moveTo>
                <a:lnTo>
                  <a:pt x="3445" y="3483938"/>
                </a:lnTo>
                <a:lnTo>
                  <a:pt x="2323" y="3483473"/>
                </a:lnTo>
                <a:lnTo>
                  <a:pt x="464" y="3481615"/>
                </a:lnTo>
                <a:lnTo>
                  <a:pt x="0" y="3480493"/>
                </a:lnTo>
                <a:lnTo>
                  <a:pt x="0" y="3477864"/>
                </a:lnTo>
                <a:lnTo>
                  <a:pt x="464" y="3476742"/>
                </a:lnTo>
                <a:lnTo>
                  <a:pt x="2323" y="3474884"/>
                </a:lnTo>
                <a:lnTo>
                  <a:pt x="3445" y="3474419"/>
                </a:lnTo>
                <a:lnTo>
                  <a:pt x="6073" y="3474419"/>
                </a:lnTo>
                <a:lnTo>
                  <a:pt x="7195" y="3474884"/>
                </a:lnTo>
                <a:lnTo>
                  <a:pt x="9054" y="3476742"/>
                </a:lnTo>
                <a:lnTo>
                  <a:pt x="9518" y="3477864"/>
                </a:lnTo>
                <a:lnTo>
                  <a:pt x="9518" y="3480493"/>
                </a:lnTo>
                <a:lnTo>
                  <a:pt x="9054" y="3481615"/>
                </a:lnTo>
                <a:lnTo>
                  <a:pt x="7195" y="3483473"/>
                </a:lnTo>
                <a:lnTo>
                  <a:pt x="6073" y="3483938"/>
                </a:lnTo>
                <a:close/>
              </a:path>
              <a:path w="9525" h="4483734">
                <a:moveTo>
                  <a:pt x="6073" y="3436343"/>
                </a:moveTo>
                <a:lnTo>
                  <a:pt x="3445" y="3436343"/>
                </a:lnTo>
                <a:lnTo>
                  <a:pt x="2323" y="3435878"/>
                </a:lnTo>
                <a:lnTo>
                  <a:pt x="464" y="3434020"/>
                </a:lnTo>
                <a:lnTo>
                  <a:pt x="0" y="3432898"/>
                </a:lnTo>
                <a:lnTo>
                  <a:pt x="0" y="3430269"/>
                </a:lnTo>
                <a:lnTo>
                  <a:pt x="464" y="3429148"/>
                </a:lnTo>
                <a:lnTo>
                  <a:pt x="2323" y="3427289"/>
                </a:lnTo>
                <a:lnTo>
                  <a:pt x="3445" y="3426824"/>
                </a:lnTo>
                <a:lnTo>
                  <a:pt x="6073" y="3426824"/>
                </a:lnTo>
                <a:lnTo>
                  <a:pt x="7195" y="3427289"/>
                </a:lnTo>
                <a:lnTo>
                  <a:pt x="9054" y="3429148"/>
                </a:lnTo>
                <a:lnTo>
                  <a:pt x="9518" y="3430269"/>
                </a:lnTo>
                <a:lnTo>
                  <a:pt x="9518" y="3432898"/>
                </a:lnTo>
                <a:lnTo>
                  <a:pt x="9054" y="3434020"/>
                </a:lnTo>
                <a:lnTo>
                  <a:pt x="7195" y="3435878"/>
                </a:lnTo>
                <a:lnTo>
                  <a:pt x="6073" y="3436343"/>
                </a:lnTo>
                <a:close/>
              </a:path>
              <a:path w="9525" h="4483734">
                <a:moveTo>
                  <a:pt x="6073" y="3388748"/>
                </a:moveTo>
                <a:lnTo>
                  <a:pt x="3445" y="3388748"/>
                </a:lnTo>
                <a:lnTo>
                  <a:pt x="2323" y="3388284"/>
                </a:lnTo>
                <a:lnTo>
                  <a:pt x="464" y="3386425"/>
                </a:lnTo>
                <a:lnTo>
                  <a:pt x="0" y="3385303"/>
                </a:lnTo>
                <a:lnTo>
                  <a:pt x="0" y="3382675"/>
                </a:lnTo>
                <a:lnTo>
                  <a:pt x="464" y="3381553"/>
                </a:lnTo>
                <a:lnTo>
                  <a:pt x="2323" y="3379694"/>
                </a:lnTo>
                <a:lnTo>
                  <a:pt x="3445" y="3379229"/>
                </a:lnTo>
                <a:lnTo>
                  <a:pt x="6073" y="3379229"/>
                </a:lnTo>
                <a:lnTo>
                  <a:pt x="7195" y="3379694"/>
                </a:lnTo>
                <a:lnTo>
                  <a:pt x="9054" y="3381553"/>
                </a:lnTo>
                <a:lnTo>
                  <a:pt x="9518" y="3382675"/>
                </a:lnTo>
                <a:lnTo>
                  <a:pt x="9518" y="3385303"/>
                </a:lnTo>
                <a:lnTo>
                  <a:pt x="9054" y="3386425"/>
                </a:lnTo>
                <a:lnTo>
                  <a:pt x="7195" y="3388284"/>
                </a:lnTo>
                <a:lnTo>
                  <a:pt x="6073" y="3388748"/>
                </a:lnTo>
                <a:close/>
              </a:path>
              <a:path w="9525" h="4483734">
                <a:moveTo>
                  <a:pt x="6073" y="3341154"/>
                </a:moveTo>
                <a:lnTo>
                  <a:pt x="3445" y="3341154"/>
                </a:lnTo>
                <a:lnTo>
                  <a:pt x="2323" y="3340689"/>
                </a:lnTo>
                <a:lnTo>
                  <a:pt x="464" y="3338830"/>
                </a:lnTo>
                <a:lnTo>
                  <a:pt x="0" y="3337709"/>
                </a:lnTo>
                <a:lnTo>
                  <a:pt x="0" y="3335080"/>
                </a:lnTo>
                <a:lnTo>
                  <a:pt x="464" y="3333958"/>
                </a:lnTo>
                <a:lnTo>
                  <a:pt x="2323" y="3332099"/>
                </a:lnTo>
                <a:lnTo>
                  <a:pt x="3445" y="3331635"/>
                </a:lnTo>
                <a:lnTo>
                  <a:pt x="6073" y="3331635"/>
                </a:lnTo>
                <a:lnTo>
                  <a:pt x="7195" y="3332099"/>
                </a:lnTo>
                <a:lnTo>
                  <a:pt x="9054" y="3333958"/>
                </a:lnTo>
                <a:lnTo>
                  <a:pt x="9518" y="3335080"/>
                </a:lnTo>
                <a:lnTo>
                  <a:pt x="9518" y="3337709"/>
                </a:lnTo>
                <a:lnTo>
                  <a:pt x="9054" y="3338830"/>
                </a:lnTo>
                <a:lnTo>
                  <a:pt x="7195" y="3340689"/>
                </a:lnTo>
                <a:lnTo>
                  <a:pt x="6073" y="3341154"/>
                </a:lnTo>
                <a:close/>
              </a:path>
              <a:path w="9525" h="4483734">
                <a:moveTo>
                  <a:pt x="6073" y="3293559"/>
                </a:moveTo>
                <a:lnTo>
                  <a:pt x="3445" y="3293559"/>
                </a:lnTo>
                <a:lnTo>
                  <a:pt x="2323" y="3293094"/>
                </a:lnTo>
                <a:lnTo>
                  <a:pt x="464" y="3291235"/>
                </a:lnTo>
                <a:lnTo>
                  <a:pt x="0" y="3290114"/>
                </a:lnTo>
                <a:lnTo>
                  <a:pt x="0" y="3287485"/>
                </a:lnTo>
                <a:lnTo>
                  <a:pt x="464" y="3286363"/>
                </a:lnTo>
                <a:lnTo>
                  <a:pt x="2323" y="3284505"/>
                </a:lnTo>
                <a:lnTo>
                  <a:pt x="3445" y="3284040"/>
                </a:lnTo>
                <a:lnTo>
                  <a:pt x="6073" y="3284040"/>
                </a:lnTo>
                <a:lnTo>
                  <a:pt x="7195" y="3284505"/>
                </a:lnTo>
                <a:lnTo>
                  <a:pt x="9054" y="3286363"/>
                </a:lnTo>
                <a:lnTo>
                  <a:pt x="9518" y="3287485"/>
                </a:lnTo>
                <a:lnTo>
                  <a:pt x="9518" y="3290114"/>
                </a:lnTo>
                <a:lnTo>
                  <a:pt x="9054" y="3291235"/>
                </a:lnTo>
                <a:lnTo>
                  <a:pt x="7195" y="3293094"/>
                </a:lnTo>
                <a:lnTo>
                  <a:pt x="6073" y="3293559"/>
                </a:lnTo>
                <a:close/>
              </a:path>
              <a:path w="9525" h="4483734">
                <a:moveTo>
                  <a:pt x="6073" y="3245964"/>
                </a:moveTo>
                <a:lnTo>
                  <a:pt x="3445" y="3245964"/>
                </a:lnTo>
                <a:lnTo>
                  <a:pt x="2323" y="3245499"/>
                </a:lnTo>
                <a:lnTo>
                  <a:pt x="464" y="3243641"/>
                </a:lnTo>
                <a:lnTo>
                  <a:pt x="0" y="3242519"/>
                </a:lnTo>
                <a:lnTo>
                  <a:pt x="0" y="3239890"/>
                </a:lnTo>
                <a:lnTo>
                  <a:pt x="464" y="3238769"/>
                </a:lnTo>
                <a:lnTo>
                  <a:pt x="2323" y="3236910"/>
                </a:lnTo>
                <a:lnTo>
                  <a:pt x="3445" y="3236445"/>
                </a:lnTo>
                <a:lnTo>
                  <a:pt x="6073" y="3236445"/>
                </a:lnTo>
                <a:lnTo>
                  <a:pt x="7195" y="3236910"/>
                </a:lnTo>
                <a:lnTo>
                  <a:pt x="9054" y="3238769"/>
                </a:lnTo>
                <a:lnTo>
                  <a:pt x="9518" y="3239890"/>
                </a:lnTo>
                <a:lnTo>
                  <a:pt x="9518" y="3242519"/>
                </a:lnTo>
                <a:lnTo>
                  <a:pt x="9054" y="3243641"/>
                </a:lnTo>
                <a:lnTo>
                  <a:pt x="7195" y="3245499"/>
                </a:lnTo>
                <a:lnTo>
                  <a:pt x="6073" y="3245964"/>
                </a:lnTo>
                <a:close/>
              </a:path>
              <a:path w="9525" h="4483734">
                <a:moveTo>
                  <a:pt x="6073" y="3198369"/>
                </a:moveTo>
                <a:lnTo>
                  <a:pt x="3445" y="3198369"/>
                </a:lnTo>
                <a:lnTo>
                  <a:pt x="2323" y="3197905"/>
                </a:lnTo>
                <a:lnTo>
                  <a:pt x="464" y="3196046"/>
                </a:lnTo>
                <a:lnTo>
                  <a:pt x="0" y="3194924"/>
                </a:lnTo>
                <a:lnTo>
                  <a:pt x="0" y="3192295"/>
                </a:lnTo>
                <a:lnTo>
                  <a:pt x="464" y="3191174"/>
                </a:lnTo>
                <a:lnTo>
                  <a:pt x="2323" y="3189315"/>
                </a:lnTo>
                <a:lnTo>
                  <a:pt x="3445" y="3188850"/>
                </a:lnTo>
                <a:lnTo>
                  <a:pt x="6073" y="3188850"/>
                </a:lnTo>
                <a:lnTo>
                  <a:pt x="7195" y="3189315"/>
                </a:lnTo>
                <a:lnTo>
                  <a:pt x="9054" y="3191174"/>
                </a:lnTo>
                <a:lnTo>
                  <a:pt x="9518" y="3192295"/>
                </a:lnTo>
                <a:lnTo>
                  <a:pt x="9518" y="3194924"/>
                </a:lnTo>
                <a:lnTo>
                  <a:pt x="9054" y="3196046"/>
                </a:lnTo>
                <a:lnTo>
                  <a:pt x="7195" y="3197905"/>
                </a:lnTo>
                <a:lnTo>
                  <a:pt x="6073" y="3198369"/>
                </a:lnTo>
                <a:close/>
              </a:path>
              <a:path w="9525" h="4483734">
                <a:moveTo>
                  <a:pt x="6073" y="3150774"/>
                </a:moveTo>
                <a:lnTo>
                  <a:pt x="3445" y="3150774"/>
                </a:lnTo>
                <a:lnTo>
                  <a:pt x="2323" y="3150310"/>
                </a:lnTo>
                <a:lnTo>
                  <a:pt x="464" y="3148451"/>
                </a:lnTo>
                <a:lnTo>
                  <a:pt x="0" y="3147329"/>
                </a:lnTo>
                <a:lnTo>
                  <a:pt x="0" y="3144701"/>
                </a:lnTo>
                <a:lnTo>
                  <a:pt x="464" y="3143579"/>
                </a:lnTo>
                <a:lnTo>
                  <a:pt x="2323" y="3141720"/>
                </a:lnTo>
                <a:lnTo>
                  <a:pt x="3445" y="3141255"/>
                </a:lnTo>
                <a:lnTo>
                  <a:pt x="6073" y="3141255"/>
                </a:lnTo>
                <a:lnTo>
                  <a:pt x="7195" y="3141720"/>
                </a:lnTo>
                <a:lnTo>
                  <a:pt x="9054" y="3143579"/>
                </a:lnTo>
                <a:lnTo>
                  <a:pt x="9518" y="3144701"/>
                </a:lnTo>
                <a:lnTo>
                  <a:pt x="9518" y="3147329"/>
                </a:lnTo>
                <a:lnTo>
                  <a:pt x="9054" y="3148451"/>
                </a:lnTo>
                <a:lnTo>
                  <a:pt x="7195" y="3150310"/>
                </a:lnTo>
                <a:lnTo>
                  <a:pt x="6073" y="3150774"/>
                </a:lnTo>
                <a:close/>
              </a:path>
              <a:path w="9525" h="4483734">
                <a:moveTo>
                  <a:pt x="6073" y="3103180"/>
                </a:moveTo>
                <a:lnTo>
                  <a:pt x="3445" y="3103180"/>
                </a:lnTo>
                <a:lnTo>
                  <a:pt x="2323" y="3102715"/>
                </a:lnTo>
                <a:lnTo>
                  <a:pt x="464" y="3100856"/>
                </a:lnTo>
                <a:lnTo>
                  <a:pt x="0" y="3099734"/>
                </a:lnTo>
                <a:lnTo>
                  <a:pt x="0" y="3097106"/>
                </a:lnTo>
                <a:lnTo>
                  <a:pt x="464" y="3095984"/>
                </a:lnTo>
                <a:lnTo>
                  <a:pt x="2323" y="3094125"/>
                </a:lnTo>
                <a:lnTo>
                  <a:pt x="3445" y="3093661"/>
                </a:lnTo>
                <a:lnTo>
                  <a:pt x="6073" y="3093661"/>
                </a:lnTo>
                <a:lnTo>
                  <a:pt x="7195" y="3094125"/>
                </a:lnTo>
                <a:lnTo>
                  <a:pt x="9054" y="3095984"/>
                </a:lnTo>
                <a:lnTo>
                  <a:pt x="9518" y="3097106"/>
                </a:lnTo>
                <a:lnTo>
                  <a:pt x="9518" y="3099734"/>
                </a:lnTo>
                <a:lnTo>
                  <a:pt x="9054" y="3100856"/>
                </a:lnTo>
                <a:lnTo>
                  <a:pt x="7195" y="3102715"/>
                </a:lnTo>
                <a:lnTo>
                  <a:pt x="6073" y="3103180"/>
                </a:lnTo>
                <a:close/>
              </a:path>
              <a:path w="9525" h="4483734">
                <a:moveTo>
                  <a:pt x="6073" y="3055585"/>
                </a:moveTo>
                <a:lnTo>
                  <a:pt x="3445" y="3055585"/>
                </a:lnTo>
                <a:lnTo>
                  <a:pt x="2323" y="3055120"/>
                </a:lnTo>
                <a:lnTo>
                  <a:pt x="464" y="3053262"/>
                </a:lnTo>
                <a:lnTo>
                  <a:pt x="0" y="3052140"/>
                </a:lnTo>
                <a:lnTo>
                  <a:pt x="0" y="3049511"/>
                </a:lnTo>
                <a:lnTo>
                  <a:pt x="464" y="3048389"/>
                </a:lnTo>
                <a:lnTo>
                  <a:pt x="2323" y="3046531"/>
                </a:lnTo>
                <a:lnTo>
                  <a:pt x="3445" y="3046066"/>
                </a:lnTo>
                <a:lnTo>
                  <a:pt x="6073" y="3046066"/>
                </a:lnTo>
                <a:lnTo>
                  <a:pt x="7195" y="3046531"/>
                </a:lnTo>
                <a:lnTo>
                  <a:pt x="9054" y="3048389"/>
                </a:lnTo>
                <a:lnTo>
                  <a:pt x="9518" y="3049511"/>
                </a:lnTo>
                <a:lnTo>
                  <a:pt x="9518" y="3052140"/>
                </a:lnTo>
                <a:lnTo>
                  <a:pt x="9054" y="3053262"/>
                </a:lnTo>
                <a:lnTo>
                  <a:pt x="7195" y="3055120"/>
                </a:lnTo>
                <a:lnTo>
                  <a:pt x="6073" y="3055585"/>
                </a:lnTo>
                <a:close/>
              </a:path>
              <a:path w="9525" h="4483734">
                <a:moveTo>
                  <a:pt x="6073" y="3007990"/>
                </a:moveTo>
                <a:lnTo>
                  <a:pt x="3445" y="3007990"/>
                </a:lnTo>
                <a:lnTo>
                  <a:pt x="2323" y="3007525"/>
                </a:lnTo>
                <a:lnTo>
                  <a:pt x="464" y="3005667"/>
                </a:lnTo>
                <a:lnTo>
                  <a:pt x="0" y="3004545"/>
                </a:lnTo>
                <a:lnTo>
                  <a:pt x="0" y="3001916"/>
                </a:lnTo>
                <a:lnTo>
                  <a:pt x="464" y="3000795"/>
                </a:lnTo>
                <a:lnTo>
                  <a:pt x="2323" y="2998936"/>
                </a:lnTo>
                <a:lnTo>
                  <a:pt x="3445" y="2998471"/>
                </a:lnTo>
                <a:lnTo>
                  <a:pt x="6073" y="2998471"/>
                </a:lnTo>
                <a:lnTo>
                  <a:pt x="7195" y="2998936"/>
                </a:lnTo>
                <a:lnTo>
                  <a:pt x="9054" y="3000795"/>
                </a:lnTo>
                <a:lnTo>
                  <a:pt x="9518" y="3001916"/>
                </a:lnTo>
                <a:lnTo>
                  <a:pt x="9518" y="3004545"/>
                </a:lnTo>
                <a:lnTo>
                  <a:pt x="9054" y="3005667"/>
                </a:lnTo>
                <a:lnTo>
                  <a:pt x="7195" y="3007525"/>
                </a:lnTo>
                <a:lnTo>
                  <a:pt x="6073" y="3007990"/>
                </a:lnTo>
                <a:close/>
              </a:path>
              <a:path w="9525" h="4483734">
                <a:moveTo>
                  <a:pt x="6073" y="2960395"/>
                </a:moveTo>
                <a:lnTo>
                  <a:pt x="3445" y="2960395"/>
                </a:lnTo>
                <a:lnTo>
                  <a:pt x="2323" y="2959931"/>
                </a:lnTo>
                <a:lnTo>
                  <a:pt x="464" y="2958072"/>
                </a:lnTo>
                <a:lnTo>
                  <a:pt x="0" y="2956950"/>
                </a:lnTo>
                <a:lnTo>
                  <a:pt x="0" y="2954322"/>
                </a:lnTo>
                <a:lnTo>
                  <a:pt x="464" y="2953200"/>
                </a:lnTo>
                <a:lnTo>
                  <a:pt x="2323" y="2951341"/>
                </a:lnTo>
                <a:lnTo>
                  <a:pt x="3445" y="2950876"/>
                </a:lnTo>
                <a:lnTo>
                  <a:pt x="6073" y="2950876"/>
                </a:lnTo>
                <a:lnTo>
                  <a:pt x="7195" y="2951341"/>
                </a:lnTo>
                <a:lnTo>
                  <a:pt x="9054" y="2953200"/>
                </a:lnTo>
                <a:lnTo>
                  <a:pt x="9518" y="2954322"/>
                </a:lnTo>
                <a:lnTo>
                  <a:pt x="9518" y="2956950"/>
                </a:lnTo>
                <a:lnTo>
                  <a:pt x="9054" y="2958072"/>
                </a:lnTo>
                <a:lnTo>
                  <a:pt x="7195" y="2959931"/>
                </a:lnTo>
                <a:lnTo>
                  <a:pt x="6073" y="2960395"/>
                </a:lnTo>
                <a:close/>
              </a:path>
              <a:path w="9525" h="4483734">
                <a:moveTo>
                  <a:pt x="6073" y="2912800"/>
                </a:moveTo>
                <a:lnTo>
                  <a:pt x="3445" y="2912800"/>
                </a:lnTo>
                <a:lnTo>
                  <a:pt x="2323" y="2912336"/>
                </a:lnTo>
                <a:lnTo>
                  <a:pt x="464" y="2910477"/>
                </a:lnTo>
                <a:lnTo>
                  <a:pt x="0" y="2909355"/>
                </a:lnTo>
                <a:lnTo>
                  <a:pt x="0" y="2906727"/>
                </a:lnTo>
                <a:lnTo>
                  <a:pt x="464" y="2905605"/>
                </a:lnTo>
                <a:lnTo>
                  <a:pt x="2323" y="2903746"/>
                </a:lnTo>
                <a:lnTo>
                  <a:pt x="3445" y="2903281"/>
                </a:lnTo>
                <a:lnTo>
                  <a:pt x="6073" y="2903281"/>
                </a:lnTo>
                <a:lnTo>
                  <a:pt x="7195" y="2903746"/>
                </a:lnTo>
                <a:lnTo>
                  <a:pt x="9054" y="2905605"/>
                </a:lnTo>
                <a:lnTo>
                  <a:pt x="9518" y="2906727"/>
                </a:lnTo>
                <a:lnTo>
                  <a:pt x="9518" y="2909355"/>
                </a:lnTo>
                <a:lnTo>
                  <a:pt x="9054" y="2910477"/>
                </a:lnTo>
                <a:lnTo>
                  <a:pt x="7195" y="2912336"/>
                </a:lnTo>
                <a:lnTo>
                  <a:pt x="6073" y="2912800"/>
                </a:lnTo>
                <a:close/>
              </a:path>
              <a:path w="9525" h="4483734">
                <a:moveTo>
                  <a:pt x="6073" y="2865206"/>
                </a:moveTo>
                <a:lnTo>
                  <a:pt x="3445" y="2865206"/>
                </a:lnTo>
                <a:lnTo>
                  <a:pt x="2323" y="2864741"/>
                </a:lnTo>
                <a:lnTo>
                  <a:pt x="464" y="2862882"/>
                </a:lnTo>
                <a:lnTo>
                  <a:pt x="0" y="2861761"/>
                </a:lnTo>
                <a:lnTo>
                  <a:pt x="0" y="2859132"/>
                </a:lnTo>
                <a:lnTo>
                  <a:pt x="464" y="2858010"/>
                </a:lnTo>
                <a:lnTo>
                  <a:pt x="2323" y="2856151"/>
                </a:lnTo>
                <a:lnTo>
                  <a:pt x="3445" y="2855687"/>
                </a:lnTo>
                <a:lnTo>
                  <a:pt x="6073" y="2855687"/>
                </a:lnTo>
                <a:lnTo>
                  <a:pt x="7195" y="2856151"/>
                </a:lnTo>
                <a:lnTo>
                  <a:pt x="9054" y="2858010"/>
                </a:lnTo>
                <a:lnTo>
                  <a:pt x="9518" y="2859132"/>
                </a:lnTo>
                <a:lnTo>
                  <a:pt x="9518" y="2861761"/>
                </a:lnTo>
                <a:lnTo>
                  <a:pt x="9054" y="2862882"/>
                </a:lnTo>
                <a:lnTo>
                  <a:pt x="7195" y="2864741"/>
                </a:lnTo>
                <a:lnTo>
                  <a:pt x="6073" y="2865206"/>
                </a:lnTo>
                <a:close/>
              </a:path>
              <a:path w="9525" h="4483734">
                <a:moveTo>
                  <a:pt x="6073" y="2817611"/>
                </a:moveTo>
                <a:lnTo>
                  <a:pt x="3445" y="2817611"/>
                </a:lnTo>
                <a:lnTo>
                  <a:pt x="2323" y="2817146"/>
                </a:lnTo>
                <a:lnTo>
                  <a:pt x="464" y="2815288"/>
                </a:lnTo>
                <a:lnTo>
                  <a:pt x="0" y="2814166"/>
                </a:lnTo>
                <a:lnTo>
                  <a:pt x="0" y="2811537"/>
                </a:lnTo>
                <a:lnTo>
                  <a:pt x="464" y="2810415"/>
                </a:lnTo>
                <a:lnTo>
                  <a:pt x="2323" y="2808557"/>
                </a:lnTo>
                <a:lnTo>
                  <a:pt x="3445" y="2808092"/>
                </a:lnTo>
                <a:lnTo>
                  <a:pt x="6073" y="2808092"/>
                </a:lnTo>
                <a:lnTo>
                  <a:pt x="7195" y="2808557"/>
                </a:lnTo>
                <a:lnTo>
                  <a:pt x="9054" y="2810415"/>
                </a:lnTo>
                <a:lnTo>
                  <a:pt x="9518" y="2811537"/>
                </a:lnTo>
                <a:lnTo>
                  <a:pt x="9518" y="2814166"/>
                </a:lnTo>
                <a:lnTo>
                  <a:pt x="9054" y="2815288"/>
                </a:lnTo>
                <a:lnTo>
                  <a:pt x="7195" y="2817146"/>
                </a:lnTo>
                <a:lnTo>
                  <a:pt x="6073" y="2817611"/>
                </a:lnTo>
                <a:close/>
              </a:path>
              <a:path w="9525" h="4483734">
                <a:moveTo>
                  <a:pt x="6073" y="2770016"/>
                </a:moveTo>
                <a:lnTo>
                  <a:pt x="3445" y="2770016"/>
                </a:lnTo>
                <a:lnTo>
                  <a:pt x="2323" y="2769551"/>
                </a:lnTo>
                <a:lnTo>
                  <a:pt x="464" y="2767693"/>
                </a:lnTo>
                <a:lnTo>
                  <a:pt x="0" y="2766571"/>
                </a:lnTo>
                <a:lnTo>
                  <a:pt x="0" y="2763942"/>
                </a:lnTo>
                <a:lnTo>
                  <a:pt x="464" y="2762820"/>
                </a:lnTo>
                <a:lnTo>
                  <a:pt x="2323" y="2760962"/>
                </a:lnTo>
                <a:lnTo>
                  <a:pt x="3445" y="2760497"/>
                </a:lnTo>
                <a:lnTo>
                  <a:pt x="6073" y="2760497"/>
                </a:lnTo>
                <a:lnTo>
                  <a:pt x="7195" y="2760962"/>
                </a:lnTo>
                <a:lnTo>
                  <a:pt x="9054" y="2762820"/>
                </a:lnTo>
                <a:lnTo>
                  <a:pt x="9518" y="2763942"/>
                </a:lnTo>
                <a:lnTo>
                  <a:pt x="9518" y="2766571"/>
                </a:lnTo>
                <a:lnTo>
                  <a:pt x="9054" y="2767693"/>
                </a:lnTo>
                <a:lnTo>
                  <a:pt x="7195" y="2769551"/>
                </a:lnTo>
                <a:lnTo>
                  <a:pt x="6073" y="2770016"/>
                </a:lnTo>
                <a:close/>
              </a:path>
              <a:path w="9525" h="4483734">
                <a:moveTo>
                  <a:pt x="6073" y="2722421"/>
                </a:moveTo>
                <a:lnTo>
                  <a:pt x="3445" y="2722421"/>
                </a:lnTo>
                <a:lnTo>
                  <a:pt x="2323" y="2721957"/>
                </a:lnTo>
                <a:lnTo>
                  <a:pt x="464" y="2720098"/>
                </a:lnTo>
                <a:lnTo>
                  <a:pt x="0" y="2718976"/>
                </a:lnTo>
                <a:lnTo>
                  <a:pt x="0" y="2716348"/>
                </a:lnTo>
                <a:lnTo>
                  <a:pt x="464" y="2715226"/>
                </a:lnTo>
                <a:lnTo>
                  <a:pt x="2323" y="2713367"/>
                </a:lnTo>
                <a:lnTo>
                  <a:pt x="3445" y="2712902"/>
                </a:lnTo>
                <a:lnTo>
                  <a:pt x="6073" y="2712902"/>
                </a:lnTo>
                <a:lnTo>
                  <a:pt x="7195" y="2713367"/>
                </a:lnTo>
                <a:lnTo>
                  <a:pt x="9054" y="2715226"/>
                </a:lnTo>
                <a:lnTo>
                  <a:pt x="9518" y="2716348"/>
                </a:lnTo>
                <a:lnTo>
                  <a:pt x="9518" y="2718976"/>
                </a:lnTo>
                <a:lnTo>
                  <a:pt x="9054" y="2720098"/>
                </a:lnTo>
                <a:lnTo>
                  <a:pt x="7195" y="2721957"/>
                </a:lnTo>
                <a:lnTo>
                  <a:pt x="6073" y="2722421"/>
                </a:lnTo>
                <a:close/>
              </a:path>
              <a:path w="9525" h="4483734">
                <a:moveTo>
                  <a:pt x="6073" y="2674826"/>
                </a:moveTo>
                <a:lnTo>
                  <a:pt x="3445" y="2674826"/>
                </a:lnTo>
                <a:lnTo>
                  <a:pt x="2323" y="2674362"/>
                </a:lnTo>
                <a:lnTo>
                  <a:pt x="464" y="2672503"/>
                </a:lnTo>
                <a:lnTo>
                  <a:pt x="0" y="2671381"/>
                </a:lnTo>
                <a:lnTo>
                  <a:pt x="0" y="2668753"/>
                </a:lnTo>
                <a:lnTo>
                  <a:pt x="464" y="2667631"/>
                </a:lnTo>
                <a:lnTo>
                  <a:pt x="2323" y="2665772"/>
                </a:lnTo>
                <a:lnTo>
                  <a:pt x="3445" y="2665308"/>
                </a:lnTo>
                <a:lnTo>
                  <a:pt x="6073" y="2665308"/>
                </a:lnTo>
                <a:lnTo>
                  <a:pt x="7195" y="2665772"/>
                </a:lnTo>
                <a:lnTo>
                  <a:pt x="9054" y="2667631"/>
                </a:lnTo>
                <a:lnTo>
                  <a:pt x="9518" y="2668753"/>
                </a:lnTo>
                <a:lnTo>
                  <a:pt x="9518" y="2671381"/>
                </a:lnTo>
                <a:lnTo>
                  <a:pt x="9054" y="2672503"/>
                </a:lnTo>
                <a:lnTo>
                  <a:pt x="7195" y="2674362"/>
                </a:lnTo>
                <a:lnTo>
                  <a:pt x="6073" y="2674826"/>
                </a:lnTo>
                <a:close/>
              </a:path>
              <a:path w="9525" h="4483734">
                <a:moveTo>
                  <a:pt x="6073" y="2627232"/>
                </a:moveTo>
                <a:lnTo>
                  <a:pt x="3445" y="2627232"/>
                </a:lnTo>
                <a:lnTo>
                  <a:pt x="2323" y="2626767"/>
                </a:lnTo>
                <a:lnTo>
                  <a:pt x="464" y="2624908"/>
                </a:lnTo>
                <a:lnTo>
                  <a:pt x="0" y="2623787"/>
                </a:lnTo>
                <a:lnTo>
                  <a:pt x="0" y="2621158"/>
                </a:lnTo>
                <a:lnTo>
                  <a:pt x="464" y="2620036"/>
                </a:lnTo>
                <a:lnTo>
                  <a:pt x="2323" y="2618178"/>
                </a:lnTo>
                <a:lnTo>
                  <a:pt x="3445" y="2617713"/>
                </a:lnTo>
                <a:lnTo>
                  <a:pt x="6073" y="2617713"/>
                </a:lnTo>
                <a:lnTo>
                  <a:pt x="7195" y="2618178"/>
                </a:lnTo>
                <a:lnTo>
                  <a:pt x="9054" y="2620036"/>
                </a:lnTo>
                <a:lnTo>
                  <a:pt x="9518" y="2621158"/>
                </a:lnTo>
                <a:lnTo>
                  <a:pt x="9518" y="2623787"/>
                </a:lnTo>
                <a:lnTo>
                  <a:pt x="9054" y="2624908"/>
                </a:lnTo>
                <a:lnTo>
                  <a:pt x="7195" y="2626767"/>
                </a:lnTo>
                <a:lnTo>
                  <a:pt x="6073" y="2627232"/>
                </a:lnTo>
                <a:close/>
              </a:path>
              <a:path w="9525" h="4483734">
                <a:moveTo>
                  <a:pt x="6073" y="2579637"/>
                </a:moveTo>
                <a:lnTo>
                  <a:pt x="3445" y="2579637"/>
                </a:lnTo>
                <a:lnTo>
                  <a:pt x="2323" y="2579172"/>
                </a:lnTo>
                <a:lnTo>
                  <a:pt x="464" y="2577314"/>
                </a:lnTo>
                <a:lnTo>
                  <a:pt x="0" y="2576192"/>
                </a:lnTo>
                <a:lnTo>
                  <a:pt x="0" y="2573563"/>
                </a:lnTo>
                <a:lnTo>
                  <a:pt x="464" y="2572441"/>
                </a:lnTo>
                <a:lnTo>
                  <a:pt x="2323" y="2570583"/>
                </a:lnTo>
                <a:lnTo>
                  <a:pt x="3445" y="2570118"/>
                </a:lnTo>
                <a:lnTo>
                  <a:pt x="6073" y="2570118"/>
                </a:lnTo>
                <a:lnTo>
                  <a:pt x="7195" y="2570583"/>
                </a:lnTo>
                <a:lnTo>
                  <a:pt x="9054" y="2572441"/>
                </a:lnTo>
                <a:lnTo>
                  <a:pt x="9518" y="2573563"/>
                </a:lnTo>
                <a:lnTo>
                  <a:pt x="9518" y="2576192"/>
                </a:lnTo>
                <a:lnTo>
                  <a:pt x="9054" y="2577314"/>
                </a:lnTo>
                <a:lnTo>
                  <a:pt x="7195" y="2579172"/>
                </a:lnTo>
                <a:lnTo>
                  <a:pt x="6073" y="2579637"/>
                </a:lnTo>
                <a:close/>
              </a:path>
              <a:path w="9525" h="4483734">
                <a:moveTo>
                  <a:pt x="6073" y="2532042"/>
                </a:moveTo>
                <a:lnTo>
                  <a:pt x="3445" y="2532042"/>
                </a:lnTo>
                <a:lnTo>
                  <a:pt x="2323" y="2531577"/>
                </a:lnTo>
                <a:lnTo>
                  <a:pt x="464" y="2529719"/>
                </a:lnTo>
                <a:lnTo>
                  <a:pt x="0" y="2528597"/>
                </a:lnTo>
                <a:lnTo>
                  <a:pt x="0" y="2525969"/>
                </a:lnTo>
                <a:lnTo>
                  <a:pt x="464" y="2524847"/>
                </a:lnTo>
                <a:lnTo>
                  <a:pt x="2323" y="2522988"/>
                </a:lnTo>
                <a:lnTo>
                  <a:pt x="3445" y="2522523"/>
                </a:lnTo>
                <a:lnTo>
                  <a:pt x="6073" y="2522523"/>
                </a:lnTo>
                <a:lnTo>
                  <a:pt x="7195" y="2522988"/>
                </a:lnTo>
                <a:lnTo>
                  <a:pt x="9054" y="2524847"/>
                </a:lnTo>
                <a:lnTo>
                  <a:pt x="9518" y="2525969"/>
                </a:lnTo>
                <a:lnTo>
                  <a:pt x="9518" y="2528597"/>
                </a:lnTo>
                <a:lnTo>
                  <a:pt x="9054" y="2529719"/>
                </a:lnTo>
                <a:lnTo>
                  <a:pt x="7195" y="2531577"/>
                </a:lnTo>
                <a:lnTo>
                  <a:pt x="6073" y="2532042"/>
                </a:lnTo>
                <a:close/>
              </a:path>
              <a:path w="9525" h="4483734">
                <a:moveTo>
                  <a:pt x="6073" y="2484447"/>
                </a:moveTo>
                <a:lnTo>
                  <a:pt x="3445" y="2484447"/>
                </a:lnTo>
                <a:lnTo>
                  <a:pt x="2323" y="2483983"/>
                </a:lnTo>
                <a:lnTo>
                  <a:pt x="464" y="2482124"/>
                </a:lnTo>
                <a:lnTo>
                  <a:pt x="0" y="2481002"/>
                </a:lnTo>
                <a:lnTo>
                  <a:pt x="0" y="2478374"/>
                </a:lnTo>
                <a:lnTo>
                  <a:pt x="464" y="2477252"/>
                </a:lnTo>
                <a:lnTo>
                  <a:pt x="2323" y="2475393"/>
                </a:lnTo>
                <a:lnTo>
                  <a:pt x="3445" y="2474929"/>
                </a:lnTo>
                <a:lnTo>
                  <a:pt x="6073" y="2474929"/>
                </a:lnTo>
                <a:lnTo>
                  <a:pt x="7195" y="2475393"/>
                </a:lnTo>
                <a:lnTo>
                  <a:pt x="9054" y="2477252"/>
                </a:lnTo>
                <a:lnTo>
                  <a:pt x="9518" y="2478374"/>
                </a:lnTo>
                <a:lnTo>
                  <a:pt x="9518" y="2481002"/>
                </a:lnTo>
                <a:lnTo>
                  <a:pt x="9054" y="2482124"/>
                </a:lnTo>
                <a:lnTo>
                  <a:pt x="7195" y="2483983"/>
                </a:lnTo>
                <a:lnTo>
                  <a:pt x="6073" y="2484447"/>
                </a:lnTo>
                <a:close/>
              </a:path>
              <a:path w="9525" h="4483734">
                <a:moveTo>
                  <a:pt x="6073" y="2436853"/>
                </a:moveTo>
                <a:lnTo>
                  <a:pt x="3445" y="2436853"/>
                </a:lnTo>
                <a:lnTo>
                  <a:pt x="2323" y="2436388"/>
                </a:lnTo>
                <a:lnTo>
                  <a:pt x="464" y="2434529"/>
                </a:lnTo>
                <a:lnTo>
                  <a:pt x="0" y="2433407"/>
                </a:lnTo>
                <a:lnTo>
                  <a:pt x="0" y="2430779"/>
                </a:lnTo>
                <a:lnTo>
                  <a:pt x="464" y="2429657"/>
                </a:lnTo>
                <a:lnTo>
                  <a:pt x="2323" y="2427798"/>
                </a:lnTo>
                <a:lnTo>
                  <a:pt x="3445" y="2427334"/>
                </a:lnTo>
                <a:lnTo>
                  <a:pt x="6073" y="2427334"/>
                </a:lnTo>
                <a:lnTo>
                  <a:pt x="7195" y="2427798"/>
                </a:lnTo>
                <a:lnTo>
                  <a:pt x="9054" y="2429657"/>
                </a:lnTo>
                <a:lnTo>
                  <a:pt x="9518" y="2430779"/>
                </a:lnTo>
                <a:lnTo>
                  <a:pt x="9518" y="2433407"/>
                </a:lnTo>
                <a:lnTo>
                  <a:pt x="9054" y="2434529"/>
                </a:lnTo>
                <a:lnTo>
                  <a:pt x="7195" y="2436388"/>
                </a:lnTo>
                <a:lnTo>
                  <a:pt x="6073" y="2436853"/>
                </a:lnTo>
                <a:close/>
              </a:path>
              <a:path w="9525" h="4483734">
                <a:moveTo>
                  <a:pt x="6073" y="2389258"/>
                </a:moveTo>
                <a:lnTo>
                  <a:pt x="3445" y="2389258"/>
                </a:lnTo>
                <a:lnTo>
                  <a:pt x="2323" y="2388793"/>
                </a:lnTo>
                <a:lnTo>
                  <a:pt x="464" y="2386935"/>
                </a:lnTo>
                <a:lnTo>
                  <a:pt x="0" y="2385813"/>
                </a:lnTo>
                <a:lnTo>
                  <a:pt x="0" y="2383184"/>
                </a:lnTo>
                <a:lnTo>
                  <a:pt x="464" y="2382062"/>
                </a:lnTo>
                <a:lnTo>
                  <a:pt x="2323" y="2380204"/>
                </a:lnTo>
                <a:lnTo>
                  <a:pt x="3445" y="2379739"/>
                </a:lnTo>
                <a:lnTo>
                  <a:pt x="6073" y="2379739"/>
                </a:lnTo>
                <a:lnTo>
                  <a:pt x="7195" y="2380204"/>
                </a:lnTo>
                <a:lnTo>
                  <a:pt x="9054" y="2382062"/>
                </a:lnTo>
                <a:lnTo>
                  <a:pt x="9518" y="2383184"/>
                </a:lnTo>
                <a:lnTo>
                  <a:pt x="9518" y="2385813"/>
                </a:lnTo>
                <a:lnTo>
                  <a:pt x="9054" y="2386935"/>
                </a:lnTo>
                <a:lnTo>
                  <a:pt x="7195" y="2388793"/>
                </a:lnTo>
                <a:lnTo>
                  <a:pt x="6073" y="2389258"/>
                </a:lnTo>
                <a:close/>
              </a:path>
              <a:path w="9525" h="4483734">
                <a:moveTo>
                  <a:pt x="6073" y="2341663"/>
                </a:moveTo>
                <a:lnTo>
                  <a:pt x="3445" y="2341663"/>
                </a:lnTo>
                <a:lnTo>
                  <a:pt x="2323" y="2341198"/>
                </a:lnTo>
                <a:lnTo>
                  <a:pt x="464" y="2339340"/>
                </a:lnTo>
                <a:lnTo>
                  <a:pt x="0" y="2338218"/>
                </a:lnTo>
                <a:lnTo>
                  <a:pt x="0" y="2335589"/>
                </a:lnTo>
                <a:lnTo>
                  <a:pt x="464" y="2334467"/>
                </a:lnTo>
                <a:lnTo>
                  <a:pt x="2323" y="2332609"/>
                </a:lnTo>
                <a:lnTo>
                  <a:pt x="3445" y="2332144"/>
                </a:lnTo>
                <a:lnTo>
                  <a:pt x="6073" y="2332144"/>
                </a:lnTo>
                <a:lnTo>
                  <a:pt x="7195" y="2332609"/>
                </a:lnTo>
                <a:lnTo>
                  <a:pt x="9054" y="2334467"/>
                </a:lnTo>
                <a:lnTo>
                  <a:pt x="9518" y="2335589"/>
                </a:lnTo>
                <a:lnTo>
                  <a:pt x="9518" y="2338218"/>
                </a:lnTo>
                <a:lnTo>
                  <a:pt x="9054" y="2339340"/>
                </a:lnTo>
                <a:lnTo>
                  <a:pt x="7195" y="2341198"/>
                </a:lnTo>
                <a:lnTo>
                  <a:pt x="6073" y="2341663"/>
                </a:lnTo>
                <a:close/>
              </a:path>
              <a:path w="9525" h="4483734">
                <a:moveTo>
                  <a:pt x="6073" y="2294068"/>
                </a:moveTo>
                <a:lnTo>
                  <a:pt x="3445" y="2294068"/>
                </a:lnTo>
                <a:lnTo>
                  <a:pt x="2323" y="2293604"/>
                </a:lnTo>
                <a:lnTo>
                  <a:pt x="464" y="2291745"/>
                </a:lnTo>
                <a:lnTo>
                  <a:pt x="0" y="2290623"/>
                </a:lnTo>
                <a:lnTo>
                  <a:pt x="0" y="2287995"/>
                </a:lnTo>
                <a:lnTo>
                  <a:pt x="464" y="2286873"/>
                </a:lnTo>
                <a:lnTo>
                  <a:pt x="2323" y="2285014"/>
                </a:lnTo>
                <a:lnTo>
                  <a:pt x="3445" y="2284549"/>
                </a:lnTo>
                <a:lnTo>
                  <a:pt x="6073" y="2284549"/>
                </a:lnTo>
                <a:lnTo>
                  <a:pt x="7195" y="2285014"/>
                </a:lnTo>
                <a:lnTo>
                  <a:pt x="9054" y="2286873"/>
                </a:lnTo>
                <a:lnTo>
                  <a:pt x="9518" y="2287995"/>
                </a:lnTo>
                <a:lnTo>
                  <a:pt x="9518" y="2290623"/>
                </a:lnTo>
                <a:lnTo>
                  <a:pt x="9054" y="2291745"/>
                </a:lnTo>
                <a:lnTo>
                  <a:pt x="7195" y="2293604"/>
                </a:lnTo>
                <a:lnTo>
                  <a:pt x="6073" y="2294068"/>
                </a:lnTo>
                <a:close/>
              </a:path>
              <a:path w="9525" h="4483734">
                <a:moveTo>
                  <a:pt x="6073" y="2246473"/>
                </a:moveTo>
                <a:lnTo>
                  <a:pt x="3445" y="2246473"/>
                </a:lnTo>
                <a:lnTo>
                  <a:pt x="2323" y="2246009"/>
                </a:lnTo>
                <a:lnTo>
                  <a:pt x="464" y="2244150"/>
                </a:lnTo>
                <a:lnTo>
                  <a:pt x="0" y="2243028"/>
                </a:lnTo>
                <a:lnTo>
                  <a:pt x="0" y="2240400"/>
                </a:lnTo>
                <a:lnTo>
                  <a:pt x="464" y="2239278"/>
                </a:lnTo>
                <a:lnTo>
                  <a:pt x="2323" y="2237419"/>
                </a:lnTo>
                <a:lnTo>
                  <a:pt x="3445" y="2236955"/>
                </a:lnTo>
                <a:lnTo>
                  <a:pt x="6073" y="2236955"/>
                </a:lnTo>
                <a:lnTo>
                  <a:pt x="7195" y="2237419"/>
                </a:lnTo>
                <a:lnTo>
                  <a:pt x="9054" y="2239278"/>
                </a:lnTo>
                <a:lnTo>
                  <a:pt x="9518" y="2240400"/>
                </a:lnTo>
                <a:lnTo>
                  <a:pt x="9518" y="2243028"/>
                </a:lnTo>
                <a:lnTo>
                  <a:pt x="9054" y="2244150"/>
                </a:lnTo>
                <a:lnTo>
                  <a:pt x="7195" y="2246009"/>
                </a:lnTo>
                <a:lnTo>
                  <a:pt x="6073" y="2246473"/>
                </a:lnTo>
                <a:close/>
              </a:path>
              <a:path w="9525" h="4483734">
                <a:moveTo>
                  <a:pt x="6073" y="2198879"/>
                </a:moveTo>
                <a:lnTo>
                  <a:pt x="3445" y="2198879"/>
                </a:lnTo>
                <a:lnTo>
                  <a:pt x="2323" y="2198414"/>
                </a:lnTo>
                <a:lnTo>
                  <a:pt x="464" y="2196555"/>
                </a:lnTo>
                <a:lnTo>
                  <a:pt x="0" y="2195434"/>
                </a:lnTo>
                <a:lnTo>
                  <a:pt x="0" y="2192805"/>
                </a:lnTo>
                <a:lnTo>
                  <a:pt x="464" y="2191683"/>
                </a:lnTo>
                <a:lnTo>
                  <a:pt x="2323" y="2189825"/>
                </a:lnTo>
                <a:lnTo>
                  <a:pt x="3445" y="2189360"/>
                </a:lnTo>
                <a:lnTo>
                  <a:pt x="6073" y="2189360"/>
                </a:lnTo>
                <a:lnTo>
                  <a:pt x="7195" y="2189825"/>
                </a:lnTo>
                <a:lnTo>
                  <a:pt x="9054" y="2191683"/>
                </a:lnTo>
                <a:lnTo>
                  <a:pt x="9518" y="2192805"/>
                </a:lnTo>
                <a:lnTo>
                  <a:pt x="9518" y="2195434"/>
                </a:lnTo>
                <a:lnTo>
                  <a:pt x="9054" y="2196555"/>
                </a:lnTo>
                <a:lnTo>
                  <a:pt x="7195" y="2198414"/>
                </a:lnTo>
                <a:lnTo>
                  <a:pt x="6073" y="2198879"/>
                </a:lnTo>
                <a:close/>
              </a:path>
              <a:path w="9525" h="4483734">
                <a:moveTo>
                  <a:pt x="6073" y="2151284"/>
                </a:moveTo>
                <a:lnTo>
                  <a:pt x="3445" y="2151284"/>
                </a:lnTo>
                <a:lnTo>
                  <a:pt x="2323" y="2150819"/>
                </a:lnTo>
                <a:lnTo>
                  <a:pt x="464" y="2148960"/>
                </a:lnTo>
                <a:lnTo>
                  <a:pt x="0" y="2147838"/>
                </a:lnTo>
                <a:lnTo>
                  <a:pt x="0" y="2145210"/>
                </a:lnTo>
                <a:lnTo>
                  <a:pt x="464" y="2144088"/>
                </a:lnTo>
                <a:lnTo>
                  <a:pt x="2323" y="2142230"/>
                </a:lnTo>
                <a:lnTo>
                  <a:pt x="3445" y="2141765"/>
                </a:lnTo>
                <a:lnTo>
                  <a:pt x="6073" y="2141765"/>
                </a:lnTo>
                <a:lnTo>
                  <a:pt x="7195" y="2142230"/>
                </a:lnTo>
                <a:lnTo>
                  <a:pt x="9054" y="2144088"/>
                </a:lnTo>
                <a:lnTo>
                  <a:pt x="9518" y="2145210"/>
                </a:lnTo>
                <a:lnTo>
                  <a:pt x="9518" y="2147838"/>
                </a:lnTo>
                <a:lnTo>
                  <a:pt x="9054" y="2148960"/>
                </a:lnTo>
                <a:lnTo>
                  <a:pt x="7195" y="2150819"/>
                </a:lnTo>
                <a:lnTo>
                  <a:pt x="6073" y="2151284"/>
                </a:lnTo>
                <a:close/>
              </a:path>
              <a:path w="9525" h="4483734">
                <a:moveTo>
                  <a:pt x="6073" y="2103689"/>
                </a:moveTo>
                <a:lnTo>
                  <a:pt x="3445" y="2103689"/>
                </a:lnTo>
                <a:lnTo>
                  <a:pt x="2323" y="2103224"/>
                </a:lnTo>
                <a:lnTo>
                  <a:pt x="464" y="2101366"/>
                </a:lnTo>
                <a:lnTo>
                  <a:pt x="0" y="2100244"/>
                </a:lnTo>
                <a:lnTo>
                  <a:pt x="0" y="2097615"/>
                </a:lnTo>
                <a:lnTo>
                  <a:pt x="464" y="2096494"/>
                </a:lnTo>
                <a:lnTo>
                  <a:pt x="2323" y="2094635"/>
                </a:lnTo>
                <a:lnTo>
                  <a:pt x="3445" y="2094170"/>
                </a:lnTo>
                <a:lnTo>
                  <a:pt x="6073" y="2094170"/>
                </a:lnTo>
                <a:lnTo>
                  <a:pt x="7195" y="2094635"/>
                </a:lnTo>
                <a:lnTo>
                  <a:pt x="9054" y="2096494"/>
                </a:lnTo>
                <a:lnTo>
                  <a:pt x="9518" y="2097615"/>
                </a:lnTo>
                <a:lnTo>
                  <a:pt x="9518" y="2100244"/>
                </a:lnTo>
                <a:lnTo>
                  <a:pt x="9054" y="2101366"/>
                </a:lnTo>
                <a:lnTo>
                  <a:pt x="7195" y="2103224"/>
                </a:lnTo>
                <a:lnTo>
                  <a:pt x="6073" y="2103689"/>
                </a:lnTo>
                <a:close/>
              </a:path>
              <a:path w="9525" h="4483734">
                <a:moveTo>
                  <a:pt x="6073" y="2056094"/>
                </a:moveTo>
                <a:lnTo>
                  <a:pt x="3445" y="2056094"/>
                </a:lnTo>
                <a:lnTo>
                  <a:pt x="2323" y="2055630"/>
                </a:lnTo>
                <a:lnTo>
                  <a:pt x="464" y="2053771"/>
                </a:lnTo>
                <a:lnTo>
                  <a:pt x="0" y="2052649"/>
                </a:lnTo>
                <a:lnTo>
                  <a:pt x="0" y="2050021"/>
                </a:lnTo>
                <a:lnTo>
                  <a:pt x="464" y="2048899"/>
                </a:lnTo>
                <a:lnTo>
                  <a:pt x="2323" y="2047040"/>
                </a:lnTo>
                <a:lnTo>
                  <a:pt x="3445" y="2046575"/>
                </a:lnTo>
                <a:lnTo>
                  <a:pt x="6073" y="2046575"/>
                </a:lnTo>
                <a:lnTo>
                  <a:pt x="7195" y="2047040"/>
                </a:lnTo>
                <a:lnTo>
                  <a:pt x="9054" y="2048899"/>
                </a:lnTo>
                <a:lnTo>
                  <a:pt x="9518" y="2050021"/>
                </a:lnTo>
                <a:lnTo>
                  <a:pt x="9518" y="2052649"/>
                </a:lnTo>
                <a:lnTo>
                  <a:pt x="9054" y="2053771"/>
                </a:lnTo>
                <a:lnTo>
                  <a:pt x="7195" y="2055630"/>
                </a:lnTo>
                <a:lnTo>
                  <a:pt x="6073" y="2056094"/>
                </a:lnTo>
                <a:close/>
              </a:path>
              <a:path w="9525" h="4483734">
                <a:moveTo>
                  <a:pt x="6073" y="2008499"/>
                </a:moveTo>
                <a:lnTo>
                  <a:pt x="3445" y="2008499"/>
                </a:lnTo>
                <a:lnTo>
                  <a:pt x="2323" y="2008035"/>
                </a:lnTo>
                <a:lnTo>
                  <a:pt x="464" y="2006176"/>
                </a:lnTo>
                <a:lnTo>
                  <a:pt x="0" y="2005054"/>
                </a:lnTo>
                <a:lnTo>
                  <a:pt x="0" y="2002426"/>
                </a:lnTo>
                <a:lnTo>
                  <a:pt x="464" y="2001304"/>
                </a:lnTo>
                <a:lnTo>
                  <a:pt x="2323" y="1999446"/>
                </a:lnTo>
                <a:lnTo>
                  <a:pt x="3445" y="1998981"/>
                </a:lnTo>
                <a:lnTo>
                  <a:pt x="6073" y="1998981"/>
                </a:lnTo>
                <a:lnTo>
                  <a:pt x="7195" y="1999446"/>
                </a:lnTo>
                <a:lnTo>
                  <a:pt x="9054" y="2001304"/>
                </a:lnTo>
                <a:lnTo>
                  <a:pt x="9518" y="2002426"/>
                </a:lnTo>
                <a:lnTo>
                  <a:pt x="9518" y="2005054"/>
                </a:lnTo>
                <a:lnTo>
                  <a:pt x="9054" y="2006176"/>
                </a:lnTo>
                <a:lnTo>
                  <a:pt x="7195" y="2008035"/>
                </a:lnTo>
                <a:lnTo>
                  <a:pt x="6073" y="2008499"/>
                </a:lnTo>
                <a:close/>
              </a:path>
              <a:path w="9525" h="4483734">
                <a:moveTo>
                  <a:pt x="6073" y="1960905"/>
                </a:moveTo>
                <a:lnTo>
                  <a:pt x="3445" y="1960905"/>
                </a:lnTo>
                <a:lnTo>
                  <a:pt x="2323" y="1960440"/>
                </a:lnTo>
                <a:lnTo>
                  <a:pt x="464" y="1958582"/>
                </a:lnTo>
                <a:lnTo>
                  <a:pt x="0" y="1957460"/>
                </a:lnTo>
                <a:lnTo>
                  <a:pt x="0" y="1954831"/>
                </a:lnTo>
                <a:lnTo>
                  <a:pt x="464" y="1953709"/>
                </a:lnTo>
                <a:lnTo>
                  <a:pt x="2323" y="1951850"/>
                </a:lnTo>
                <a:lnTo>
                  <a:pt x="3445" y="1951386"/>
                </a:lnTo>
                <a:lnTo>
                  <a:pt x="6073" y="1951386"/>
                </a:lnTo>
                <a:lnTo>
                  <a:pt x="7195" y="1951850"/>
                </a:lnTo>
                <a:lnTo>
                  <a:pt x="9054" y="1953709"/>
                </a:lnTo>
                <a:lnTo>
                  <a:pt x="9518" y="1954831"/>
                </a:lnTo>
                <a:lnTo>
                  <a:pt x="9518" y="1957460"/>
                </a:lnTo>
                <a:lnTo>
                  <a:pt x="9054" y="1958582"/>
                </a:lnTo>
                <a:lnTo>
                  <a:pt x="7195" y="1960440"/>
                </a:lnTo>
                <a:lnTo>
                  <a:pt x="6073" y="1960905"/>
                </a:lnTo>
                <a:close/>
              </a:path>
              <a:path w="9525" h="4483734">
                <a:moveTo>
                  <a:pt x="6073" y="1913310"/>
                </a:moveTo>
                <a:lnTo>
                  <a:pt x="3445" y="1913310"/>
                </a:lnTo>
                <a:lnTo>
                  <a:pt x="2323" y="1912845"/>
                </a:lnTo>
                <a:lnTo>
                  <a:pt x="464" y="1910987"/>
                </a:lnTo>
                <a:lnTo>
                  <a:pt x="0" y="1909865"/>
                </a:lnTo>
                <a:lnTo>
                  <a:pt x="0" y="1907236"/>
                </a:lnTo>
                <a:lnTo>
                  <a:pt x="464" y="1906114"/>
                </a:lnTo>
                <a:lnTo>
                  <a:pt x="2323" y="1904256"/>
                </a:lnTo>
                <a:lnTo>
                  <a:pt x="3445" y="1903791"/>
                </a:lnTo>
                <a:lnTo>
                  <a:pt x="6073" y="1903791"/>
                </a:lnTo>
                <a:lnTo>
                  <a:pt x="7195" y="1904256"/>
                </a:lnTo>
                <a:lnTo>
                  <a:pt x="9054" y="1906114"/>
                </a:lnTo>
                <a:lnTo>
                  <a:pt x="9518" y="1907236"/>
                </a:lnTo>
                <a:lnTo>
                  <a:pt x="9518" y="1909865"/>
                </a:lnTo>
                <a:lnTo>
                  <a:pt x="9054" y="1910987"/>
                </a:lnTo>
                <a:lnTo>
                  <a:pt x="7195" y="1912845"/>
                </a:lnTo>
                <a:lnTo>
                  <a:pt x="6073" y="1913310"/>
                </a:lnTo>
                <a:close/>
              </a:path>
              <a:path w="9525" h="4483734">
                <a:moveTo>
                  <a:pt x="6073" y="1865715"/>
                </a:moveTo>
                <a:lnTo>
                  <a:pt x="3445" y="1865715"/>
                </a:lnTo>
                <a:lnTo>
                  <a:pt x="2323" y="1865250"/>
                </a:lnTo>
                <a:lnTo>
                  <a:pt x="464" y="1863392"/>
                </a:lnTo>
                <a:lnTo>
                  <a:pt x="0" y="1862270"/>
                </a:lnTo>
                <a:lnTo>
                  <a:pt x="0" y="1859641"/>
                </a:lnTo>
                <a:lnTo>
                  <a:pt x="464" y="1858519"/>
                </a:lnTo>
                <a:lnTo>
                  <a:pt x="2323" y="1856661"/>
                </a:lnTo>
                <a:lnTo>
                  <a:pt x="3445" y="1856196"/>
                </a:lnTo>
                <a:lnTo>
                  <a:pt x="6073" y="1856196"/>
                </a:lnTo>
                <a:lnTo>
                  <a:pt x="7195" y="1856661"/>
                </a:lnTo>
                <a:lnTo>
                  <a:pt x="9054" y="1858519"/>
                </a:lnTo>
                <a:lnTo>
                  <a:pt x="9518" y="1859641"/>
                </a:lnTo>
                <a:lnTo>
                  <a:pt x="9518" y="1862270"/>
                </a:lnTo>
                <a:lnTo>
                  <a:pt x="9054" y="1863392"/>
                </a:lnTo>
                <a:lnTo>
                  <a:pt x="7195" y="1865250"/>
                </a:lnTo>
                <a:lnTo>
                  <a:pt x="6073" y="1865715"/>
                </a:lnTo>
                <a:close/>
              </a:path>
              <a:path w="9525" h="4483734">
                <a:moveTo>
                  <a:pt x="6073" y="1818120"/>
                </a:moveTo>
                <a:lnTo>
                  <a:pt x="3445" y="1818120"/>
                </a:lnTo>
                <a:lnTo>
                  <a:pt x="2323" y="1817656"/>
                </a:lnTo>
                <a:lnTo>
                  <a:pt x="464" y="1815797"/>
                </a:lnTo>
                <a:lnTo>
                  <a:pt x="0" y="1814675"/>
                </a:lnTo>
                <a:lnTo>
                  <a:pt x="0" y="1812047"/>
                </a:lnTo>
                <a:lnTo>
                  <a:pt x="464" y="1810925"/>
                </a:lnTo>
                <a:lnTo>
                  <a:pt x="2323" y="1809066"/>
                </a:lnTo>
                <a:lnTo>
                  <a:pt x="3445" y="1808602"/>
                </a:lnTo>
                <a:lnTo>
                  <a:pt x="6073" y="1808602"/>
                </a:lnTo>
                <a:lnTo>
                  <a:pt x="7195" y="1809066"/>
                </a:lnTo>
                <a:lnTo>
                  <a:pt x="9054" y="1810925"/>
                </a:lnTo>
                <a:lnTo>
                  <a:pt x="9518" y="1812047"/>
                </a:lnTo>
                <a:lnTo>
                  <a:pt x="9518" y="1814675"/>
                </a:lnTo>
                <a:lnTo>
                  <a:pt x="9054" y="1815797"/>
                </a:lnTo>
                <a:lnTo>
                  <a:pt x="7195" y="1817656"/>
                </a:lnTo>
                <a:lnTo>
                  <a:pt x="6073" y="1818120"/>
                </a:lnTo>
                <a:close/>
              </a:path>
              <a:path w="9525" h="4483734">
                <a:moveTo>
                  <a:pt x="6073" y="1770525"/>
                </a:moveTo>
                <a:lnTo>
                  <a:pt x="3445" y="1770525"/>
                </a:lnTo>
                <a:lnTo>
                  <a:pt x="2323" y="1770061"/>
                </a:lnTo>
                <a:lnTo>
                  <a:pt x="464" y="1768202"/>
                </a:lnTo>
                <a:lnTo>
                  <a:pt x="0" y="1767080"/>
                </a:lnTo>
                <a:lnTo>
                  <a:pt x="0" y="1764452"/>
                </a:lnTo>
                <a:lnTo>
                  <a:pt x="464" y="1763330"/>
                </a:lnTo>
                <a:lnTo>
                  <a:pt x="2323" y="1761472"/>
                </a:lnTo>
                <a:lnTo>
                  <a:pt x="3445" y="1761007"/>
                </a:lnTo>
                <a:lnTo>
                  <a:pt x="6073" y="1761007"/>
                </a:lnTo>
                <a:lnTo>
                  <a:pt x="7195" y="1761472"/>
                </a:lnTo>
                <a:lnTo>
                  <a:pt x="9054" y="1763330"/>
                </a:lnTo>
                <a:lnTo>
                  <a:pt x="9518" y="1764452"/>
                </a:lnTo>
                <a:lnTo>
                  <a:pt x="9518" y="1767080"/>
                </a:lnTo>
                <a:lnTo>
                  <a:pt x="9054" y="1768202"/>
                </a:lnTo>
                <a:lnTo>
                  <a:pt x="7195" y="1770061"/>
                </a:lnTo>
                <a:lnTo>
                  <a:pt x="6073" y="1770525"/>
                </a:lnTo>
                <a:close/>
              </a:path>
              <a:path w="9525" h="4483734">
                <a:moveTo>
                  <a:pt x="6073" y="1722931"/>
                </a:moveTo>
                <a:lnTo>
                  <a:pt x="3445" y="1722931"/>
                </a:lnTo>
                <a:lnTo>
                  <a:pt x="2323" y="1722466"/>
                </a:lnTo>
                <a:lnTo>
                  <a:pt x="464" y="1720608"/>
                </a:lnTo>
                <a:lnTo>
                  <a:pt x="0" y="1719486"/>
                </a:lnTo>
                <a:lnTo>
                  <a:pt x="0" y="1716857"/>
                </a:lnTo>
                <a:lnTo>
                  <a:pt x="464" y="1715735"/>
                </a:lnTo>
                <a:lnTo>
                  <a:pt x="2323" y="1713877"/>
                </a:lnTo>
                <a:lnTo>
                  <a:pt x="3445" y="1713412"/>
                </a:lnTo>
                <a:lnTo>
                  <a:pt x="6073" y="1713412"/>
                </a:lnTo>
                <a:lnTo>
                  <a:pt x="7195" y="1713877"/>
                </a:lnTo>
                <a:lnTo>
                  <a:pt x="9054" y="1715735"/>
                </a:lnTo>
                <a:lnTo>
                  <a:pt x="9518" y="1716857"/>
                </a:lnTo>
                <a:lnTo>
                  <a:pt x="9518" y="1719486"/>
                </a:lnTo>
                <a:lnTo>
                  <a:pt x="9054" y="1720608"/>
                </a:lnTo>
                <a:lnTo>
                  <a:pt x="7195" y="1722466"/>
                </a:lnTo>
                <a:lnTo>
                  <a:pt x="6073" y="1722931"/>
                </a:lnTo>
                <a:close/>
              </a:path>
              <a:path w="9525" h="4483734">
                <a:moveTo>
                  <a:pt x="6073" y="1675336"/>
                </a:moveTo>
                <a:lnTo>
                  <a:pt x="3445" y="1675336"/>
                </a:lnTo>
                <a:lnTo>
                  <a:pt x="2323" y="1674871"/>
                </a:lnTo>
                <a:lnTo>
                  <a:pt x="464" y="1673013"/>
                </a:lnTo>
                <a:lnTo>
                  <a:pt x="0" y="1671891"/>
                </a:lnTo>
                <a:lnTo>
                  <a:pt x="0" y="1669262"/>
                </a:lnTo>
                <a:lnTo>
                  <a:pt x="464" y="1668141"/>
                </a:lnTo>
                <a:lnTo>
                  <a:pt x="2323" y="1666282"/>
                </a:lnTo>
                <a:lnTo>
                  <a:pt x="3445" y="1665817"/>
                </a:lnTo>
                <a:lnTo>
                  <a:pt x="6073" y="1665817"/>
                </a:lnTo>
                <a:lnTo>
                  <a:pt x="7195" y="1666282"/>
                </a:lnTo>
                <a:lnTo>
                  <a:pt x="9054" y="1668141"/>
                </a:lnTo>
                <a:lnTo>
                  <a:pt x="9518" y="1669262"/>
                </a:lnTo>
                <a:lnTo>
                  <a:pt x="9518" y="1671891"/>
                </a:lnTo>
                <a:lnTo>
                  <a:pt x="9054" y="1673013"/>
                </a:lnTo>
                <a:lnTo>
                  <a:pt x="7195" y="1674871"/>
                </a:lnTo>
                <a:lnTo>
                  <a:pt x="6073" y="1675336"/>
                </a:lnTo>
                <a:close/>
              </a:path>
              <a:path w="9525" h="4483734">
                <a:moveTo>
                  <a:pt x="6073" y="1627741"/>
                </a:moveTo>
                <a:lnTo>
                  <a:pt x="3445" y="1627741"/>
                </a:lnTo>
                <a:lnTo>
                  <a:pt x="2323" y="1627277"/>
                </a:lnTo>
                <a:lnTo>
                  <a:pt x="464" y="1625418"/>
                </a:lnTo>
                <a:lnTo>
                  <a:pt x="0" y="1624296"/>
                </a:lnTo>
                <a:lnTo>
                  <a:pt x="0" y="1621667"/>
                </a:lnTo>
                <a:lnTo>
                  <a:pt x="464" y="1620545"/>
                </a:lnTo>
                <a:lnTo>
                  <a:pt x="2323" y="1618687"/>
                </a:lnTo>
                <a:lnTo>
                  <a:pt x="3445" y="1618222"/>
                </a:lnTo>
                <a:lnTo>
                  <a:pt x="6073" y="1618222"/>
                </a:lnTo>
                <a:lnTo>
                  <a:pt x="7195" y="1618687"/>
                </a:lnTo>
                <a:lnTo>
                  <a:pt x="9054" y="1620545"/>
                </a:lnTo>
                <a:lnTo>
                  <a:pt x="9518" y="1621667"/>
                </a:lnTo>
                <a:lnTo>
                  <a:pt x="9518" y="1624296"/>
                </a:lnTo>
                <a:lnTo>
                  <a:pt x="9054" y="1625418"/>
                </a:lnTo>
                <a:lnTo>
                  <a:pt x="7195" y="1627277"/>
                </a:lnTo>
                <a:lnTo>
                  <a:pt x="6073" y="1627741"/>
                </a:lnTo>
                <a:close/>
              </a:path>
              <a:path w="9525" h="4483734">
                <a:moveTo>
                  <a:pt x="6073" y="1580146"/>
                </a:moveTo>
                <a:lnTo>
                  <a:pt x="3445" y="1580146"/>
                </a:lnTo>
                <a:lnTo>
                  <a:pt x="2323" y="1579682"/>
                </a:lnTo>
                <a:lnTo>
                  <a:pt x="464" y="1577823"/>
                </a:lnTo>
                <a:lnTo>
                  <a:pt x="0" y="1576701"/>
                </a:lnTo>
                <a:lnTo>
                  <a:pt x="0" y="1574073"/>
                </a:lnTo>
                <a:lnTo>
                  <a:pt x="464" y="1572951"/>
                </a:lnTo>
                <a:lnTo>
                  <a:pt x="2323" y="1571092"/>
                </a:lnTo>
                <a:lnTo>
                  <a:pt x="3445" y="1570628"/>
                </a:lnTo>
                <a:lnTo>
                  <a:pt x="6073" y="1570628"/>
                </a:lnTo>
                <a:lnTo>
                  <a:pt x="7195" y="1571092"/>
                </a:lnTo>
                <a:lnTo>
                  <a:pt x="9054" y="1572951"/>
                </a:lnTo>
                <a:lnTo>
                  <a:pt x="9518" y="1574073"/>
                </a:lnTo>
                <a:lnTo>
                  <a:pt x="9518" y="1576701"/>
                </a:lnTo>
                <a:lnTo>
                  <a:pt x="9054" y="1577823"/>
                </a:lnTo>
                <a:lnTo>
                  <a:pt x="7195" y="1579682"/>
                </a:lnTo>
                <a:lnTo>
                  <a:pt x="6073" y="1580146"/>
                </a:lnTo>
                <a:close/>
              </a:path>
              <a:path w="9525" h="4483734">
                <a:moveTo>
                  <a:pt x="6073" y="1532551"/>
                </a:moveTo>
                <a:lnTo>
                  <a:pt x="3445" y="1532551"/>
                </a:lnTo>
                <a:lnTo>
                  <a:pt x="2323" y="1532087"/>
                </a:lnTo>
                <a:lnTo>
                  <a:pt x="464" y="1530228"/>
                </a:lnTo>
                <a:lnTo>
                  <a:pt x="0" y="1529106"/>
                </a:lnTo>
                <a:lnTo>
                  <a:pt x="0" y="1526478"/>
                </a:lnTo>
                <a:lnTo>
                  <a:pt x="464" y="1525356"/>
                </a:lnTo>
                <a:lnTo>
                  <a:pt x="2323" y="1523498"/>
                </a:lnTo>
                <a:lnTo>
                  <a:pt x="3445" y="1523033"/>
                </a:lnTo>
                <a:lnTo>
                  <a:pt x="6073" y="1523033"/>
                </a:lnTo>
                <a:lnTo>
                  <a:pt x="7195" y="1523498"/>
                </a:lnTo>
                <a:lnTo>
                  <a:pt x="9054" y="1525356"/>
                </a:lnTo>
                <a:lnTo>
                  <a:pt x="9518" y="1526478"/>
                </a:lnTo>
                <a:lnTo>
                  <a:pt x="9518" y="1529106"/>
                </a:lnTo>
                <a:lnTo>
                  <a:pt x="9054" y="1530228"/>
                </a:lnTo>
                <a:lnTo>
                  <a:pt x="7195" y="1532087"/>
                </a:lnTo>
                <a:lnTo>
                  <a:pt x="6073" y="1532551"/>
                </a:lnTo>
                <a:close/>
              </a:path>
              <a:path w="9525" h="4483734">
                <a:moveTo>
                  <a:pt x="6073" y="1484957"/>
                </a:moveTo>
                <a:lnTo>
                  <a:pt x="3445" y="1484957"/>
                </a:lnTo>
                <a:lnTo>
                  <a:pt x="2323" y="1484492"/>
                </a:lnTo>
                <a:lnTo>
                  <a:pt x="464" y="1482634"/>
                </a:lnTo>
                <a:lnTo>
                  <a:pt x="0" y="1481512"/>
                </a:lnTo>
                <a:lnTo>
                  <a:pt x="0" y="1478883"/>
                </a:lnTo>
                <a:lnTo>
                  <a:pt x="464" y="1477761"/>
                </a:lnTo>
                <a:lnTo>
                  <a:pt x="2323" y="1475903"/>
                </a:lnTo>
                <a:lnTo>
                  <a:pt x="3445" y="1475438"/>
                </a:lnTo>
                <a:lnTo>
                  <a:pt x="6073" y="1475438"/>
                </a:lnTo>
                <a:lnTo>
                  <a:pt x="7195" y="1475903"/>
                </a:lnTo>
                <a:lnTo>
                  <a:pt x="9054" y="1477761"/>
                </a:lnTo>
                <a:lnTo>
                  <a:pt x="9518" y="1478883"/>
                </a:lnTo>
                <a:lnTo>
                  <a:pt x="9518" y="1481512"/>
                </a:lnTo>
                <a:lnTo>
                  <a:pt x="9054" y="1482634"/>
                </a:lnTo>
                <a:lnTo>
                  <a:pt x="7195" y="1484492"/>
                </a:lnTo>
                <a:lnTo>
                  <a:pt x="6073" y="1484957"/>
                </a:lnTo>
                <a:close/>
              </a:path>
              <a:path w="9525" h="4483734">
                <a:moveTo>
                  <a:pt x="6073" y="1437362"/>
                </a:moveTo>
                <a:lnTo>
                  <a:pt x="3445" y="1437362"/>
                </a:lnTo>
                <a:lnTo>
                  <a:pt x="2323" y="1436897"/>
                </a:lnTo>
                <a:lnTo>
                  <a:pt x="464" y="1435039"/>
                </a:lnTo>
                <a:lnTo>
                  <a:pt x="0" y="1433917"/>
                </a:lnTo>
                <a:lnTo>
                  <a:pt x="0" y="1431289"/>
                </a:lnTo>
                <a:lnTo>
                  <a:pt x="464" y="1430167"/>
                </a:lnTo>
                <a:lnTo>
                  <a:pt x="2323" y="1428308"/>
                </a:lnTo>
                <a:lnTo>
                  <a:pt x="3445" y="1427843"/>
                </a:lnTo>
                <a:lnTo>
                  <a:pt x="6073" y="1427843"/>
                </a:lnTo>
                <a:lnTo>
                  <a:pt x="7195" y="1428308"/>
                </a:lnTo>
                <a:lnTo>
                  <a:pt x="9054" y="1430167"/>
                </a:lnTo>
                <a:lnTo>
                  <a:pt x="9518" y="1431289"/>
                </a:lnTo>
                <a:lnTo>
                  <a:pt x="9518" y="1433917"/>
                </a:lnTo>
                <a:lnTo>
                  <a:pt x="9054" y="1435039"/>
                </a:lnTo>
                <a:lnTo>
                  <a:pt x="7195" y="1436897"/>
                </a:lnTo>
                <a:lnTo>
                  <a:pt x="6073" y="1437362"/>
                </a:lnTo>
                <a:close/>
              </a:path>
              <a:path w="9525" h="4483734">
                <a:moveTo>
                  <a:pt x="6073" y="1389767"/>
                </a:moveTo>
                <a:lnTo>
                  <a:pt x="3445" y="1389767"/>
                </a:lnTo>
                <a:lnTo>
                  <a:pt x="2323" y="1389302"/>
                </a:lnTo>
                <a:lnTo>
                  <a:pt x="464" y="1387444"/>
                </a:lnTo>
                <a:lnTo>
                  <a:pt x="0" y="1386322"/>
                </a:lnTo>
                <a:lnTo>
                  <a:pt x="0" y="1383693"/>
                </a:lnTo>
                <a:lnTo>
                  <a:pt x="464" y="1382572"/>
                </a:lnTo>
                <a:lnTo>
                  <a:pt x="2323" y="1380713"/>
                </a:lnTo>
                <a:lnTo>
                  <a:pt x="3445" y="1380248"/>
                </a:lnTo>
                <a:lnTo>
                  <a:pt x="6073" y="1380248"/>
                </a:lnTo>
                <a:lnTo>
                  <a:pt x="7195" y="1380713"/>
                </a:lnTo>
                <a:lnTo>
                  <a:pt x="9054" y="1382572"/>
                </a:lnTo>
                <a:lnTo>
                  <a:pt x="9518" y="1383693"/>
                </a:lnTo>
                <a:lnTo>
                  <a:pt x="9518" y="1386322"/>
                </a:lnTo>
                <a:lnTo>
                  <a:pt x="9054" y="1387444"/>
                </a:lnTo>
                <a:lnTo>
                  <a:pt x="7195" y="1389302"/>
                </a:lnTo>
                <a:lnTo>
                  <a:pt x="6073" y="1389767"/>
                </a:lnTo>
                <a:close/>
              </a:path>
              <a:path w="9525" h="4483734">
                <a:moveTo>
                  <a:pt x="6073" y="1342172"/>
                </a:moveTo>
                <a:lnTo>
                  <a:pt x="3445" y="1342172"/>
                </a:lnTo>
                <a:lnTo>
                  <a:pt x="2323" y="1341708"/>
                </a:lnTo>
                <a:lnTo>
                  <a:pt x="464" y="1339849"/>
                </a:lnTo>
                <a:lnTo>
                  <a:pt x="0" y="1338727"/>
                </a:lnTo>
                <a:lnTo>
                  <a:pt x="0" y="1336099"/>
                </a:lnTo>
                <a:lnTo>
                  <a:pt x="464" y="1334977"/>
                </a:lnTo>
                <a:lnTo>
                  <a:pt x="2323" y="1333118"/>
                </a:lnTo>
                <a:lnTo>
                  <a:pt x="3445" y="1332654"/>
                </a:lnTo>
                <a:lnTo>
                  <a:pt x="6073" y="1332654"/>
                </a:lnTo>
                <a:lnTo>
                  <a:pt x="7195" y="1333118"/>
                </a:lnTo>
                <a:lnTo>
                  <a:pt x="9054" y="1334977"/>
                </a:lnTo>
                <a:lnTo>
                  <a:pt x="9518" y="1336099"/>
                </a:lnTo>
                <a:lnTo>
                  <a:pt x="9518" y="1338727"/>
                </a:lnTo>
                <a:lnTo>
                  <a:pt x="9054" y="1339849"/>
                </a:lnTo>
                <a:lnTo>
                  <a:pt x="7195" y="1341708"/>
                </a:lnTo>
                <a:lnTo>
                  <a:pt x="6073" y="1342172"/>
                </a:lnTo>
                <a:close/>
              </a:path>
              <a:path w="9525" h="4483734">
                <a:moveTo>
                  <a:pt x="6073" y="1294578"/>
                </a:moveTo>
                <a:lnTo>
                  <a:pt x="3445" y="1294578"/>
                </a:lnTo>
                <a:lnTo>
                  <a:pt x="2323" y="1294113"/>
                </a:lnTo>
                <a:lnTo>
                  <a:pt x="464" y="1292254"/>
                </a:lnTo>
                <a:lnTo>
                  <a:pt x="0" y="1291133"/>
                </a:lnTo>
                <a:lnTo>
                  <a:pt x="0" y="1288504"/>
                </a:lnTo>
                <a:lnTo>
                  <a:pt x="464" y="1287382"/>
                </a:lnTo>
                <a:lnTo>
                  <a:pt x="2323" y="1285524"/>
                </a:lnTo>
                <a:lnTo>
                  <a:pt x="3445" y="1285059"/>
                </a:lnTo>
                <a:lnTo>
                  <a:pt x="6073" y="1285059"/>
                </a:lnTo>
                <a:lnTo>
                  <a:pt x="7195" y="1285524"/>
                </a:lnTo>
                <a:lnTo>
                  <a:pt x="9054" y="1287382"/>
                </a:lnTo>
                <a:lnTo>
                  <a:pt x="9518" y="1288504"/>
                </a:lnTo>
                <a:lnTo>
                  <a:pt x="9518" y="1291133"/>
                </a:lnTo>
                <a:lnTo>
                  <a:pt x="9054" y="1292254"/>
                </a:lnTo>
                <a:lnTo>
                  <a:pt x="7195" y="1294113"/>
                </a:lnTo>
                <a:lnTo>
                  <a:pt x="6073" y="1294578"/>
                </a:lnTo>
                <a:close/>
              </a:path>
              <a:path w="9525" h="4483734">
                <a:moveTo>
                  <a:pt x="6073" y="1246983"/>
                </a:moveTo>
                <a:lnTo>
                  <a:pt x="3445" y="1246983"/>
                </a:lnTo>
                <a:lnTo>
                  <a:pt x="2323" y="1246518"/>
                </a:lnTo>
                <a:lnTo>
                  <a:pt x="464" y="1244660"/>
                </a:lnTo>
                <a:lnTo>
                  <a:pt x="0" y="1243538"/>
                </a:lnTo>
                <a:lnTo>
                  <a:pt x="0" y="1240909"/>
                </a:lnTo>
                <a:lnTo>
                  <a:pt x="464" y="1239787"/>
                </a:lnTo>
                <a:lnTo>
                  <a:pt x="2323" y="1237929"/>
                </a:lnTo>
                <a:lnTo>
                  <a:pt x="3445" y="1237464"/>
                </a:lnTo>
                <a:lnTo>
                  <a:pt x="6073" y="1237464"/>
                </a:lnTo>
                <a:lnTo>
                  <a:pt x="7195" y="1237929"/>
                </a:lnTo>
                <a:lnTo>
                  <a:pt x="9054" y="1239787"/>
                </a:lnTo>
                <a:lnTo>
                  <a:pt x="9518" y="1240909"/>
                </a:lnTo>
                <a:lnTo>
                  <a:pt x="9518" y="1243538"/>
                </a:lnTo>
                <a:lnTo>
                  <a:pt x="9054" y="1244660"/>
                </a:lnTo>
                <a:lnTo>
                  <a:pt x="7195" y="1246518"/>
                </a:lnTo>
                <a:lnTo>
                  <a:pt x="6073" y="1246983"/>
                </a:lnTo>
                <a:close/>
              </a:path>
              <a:path w="9525" h="4483734">
                <a:moveTo>
                  <a:pt x="6073" y="1199388"/>
                </a:moveTo>
                <a:lnTo>
                  <a:pt x="3445" y="1199388"/>
                </a:lnTo>
                <a:lnTo>
                  <a:pt x="2323" y="1198923"/>
                </a:lnTo>
                <a:lnTo>
                  <a:pt x="464" y="1197065"/>
                </a:lnTo>
                <a:lnTo>
                  <a:pt x="0" y="1195943"/>
                </a:lnTo>
                <a:lnTo>
                  <a:pt x="0" y="1193314"/>
                </a:lnTo>
                <a:lnTo>
                  <a:pt x="464" y="1192192"/>
                </a:lnTo>
                <a:lnTo>
                  <a:pt x="2323" y="1190334"/>
                </a:lnTo>
                <a:lnTo>
                  <a:pt x="3445" y="1189869"/>
                </a:lnTo>
                <a:lnTo>
                  <a:pt x="6073" y="1189869"/>
                </a:lnTo>
                <a:lnTo>
                  <a:pt x="7195" y="1190334"/>
                </a:lnTo>
                <a:lnTo>
                  <a:pt x="9054" y="1192192"/>
                </a:lnTo>
                <a:lnTo>
                  <a:pt x="9518" y="1193314"/>
                </a:lnTo>
                <a:lnTo>
                  <a:pt x="9518" y="1195943"/>
                </a:lnTo>
                <a:lnTo>
                  <a:pt x="9054" y="1197065"/>
                </a:lnTo>
                <a:lnTo>
                  <a:pt x="7195" y="1198923"/>
                </a:lnTo>
                <a:lnTo>
                  <a:pt x="6073" y="1199388"/>
                </a:lnTo>
                <a:close/>
              </a:path>
              <a:path w="9525" h="4483734">
                <a:moveTo>
                  <a:pt x="6073" y="1151793"/>
                </a:moveTo>
                <a:lnTo>
                  <a:pt x="3445" y="1151793"/>
                </a:lnTo>
                <a:lnTo>
                  <a:pt x="2323" y="1151329"/>
                </a:lnTo>
                <a:lnTo>
                  <a:pt x="464" y="1149470"/>
                </a:lnTo>
                <a:lnTo>
                  <a:pt x="0" y="1148348"/>
                </a:lnTo>
                <a:lnTo>
                  <a:pt x="0" y="1145719"/>
                </a:lnTo>
                <a:lnTo>
                  <a:pt x="464" y="1144598"/>
                </a:lnTo>
                <a:lnTo>
                  <a:pt x="2323" y="1142739"/>
                </a:lnTo>
                <a:lnTo>
                  <a:pt x="3445" y="1142274"/>
                </a:lnTo>
                <a:lnTo>
                  <a:pt x="6073" y="1142274"/>
                </a:lnTo>
                <a:lnTo>
                  <a:pt x="7195" y="1142739"/>
                </a:lnTo>
                <a:lnTo>
                  <a:pt x="9054" y="1144598"/>
                </a:lnTo>
                <a:lnTo>
                  <a:pt x="9518" y="1145719"/>
                </a:lnTo>
                <a:lnTo>
                  <a:pt x="9518" y="1148348"/>
                </a:lnTo>
                <a:lnTo>
                  <a:pt x="9054" y="1149470"/>
                </a:lnTo>
                <a:lnTo>
                  <a:pt x="7195" y="1151329"/>
                </a:lnTo>
                <a:lnTo>
                  <a:pt x="6073" y="1151793"/>
                </a:lnTo>
                <a:close/>
              </a:path>
              <a:path w="9525" h="4483734">
                <a:moveTo>
                  <a:pt x="6073" y="1104198"/>
                </a:moveTo>
                <a:lnTo>
                  <a:pt x="3445" y="1104198"/>
                </a:lnTo>
                <a:lnTo>
                  <a:pt x="2323" y="1103734"/>
                </a:lnTo>
                <a:lnTo>
                  <a:pt x="464" y="1101876"/>
                </a:lnTo>
                <a:lnTo>
                  <a:pt x="0" y="1100753"/>
                </a:lnTo>
                <a:lnTo>
                  <a:pt x="0" y="1098125"/>
                </a:lnTo>
                <a:lnTo>
                  <a:pt x="464" y="1097003"/>
                </a:lnTo>
                <a:lnTo>
                  <a:pt x="2323" y="1095144"/>
                </a:lnTo>
                <a:lnTo>
                  <a:pt x="3445" y="1094680"/>
                </a:lnTo>
                <a:lnTo>
                  <a:pt x="6073" y="1094680"/>
                </a:lnTo>
                <a:lnTo>
                  <a:pt x="7195" y="1095144"/>
                </a:lnTo>
                <a:lnTo>
                  <a:pt x="9054" y="1097003"/>
                </a:lnTo>
                <a:lnTo>
                  <a:pt x="9518" y="1098125"/>
                </a:lnTo>
                <a:lnTo>
                  <a:pt x="9518" y="1100753"/>
                </a:lnTo>
                <a:lnTo>
                  <a:pt x="9054" y="1101876"/>
                </a:lnTo>
                <a:lnTo>
                  <a:pt x="7195" y="1103734"/>
                </a:lnTo>
                <a:lnTo>
                  <a:pt x="6073" y="1104198"/>
                </a:lnTo>
                <a:close/>
              </a:path>
              <a:path w="9525" h="4483734">
                <a:moveTo>
                  <a:pt x="6073" y="1056604"/>
                </a:moveTo>
                <a:lnTo>
                  <a:pt x="3445" y="1056604"/>
                </a:lnTo>
                <a:lnTo>
                  <a:pt x="2323" y="1056139"/>
                </a:lnTo>
                <a:lnTo>
                  <a:pt x="464" y="1054280"/>
                </a:lnTo>
                <a:lnTo>
                  <a:pt x="0" y="1053159"/>
                </a:lnTo>
                <a:lnTo>
                  <a:pt x="0" y="1050530"/>
                </a:lnTo>
                <a:lnTo>
                  <a:pt x="464" y="1049408"/>
                </a:lnTo>
                <a:lnTo>
                  <a:pt x="2323" y="1047550"/>
                </a:lnTo>
                <a:lnTo>
                  <a:pt x="3445" y="1047085"/>
                </a:lnTo>
                <a:lnTo>
                  <a:pt x="6073" y="1047085"/>
                </a:lnTo>
                <a:lnTo>
                  <a:pt x="7195" y="1047550"/>
                </a:lnTo>
                <a:lnTo>
                  <a:pt x="9054" y="1049408"/>
                </a:lnTo>
                <a:lnTo>
                  <a:pt x="9518" y="1050530"/>
                </a:lnTo>
                <a:lnTo>
                  <a:pt x="9518" y="1053159"/>
                </a:lnTo>
                <a:lnTo>
                  <a:pt x="9054" y="1054280"/>
                </a:lnTo>
                <a:lnTo>
                  <a:pt x="7195" y="1056139"/>
                </a:lnTo>
                <a:lnTo>
                  <a:pt x="6073" y="1056604"/>
                </a:lnTo>
                <a:close/>
              </a:path>
              <a:path w="9525" h="4483734">
                <a:moveTo>
                  <a:pt x="6073" y="1009009"/>
                </a:moveTo>
                <a:lnTo>
                  <a:pt x="3445" y="1009009"/>
                </a:lnTo>
                <a:lnTo>
                  <a:pt x="2323" y="1008544"/>
                </a:lnTo>
                <a:lnTo>
                  <a:pt x="464" y="1006686"/>
                </a:lnTo>
                <a:lnTo>
                  <a:pt x="0" y="1005564"/>
                </a:lnTo>
                <a:lnTo>
                  <a:pt x="0" y="1002935"/>
                </a:lnTo>
                <a:lnTo>
                  <a:pt x="464" y="1001814"/>
                </a:lnTo>
                <a:lnTo>
                  <a:pt x="2323" y="999955"/>
                </a:lnTo>
                <a:lnTo>
                  <a:pt x="3445" y="999490"/>
                </a:lnTo>
                <a:lnTo>
                  <a:pt x="6073" y="999490"/>
                </a:lnTo>
                <a:lnTo>
                  <a:pt x="7195" y="999955"/>
                </a:lnTo>
                <a:lnTo>
                  <a:pt x="9054" y="1001814"/>
                </a:lnTo>
                <a:lnTo>
                  <a:pt x="9518" y="1002935"/>
                </a:lnTo>
                <a:lnTo>
                  <a:pt x="9518" y="1005564"/>
                </a:lnTo>
                <a:lnTo>
                  <a:pt x="9054" y="1006686"/>
                </a:lnTo>
                <a:lnTo>
                  <a:pt x="7195" y="1008544"/>
                </a:lnTo>
                <a:lnTo>
                  <a:pt x="6073" y="1009009"/>
                </a:lnTo>
                <a:close/>
              </a:path>
              <a:path w="9525" h="4483734">
                <a:moveTo>
                  <a:pt x="6073" y="961414"/>
                </a:moveTo>
                <a:lnTo>
                  <a:pt x="3445" y="961414"/>
                </a:lnTo>
                <a:lnTo>
                  <a:pt x="2323" y="960949"/>
                </a:lnTo>
                <a:lnTo>
                  <a:pt x="464" y="959091"/>
                </a:lnTo>
                <a:lnTo>
                  <a:pt x="0" y="957969"/>
                </a:lnTo>
                <a:lnTo>
                  <a:pt x="0" y="955341"/>
                </a:lnTo>
                <a:lnTo>
                  <a:pt x="464" y="954219"/>
                </a:lnTo>
                <a:lnTo>
                  <a:pt x="2323" y="952360"/>
                </a:lnTo>
                <a:lnTo>
                  <a:pt x="3445" y="951895"/>
                </a:lnTo>
                <a:lnTo>
                  <a:pt x="6073" y="951895"/>
                </a:lnTo>
                <a:lnTo>
                  <a:pt x="7195" y="952360"/>
                </a:lnTo>
                <a:lnTo>
                  <a:pt x="9054" y="954219"/>
                </a:lnTo>
                <a:lnTo>
                  <a:pt x="9518" y="955341"/>
                </a:lnTo>
                <a:lnTo>
                  <a:pt x="9518" y="957969"/>
                </a:lnTo>
                <a:lnTo>
                  <a:pt x="9054" y="959091"/>
                </a:lnTo>
                <a:lnTo>
                  <a:pt x="7195" y="960949"/>
                </a:lnTo>
                <a:lnTo>
                  <a:pt x="6073" y="961414"/>
                </a:lnTo>
                <a:close/>
              </a:path>
              <a:path w="9525" h="4483734">
                <a:moveTo>
                  <a:pt x="6073" y="913819"/>
                </a:moveTo>
                <a:lnTo>
                  <a:pt x="3445" y="913819"/>
                </a:lnTo>
                <a:lnTo>
                  <a:pt x="2323" y="913354"/>
                </a:lnTo>
                <a:lnTo>
                  <a:pt x="464" y="911496"/>
                </a:lnTo>
                <a:lnTo>
                  <a:pt x="0" y="910374"/>
                </a:lnTo>
                <a:lnTo>
                  <a:pt x="0" y="907746"/>
                </a:lnTo>
                <a:lnTo>
                  <a:pt x="464" y="906624"/>
                </a:lnTo>
                <a:lnTo>
                  <a:pt x="2323" y="904765"/>
                </a:lnTo>
                <a:lnTo>
                  <a:pt x="3445" y="904301"/>
                </a:lnTo>
                <a:lnTo>
                  <a:pt x="6073" y="904301"/>
                </a:lnTo>
                <a:lnTo>
                  <a:pt x="7195" y="904765"/>
                </a:lnTo>
                <a:lnTo>
                  <a:pt x="9054" y="906624"/>
                </a:lnTo>
                <a:lnTo>
                  <a:pt x="9518" y="907746"/>
                </a:lnTo>
                <a:lnTo>
                  <a:pt x="9518" y="910374"/>
                </a:lnTo>
                <a:lnTo>
                  <a:pt x="9054" y="911496"/>
                </a:lnTo>
                <a:lnTo>
                  <a:pt x="7195" y="913354"/>
                </a:lnTo>
                <a:lnTo>
                  <a:pt x="6073" y="913819"/>
                </a:lnTo>
                <a:close/>
              </a:path>
              <a:path w="9525" h="4483734">
                <a:moveTo>
                  <a:pt x="6073" y="866224"/>
                </a:moveTo>
                <a:lnTo>
                  <a:pt x="3445" y="866224"/>
                </a:lnTo>
                <a:lnTo>
                  <a:pt x="2323" y="865760"/>
                </a:lnTo>
                <a:lnTo>
                  <a:pt x="464" y="863901"/>
                </a:lnTo>
                <a:lnTo>
                  <a:pt x="0" y="862779"/>
                </a:lnTo>
                <a:lnTo>
                  <a:pt x="0" y="860151"/>
                </a:lnTo>
                <a:lnTo>
                  <a:pt x="464" y="859029"/>
                </a:lnTo>
                <a:lnTo>
                  <a:pt x="2323" y="857170"/>
                </a:lnTo>
                <a:lnTo>
                  <a:pt x="3445" y="856706"/>
                </a:lnTo>
                <a:lnTo>
                  <a:pt x="6073" y="856706"/>
                </a:lnTo>
                <a:lnTo>
                  <a:pt x="7195" y="857170"/>
                </a:lnTo>
                <a:lnTo>
                  <a:pt x="9054" y="859029"/>
                </a:lnTo>
                <a:lnTo>
                  <a:pt x="9518" y="860151"/>
                </a:lnTo>
                <a:lnTo>
                  <a:pt x="9518" y="862779"/>
                </a:lnTo>
                <a:lnTo>
                  <a:pt x="9054" y="863901"/>
                </a:lnTo>
                <a:lnTo>
                  <a:pt x="7195" y="865760"/>
                </a:lnTo>
                <a:lnTo>
                  <a:pt x="6073" y="866224"/>
                </a:lnTo>
                <a:close/>
              </a:path>
              <a:path w="9525" h="4483734">
                <a:moveTo>
                  <a:pt x="6073" y="818630"/>
                </a:moveTo>
                <a:lnTo>
                  <a:pt x="3445" y="818630"/>
                </a:lnTo>
                <a:lnTo>
                  <a:pt x="2323" y="818165"/>
                </a:lnTo>
                <a:lnTo>
                  <a:pt x="464" y="816307"/>
                </a:lnTo>
                <a:lnTo>
                  <a:pt x="0" y="815185"/>
                </a:lnTo>
                <a:lnTo>
                  <a:pt x="0" y="812556"/>
                </a:lnTo>
                <a:lnTo>
                  <a:pt x="464" y="811434"/>
                </a:lnTo>
                <a:lnTo>
                  <a:pt x="2323" y="809576"/>
                </a:lnTo>
                <a:lnTo>
                  <a:pt x="3445" y="809111"/>
                </a:lnTo>
                <a:lnTo>
                  <a:pt x="6073" y="809111"/>
                </a:lnTo>
                <a:lnTo>
                  <a:pt x="7195" y="809576"/>
                </a:lnTo>
                <a:lnTo>
                  <a:pt x="9054" y="811434"/>
                </a:lnTo>
                <a:lnTo>
                  <a:pt x="9518" y="812556"/>
                </a:lnTo>
                <a:lnTo>
                  <a:pt x="9518" y="815185"/>
                </a:lnTo>
                <a:lnTo>
                  <a:pt x="9054" y="816307"/>
                </a:lnTo>
                <a:lnTo>
                  <a:pt x="7195" y="818165"/>
                </a:lnTo>
                <a:lnTo>
                  <a:pt x="6073" y="818630"/>
                </a:lnTo>
                <a:close/>
              </a:path>
              <a:path w="9525" h="4483734">
                <a:moveTo>
                  <a:pt x="6073" y="771035"/>
                </a:moveTo>
                <a:lnTo>
                  <a:pt x="3445" y="771035"/>
                </a:lnTo>
                <a:lnTo>
                  <a:pt x="2323" y="770570"/>
                </a:lnTo>
                <a:lnTo>
                  <a:pt x="464" y="768712"/>
                </a:lnTo>
                <a:lnTo>
                  <a:pt x="0" y="767590"/>
                </a:lnTo>
                <a:lnTo>
                  <a:pt x="0" y="764961"/>
                </a:lnTo>
                <a:lnTo>
                  <a:pt x="464" y="763840"/>
                </a:lnTo>
                <a:lnTo>
                  <a:pt x="2323" y="761981"/>
                </a:lnTo>
                <a:lnTo>
                  <a:pt x="3445" y="761516"/>
                </a:lnTo>
                <a:lnTo>
                  <a:pt x="6073" y="761516"/>
                </a:lnTo>
                <a:lnTo>
                  <a:pt x="7195" y="761981"/>
                </a:lnTo>
                <a:lnTo>
                  <a:pt x="9054" y="763840"/>
                </a:lnTo>
                <a:lnTo>
                  <a:pt x="9518" y="764961"/>
                </a:lnTo>
                <a:lnTo>
                  <a:pt x="9518" y="767590"/>
                </a:lnTo>
                <a:lnTo>
                  <a:pt x="9054" y="768712"/>
                </a:lnTo>
                <a:lnTo>
                  <a:pt x="7195" y="770570"/>
                </a:lnTo>
                <a:lnTo>
                  <a:pt x="6073" y="771035"/>
                </a:lnTo>
                <a:close/>
              </a:path>
              <a:path w="9525" h="4483734">
                <a:moveTo>
                  <a:pt x="6073" y="723440"/>
                </a:moveTo>
                <a:lnTo>
                  <a:pt x="3445" y="723440"/>
                </a:lnTo>
                <a:lnTo>
                  <a:pt x="2323" y="722976"/>
                </a:lnTo>
                <a:lnTo>
                  <a:pt x="464" y="721117"/>
                </a:lnTo>
                <a:lnTo>
                  <a:pt x="0" y="719995"/>
                </a:lnTo>
                <a:lnTo>
                  <a:pt x="0" y="717366"/>
                </a:lnTo>
                <a:lnTo>
                  <a:pt x="464" y="716244"/>
                </a:lnTo>
                <a:lnTo>
                  <a:pt x="2323" y="714386"/>
                </a:lnTo>
                <a:lnTo>
                  <a:pt x="3445" y="713921"/>
                </a:lnTo>
                <a:lnTo>
                  <a:pt x="6073" y="713921"/>
                </a:lnTo>
                <a:lnTo>
                  <a:pt x="7195" y="714386"/>
                </a:lnTo>
                <a:lnTo>
                  <a:pt x="9054" y="716244"/>
                </a:lnTo>
                <a:lnTo>
                  <a:pt x="9518" y="717366"/>
                </a:lnTo>
                <a:lnTo>
                  <a:pt x="9518" y="719995"/>
                </a:lnTo>
                <a:lnTo>
                  <a:pt x="9054" y="721117"/>
                </a:lnTo>
                <a:lnTo>
                  <a:pt x="7195" y="722976"/>
                </a:lnTo>
                <a:lnTo>
                  <a:pt x="6073" y="723440"/>
                </a:lnTo>
                <a:close/>
              </a:path>
              <a:path w="9525" h="4483734">
                <a:moveTo>
                  <a:pt x="6073" y="675845"/>
                </a:moveTo>
                <a:lnTo>
                  <a:pt x="3445" y="675845"/>
                </a:lnTo>
                <a:lnTo>
                  <a:pt x="2323" y="675381"/>
                </a:lnTo>
                <a:lnTo>
                  <a:pt x="464" y="673522"/>
                </a:lnTo>
                <a:lnTo>
                  <a:pt x="0" y="672400"/>
                </a:lnTo>
                <a:lnTo>
                  <a:pt x="0" y="669772"/>
                </a:lnTo>
                <a:lnTo>
                  <a:pt x="464" y="668650"/>
                </a:lnTo>
                <a:lnTo>
                  <a:pt x="2323" y="666791"/>
                </a:lnTo>
                <a:lnTo>
                  <a:pt x="3445" y="666326"/>
                </a:lnTo>
                <a:lnTo>
                  <a:pt x="6073" y="666326"/>
                </a:lnTo>
                <a:lnTo>
                  <a:pt x="7195" y="666791"/>
                </a:lnTo>
                <a:lnTo>
                  <a:pt x="9054" y="668650"/>
                </a:lnTo>
                <a:lnTo>
                  <a:pt x="9518" y="669772"/>
                </a:lnTo>
                <a:lnTo>
                  <a:pt x="9518" y="672400"/>
                </a:lnTo>
                <a:lnTo>
                  <a:pt x="9054" y="673522"/>
                </a:lnTo>
                <a:lnTo>
                  <a:pt x="7195" y="675381"/>
                </a:lnTo>
                <a:lnTo>
                  <a:pt x="6073" y="675845"/>
                </a:lnTo>
                <a:close/>
              </a:path>
              <a:path w="9525" h="4483734">
                <a:moveTo>
                  <a:pt x="6073" y="628250"/>
                </a:moveTo>
                <a:lnTo>
                  <a:pt x="3445" y="628250"/>
                </a:lnTo>
                <a:lnTo>
                  <a:pt x="2323" y="627786"/>
                </a:lnTo>
                <a:lnTo>
                  <a:pt x="464" y="625928"/>
                </a:lnTo>
                <a:lnTo>
                  <a:pt x="0" y="624805"/>
                </a:lnTo>
                <a:lnTo>
                  <a:pt x="0" y="622177"/>
                </a:lnTo>
                <a:lnTo>
                  <a:pt x="464" y="621055"/>
                </a:lnTo>
                <a:lnTo>
                  <a:pt x="2323" y="619196"/>
                </a:lnTo>
                <a:lnTo>
                  <a:pt x="3445" y="618732"/>
                </a:lnTo>
                <a:lnTo>
                  <a:pt x="6073" y="618732"/>
                </a:lnTo>
                <a:lnTo>
                  <a:pt x="7195" y="619196"/>
                </a:lnTo>
                <a:lnTo>
                  <a:pt x="9054" y="621055"/>
                </a:lnTo>
                <a:lnTo>
                  <a:pt x="9518" y="622177"/>
                </a:lnTo>
                <a:lnTo>
                  <a:pt x="9518" y="624805"/>
                </a:lnTo>
                <a:lnTo>
                  <a:pt x="9054" y="625928"/>
                </a:lnTo>
                <a:lnTo>
                  <a:pt x="7195" y="627786"/>
                </a:lnTo>
                <a:lnTo>
                  <a:pt x="6073" y="628250"/>
                </a:lnTo>
                <a:close/>
              </a:path>
              <a:path w="9525" h="4483734">
                <a:moveTo>
                  <a:pt x="6073" y="580656"/>
                </a:moveTo>
                <a:lnTo>
                  <a:pt x="3445" y="580656"/>
                </a:lnTo>
                <a:lnTo>
                  <a:pt x="2323" y="580191"/>
                </a:lnTo>
                <a:lnTo>
                  <a:pt x="464" y="578333"/>
                </a:lnTo>
                <a:lnTo>
                  <a:pt x="0" y="577211"/>
                </a:lnTo>
                <a:lnTo>
                  <a:pt x="0" y="574582"/>
                </a:lnTo>
                <a:lnTo>
                  <a:pt x="464" y="573460"/>
                </a:lnTo>
                <a:lnTo>
                  <a:pt x="2323" y="571602"/>
                </a:lnTo>
                <a:lnTo>
                  <a:pt x="3445" y="571137"/>
                </a:lnTo>
                <a:lnTo>
                  <a:pt x="6073" y="571137"/>
                </a:lnTo>
                <a:lnTo>
                  <a:pt x="7195" y="571602"/>
                </a:lnTo>
                <a:lnTo>
                  <a:pt x="9054" y="573460"/>
                </a:lnTo>
                <a:lnTo>
                  <a:pt x="9518" y="574582"/>
                </a:lnTo>
                <a:lnTo>
                  <a:pt x="9518" y="577211"/>
                </a:lnTo>
                <a:lnTo>
                  <a:pt x="9054" y="578333"/>
                </a:lnTo>
                <a:lnTo>
                  <a:pt x="7195" y="580191"/>
                </a:lnTo>
                <a:lnTo>
                  <a:pt x="6073" y="580656"/>
                </a:lnTo>
                <a:close/>
              </a:path>
              <a:path w="9525" h="4483734">
                <a:moveTo>
                  <a:pt x="6073" y="533061"/>
                </a:moveTo>
                <a:lnTo>
                  <a:pt x="3445" y="533061"/>
                </a:lnTo>
                <a:lnTo>
                  <a:pt x="2323" y="532596"/>
                </a:lnTo>
                <a:lnTo>
                  <a:pt x="464" y="530738"/>
                </a:lnTo>
                <a:lnTo>
                  <a:pt x="0" y="529616"/>
                </a:lnTo>
                <a:lnTo>
                  <a:pt x="0" y="526987"/>
                </a:lnTo>
                <a:lnTo>
                  <a:pt x="464" y="525866"/>
                </a:lnTo>
                <a:lnTo>
                  <a:pt x="2323" y="524007"/>
                </a:lnTo>
                <a:lnTo>
                  <a:pt x="3445" y="523542"/>
                </a:lnTo>
                <a:lnTo>
                  <a:pt x="6073" y="523542"/>
                </a:lnTo>
                <a:lnTo>
                  <a:pt x="7195" y="524007"/>
                </a:lnTo>
                <a:lnTo>
                  <a:pt x="9054" y="525866"/>
                </a:lnTo>
                <a:lnTo>
                  <a:pt x="9518" y="526987"/>
                </a:lnTo>
                <a:lnTo>
                  <a:pt x="9518" y="529616"/>
                </a:lnTo>
                <a:lnTo>
                  <a:pt x="9054" y="530738"/>
                </a:lnTo>
                <a:lnTo>
                  <a:pt x="7195" y="532596"/>
                </a:lnTo>
                <a:lnTo>
                  <a:pt x="6073" y="533061"/>
                </a:lnTo>
                <a:close/>
              </a:path>
              <a:path w="9525" h="4483734">
                <a:moveTo>
                  <a:pt x="6073" y="485466"/>
                </a:moveTo>
                <a:lnTo>
                  <a:pt x="3445" y="485466"/>
                </a:lnTo>
                <a:lnTo>
                  <a:pt x="2323" y="485002"/>
                </a:lnTo>
                <a:lnTo>
                  <a:pt x="464" y="483143"/>
                </a:lnTo>
                <a:lnTo>
                  <a:pt x="0" y="482021"/>
                </a:lnTo>
                <a:lnTo>
                  <a:pt x="0" y="479393"/>
                </a:lnTo>
                <a:lnTo>
                  <a:pt x="464" y="478271"/>
                </a:lnTo>
                <a:lnTo>
                  <a:pt x="2323" y="476412"/>
                </a:lnTo>
                <a:lnTo>
                  <a:pt x="3445" y="475947"/>
                </a:lnTo>
                <a:lnTo>
                  <a:pt x="6073" y="475947"/>
                </a:lnTo>
                <a:lnTo>
                  <a:pt x="7195" y="476412"/>
                </a:lnTo>
                <a:lnTo>
                  <a:pt x="9054" y="478271"/>
                </a:lnTo>
                <a:lnTo>
                  <a:pt x="9518" y="479393"/>
                </a:lnTo>
                <a:lnTo>
                  <a:pt x="9518" y="482021"/>
                </a:lnTo>
                <a:lnTo>
                  <a:pt x="9054" y="483143"/>
                </a:lnTo>
                <a:lnTo>
                  <a:pt x="7195" y="485002"/>
                </a:lnTo>
                <a:lnTo>
                  <a:pt x="6073" y="485466"/>
                </a:lnTo>
                <a:close/>
              </a:path>
              <a:path w="9525" h="4483734">
                <a:moveTo>
                  <a:pt x="6073" y="437871"/>
                </a:moveTo>
                <a:lnTo>
                  <a:pt x="3445" y="437871"/>
                </a:lnTo>
                <a:lnTo>
                  <a:pt x="2323" y="437407"/>
                </a:lnTo>
                <a:lnTo>
                  <a:pt x="464" y="435548"/>
                </a:lnTo>
                <a:lnTo>
                  <a:pt x="0" y="434426"/>
                </a:lnTo>
                <a:lnTo>
                  <a:pt x="0" y="431798"/>
                </a:lnTo>
                <a:lnTo>
                  <a:pt x="464" y="430676"/>
                </a:lnTo>
                <a:lnTo>
                  <a:pt x="2323" y="428817"/>
                </a:lnTo>
                <a:lnTo>
                  <a:pt x="3445" y="428353"/>
                </a:lnTo>
                <a:lnTo>
                  <a:pt x="6073" y="428353"/>
                </a:lnTo>
                <a:lnTo>
                  <a:pt x="7195" y="428817"/>
                </a:lnTo>
                <a:lnTo>
                  <a:pt x="9054" y="430676"/>
                </a:lnTo>
                <a:lnTo>
                  <a:pt x="9518" y="431798"/>
                </a:lnTo>
                <a:lnTo>
                  <a:pt x="9518" y="434426"/>
                </a:lnTo>
                <a:lnTo>
                  <a:pt x="9054" y="435548"/>
                </a:lnTo>
                <a:lnTo>
                  <a:pt x="7195" y="437407"/>
                </a:lnTo>
                <a:lnTo>
                  <a:pt x="6073" y="437871"/>
                </a:lnTo>
                <a:close/>
              </a:path>
              <a:path w="9525" h="4483734">
                <a:moveTo>
                  <a:pt x="6073" y="390277"/>
                </a:moveTo>
                <a:lnTo>
                  <a:pt x="3445" y="390277"/>
                </a:lnTo>
                <a:lnTo>
                  <a:pt x="2323" y="389812"/>
                </a:lnTo>
                <a:lnTo>
                  <a:pt x="464" y="387953"/>
                </a:lnTo>
                <a:lnTo>
                  <a:pt x="0" y="386831"/>
                </a:lnTo>
                <a:lnTo>
                  <a:pt x="0" y="384203"/>
                </a:lnTo>
                <a:lnTo>
                  <a:pt x="464" y="383081"/>
                </a:lnTo>
                <a:lnTo>
                  <a:pt x="2323" y="381223"/>
                </a:lnTo>
                <a:lnTo>
                  <a:pt x="3445" y="380758"/>
                </a:lnTo>
                <a:lnTo>
                  <a:pt x="6073" y="380758"/>
                </a:lnTo>
                <a:lnTo>
                  <a:pt x="7195" y="381223"/>
                </a:lnTo>
                <a:lnTo>
                  <a:pt x="9054" y="383081"/>
                </a:lnTo>
                <a:lnTo>
                  <a:pt x="9518" y="384203"/>
                </a:lnTo>
                <a:lnTo>
                  <a:pt x="9518" y="386831"/>
                </a:lnTo>
                <a:lnTo>
                  <a:pt x="9054" y="387953"/>
                </a:lnTo>
                <a:lnTo>
                  <a:pt x="7195" y="389812"/>
                </a:lnTo>
                <a:lnTo>
                  <a:pt x="6073" y="390277"/>
                </a:lnTo>
                <a:close/>
              </a:path>
              <a:path w="9525" h="4483734">
                <a:moveTo>
                  <a:pt x="6073" y="342682"/>
                </a:moveTo>
                <a:lnTo>
                  <a:pt x="3445" y="342682"/>
                </a:lnTo>
                <a:lnTo>
                  <a:pt x="2323" y="342217"/>
                </a:lnTo>
                <a:lnTo>
                  <a:pt x="464" y="340359"/>
                </a:lnTo>
                <a:lnTo>
                  <a:pt x="0" y="339237"/>
                </a:lnTo>
                <a:lnTo>
                  <a:pt x="0" y="336608"/>
                </a:lnTo>
                <a:lnTo>
                  <a:pt x="464" y="335486"/>
                </a:lnTo>
                <a:lnTo>
                  <a:pt x="2323" y="333628"/>
                </a:lnTo>
                <a:lnTo>
                  <a:pt x="3445" y="333163"/>
                </a:lnTo>
                <a:lnTo>
                  <a:pt x="6073" y="333163"/>
                </a:lnTo>
                <a:lnTo>
                  <a:pt x="7195" y="333628"/>
                </a:lnTo>
                <a:lnTo>
                  <a:pt x="9054" y="335486"/>
                </a:lnTo>
                <a:lnTo>
                  <a:pt x="9518" y="336608"/>
                </a:lnTo>
                <a:lnTo>
                  <a:pt x="9518" y="339237"/>
                </a:lnTo>
                <a:lnTo>
                  <a:pt x="9054" y="340359"/>
                </a:lnTo>
                <a:lnTo>
                  <a:pt x="7195" y="342217"/>
                </a:lnTo>
                <a:lnTo>
                  <a:pt x="6073" y="342682"/>
                </a:lnTo>
                <a:close/>
              </a:path>
              <a:path w="9525" h="4483734">
                <a:moveTo>
                  <a:pt x="6073" y="295087"/>
                </a:moveTo>
                <a:lnTo>
                  <a:pt x="3445" y="295087"/>
                </a:lnTo>
                <a:lnTo>
                  <a:pt x="2323" y="294622"/>
                </a:lnTo>
                <a:lnTo>
                  <a:pt x="464" y="292764"/>
                </a:lnTo>
                <a:lnTo>
                  <a:pt x="0" y="291642"/>
                </a:lnTo>
                <a:lnTo>
                  <a:pt x="0" y="289014"/>
                </a:lnTo>
                <a:lnTo>
                  <a:pt x="464" y="287892"/>
                </a:lnTo>
                <a:lnTo>
                  <a:pt x="2323" y="286033"/>
                </a:lnTo>
                <a:lnTo>
                  <a:pt x="3445" y="285568"/>
                </a:lnTo>
                <a:lnTo>
                  <a:pt x="6073" y="285568"/>
                </a:lnTo>
                <a:lnTo>
                  <a:pt x="7195" y="286033"/>
                </a:lnTo>
                <a:lnTo>
                  <a:pt x="9054" y="287892"/>
                </a:lnTo>
                <a:lnTo>
                  <a:pt x="9518" y="289014"/>
                </a:lnTo>
                <a:lnTo>
                  <a:pt x="9518" y="291642"/>
                </a:lnTo>
                <a:lnTo>
                  <a:pt x="9054" y="292764"/>
                </a:lnTo>
                <a:lnTo>
                  <a:pt x="7195" y="294622"/>
                </a:lnTo>
                <a:lnTo>
                  <a:pt x="6073" y="295087"/>
                </a:lnTo>
                <a:close/>
              </a:path>
              <a:path w="9525" h="4483734">
                <a:moveTo>
                  <a:pt x="6073" y="247492"/>
                </a:moveTo>
                <a:lnTo>
                  <a:pt x="3445" y="247492"/>
                </a:lnTo>
                <a:lnTo>
                  <a:pt x="2323" y="247028"/>
                </a:lnTo>
                <a:lnTo>
                  <a:pt x="464" y="245169"/>
                </a:lnTo>
                <a:lnTo>
                  <a:pt x="0" y="244047"/>
                </a:lnTo>
                <a:lnTo>
                  <a:pt x="0" y="241419"/>
                </a:lnTo>
                <a:lnTo>
                  <a:pt x="464" y="240297"/>
                </a:lnTo>
                <a:lnTo>
                  <a:pt x="2323" y="238438"/>
                </a:lnTo>
                <a:lnTo>
                  <a:pt x="3445" y="237973"/>
                </a:lnTo>
                <a:lnTo>
                  <a:pt x="6073" y="237973"/>
                </a:lnTo>
                <a:lnTo>
                  <a:pt x="7195" y="238438"/>
                </a:lnTo>
                <a:lnTo>
                  <a:pt x="9054" y="240297"/>
                </a:lnTo>
                <a:lnTo>
                  <a:pt x="9518" y="241419"/>
                </a:lnTo>
                <a:lnTo>
                  <a:pt x="9518" y="244047"/>
                </a:lnTo>
                <a:lnTo>
                  <a:pt x="9054" y="245169"/>
                </a:lnTo>
                <a:lnTo>
                  <a:pt x="7195" y="247028"/>
                </a:lnTo>
                <a:lnTo>
                  <a:pt x="6073" y="247492"/>
                </a:lnTo>
                <a:close/>
              </a:path>
              <a:path w="9525" h="4483734">
                <a:moveTo>
                  <a:pt x="6073" y="199897"/>
                </a:moveTo>
                <a:lnTo>
                  <a:pt x="3445" y="199897"/>
                </a:lnTo>
                <a:lnTo>
                  <a:pt x="2323" y="199433"/>
                </a:lnTo>
                <a:lnTo>
                  <a:pt x="464" y="197574"/>
                </a:lnTo>
                <a:lnTo>
                  <a:pt x="0" y="196452"/>
                </a:lnTo>
                <a:lnTo>
                  <a:pt x="0" y="193824"/>
                </a:lnTo>
                <a:lnTo>
                  <a:pt x="464" y="192702"/>
                </a:lnTo>
                <a:lnTo>
                  <a:pt x="2323" y="190843"/>
                </a:lnTo>
                <a:lnTo>
                  <a:pt x="3445" y="190378"/>
                </a:lnTo>
                <a:lnTo>
                  <a:pt x="6073" y="190378"/>
                </a:lnTo>
                <a:lnTo>
                  <a:pt x="7195" y="190843"/>
                </a:lnTo>
                <a:lnTo>
                  <a:pt x="9054" y="192702"/>
                </a:lnTo>
                <a:lnTo>
                  <a:pt x="9518" y="193824"/>
                </a:lnTo>
                <a:lnTo>
                  <a:pt x="9518" y="196452"/>
                </a:lnTo>
                <a:lnTo>
                  <a:pt x="9054" y="197574"/>
                </a:lnTo>
                <a:lnTo>
                  <a:pt x="7195" y="199433"/>
                </a:lnTo>
                <a:lnTo>
                  <a:pt x="6073" y="199897"/>
                </a:lnTo>
                <a:close/>
              </a:path>
              <a:path w="9525" h="4483734">
                <a:moveTo>
                  <a:pt x="6073" y="152303"/>
                </a:moveTo>
                <a:lnTo>
                  <a:pt x="3445" y="152303"/>
                </a:lnTo>
                <a:lnTo>
                  <a:pt x="2323" y="151838"/>
                </a:lnTo>
                <a:lnTo>
                  <a:pt x="464" y="149980"/>
                </a:lnTo>
                <a:lnTo>
                  <a:pt x="0" y="148858"/>
                </a:lnTo>
                <a:lnTo>
                  <a:pt x="0" y="146229"/>
                </a:lnTo>
                <a:lnTo>
                  <a:pt x="464" y="145107"/>
                </a:lnTo>
                <a:lnTo>
                  <a:pt x="2323" y="143248"/>
                </a:lnTo>
                <a:lnTo>
                  <a:pt x="3445" y="142784"/>
                </a:lnTo>
                <a:lnTo>
                  <a:pt x="6073" y="142784"/>
                </a:lnTo>
                <a:lnTo>
                  <a:pt x="7195" y="143248"/>
                </a:lnTo>
                <a:lnTo>
                  <a:pt x="9054" y="145107"/>
                </a:lnTo>
                <a:lnTo>
                  <a:pt x="9518" y="146229"/>
                </a:lnTo>
                <a:lnTo>
                  <a:pt x="9518" y="148858"/>
                </a:lnTo>
                <a:lnTo>
                  <a:pt x="9054" y="149980"/>
                </a:lnTo>
                <a:lnTo>
                  <a:pt x="7195" y="151838"/>
                </a:lnTo>
                <a:lnTo>
                  <a:pt x="6073" y="152303"/>
                </a:lnTo>
                <a:close/>
              </a:path>
              <a:path w="9525" h="4483734">
                <a:moveTo>
                  <a:pt x="6073" y="104708"/>
                </a:moveTo>
                <a:lnTo>
                  <a:pt x="3445" y="104708"/>
                </a:lnTo>
                <a:lnTo>
                  <a:pt x="2323" y="104243"/>
                </a:lnTo>
                <a:lnTo>
                  <a:pt x="464" y="102385"/>
                </a:lnTo>
                <a:lnTo>
                  <a:pt x="0" y="101263"/>
                </a:lnTo>
                <a:lnTo>
                  <a:pt x="0" y="98634"/>
                </a:lnTo>
                <a:lnTo>
                  <a:pt x="464" y="97512"/>
                </a:lnTo>
                <a:lnTo>
                  <a:pt x="2323" y="95654"/>
                </a:lnTo>
                <a:lnTo>
                  <a:pt x="3445" y="95189"/>
                </a:lnTo>
                <a:lnTo>
                  <a:pt x="6073" y="95189"/>
                </a:lnTo>
                <a:lnTo>
                  <a:pt x="7195" y="95654"/>
                </a:lnTo>
                <a:lnTo>
                  <a:pt x="9054" y="97512"/>
                </a:lnTo>
                <a:lnTo>
                  <a:pt x="9518" y="98634"/>
                </a:lnTo>
                <a:lnTo>
                  <a:pt x="9518" y="101263"/>
                </a:lnTo>
                <a:lnTo>
                  <a:pt x="9054" y="102385"/>
                </a:lnTo>
                <a:lnTo>
                  <a:pt x="7195" y="104243"/>
                </a:lnTo>
                <a:lnTo>
                  <a:pt x="6073" y="104708"/>
                </a:lnTo>
                <a:close/>
              </a:path>
              <a:path w="9525" h="4483734">
                <a:moveTo>
                  <a:pt x="6073" y="57113"/>
                </a:moveTo>
                <a:lnTo>
                  <a:pt x="3445" y="57113"/>
                </a:lnTo>
                <a:lnTo>
                  <a:pt x="2323" y="56648"/>
                </a:lnTo>
                <a:lnTo>
                  <a:pt x="464" y="54790"/>
                </a:lnTo>
                <a:lnTo>
                  <a:pt x="0" y="53668"/>
                </a:lnTo>
                <a:lnTo>
                  <a:pt x="0" y="51040"/>
                </a:lnTo>
                <a:lnTo>
                  <a:pt x="464" y="49918"/>
                </a:lnTo>
                <a:lnTo>
                  <a:pt x="2323" y="48059"/>
                </a:lnTo>
                <a:lnTo>
                  <a:pt x="3445" y="47594"/>
                </a:lnTo>
                <a:lnTo>
                  <a:pt x="6073" y="47594"/>
                </a:lnTo>
                <a:lnTo>
                  <a:pt x="7195" y="48059"/>
                </a:lnTo>
                <a:lnTo>
                  <a:pt x="9054" y="49918"/>
                </a:lnTo>
                <a:lnTo>
                  <a:pt x="9518" y="51040"/>
                </a:lnTo>
                <a:lnTo>
                  <a:pt x="9518" y="53668"/>
                </a:lnTo>
                <a:lnTo>
                  <a:pt x="9054" y="54790"/>
                </a:lnTo>
                <a:lnTo>
                  <a:pt x="7195" y="56648"/>
                </a:lnTo>
                <a:lnTo>
                  <a:pt x="6073" y="57113"/>
                </a:lnTo>
                <a:close/>
              </a:path>
              <a:path w="9525" h="4483734">
                <a:moveTo>
                  <a:pt x="6073" y="9518"/>
                </a:moveTo>
                <a:lnTo>
                  <a:pt x="3445" y="9518"/>
                </a:lnTo>
                <a:lnTo>
                  <a:pt x="2323" y="9054"/>
                </a:lnTo>
                <a:lnTo>
                  <a:pt x="464" y="7195"/>
                </a:lnTo>
                <a:lnTo>
                  <a:pt x="0" y="6073"/>
                </a:lnTo>
                <a:lnTo>
                  <a:pt x="0" y="3445"/>
                </a:lnTo>
                <a:lnTo>
                  <a:pt x="464" y="2323"/>
                </a:lnTo>
                <a:lnTo>
                  <a:pt x="2323" y="464"/>
                </a:lnTo>
                <a:lnTo>
                  <a:pt x="3445" y="0"/>
                </a:lnTo>
                <a:lnTo>
                  <a:pt x="6073" y="0"/>
                </a:lnTo>
                <a:lnTo>
                  <a:pt x="7195" y="464"/>
                </a:lnTo>
                <a:lnTo>
                  <a:pt x="9054" y="2323"/>
                </a:lnTo>
                <a:lnTo>
                  <a:pt x="9518" y="3445"/>
                </a:lnTo>
                <a:lnTo>
                  <a:pt x="9518" y="6073"/>
                </a:lnTo>
                <a:lnTo>
                  <a:pt x="9054" y="7195"/>
                </a:lnTo>
                <a:lnTo>
                  <a:pt x="7195" y="9054"/>
                </a:lnTo>
                <a:lnTo>
                  <a:pt x="6073" y="9518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2" name="object 12"/>
          <p:cNvSpPr txBox="1"/>
          <p:nvPr/>
        </p:nvSpPr>
        <p:spPr>
          <a:xfrm>
            <a:off x="2215254" y="5499437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3562" y="2250388"/>
            <a:ext cx="1760404" cy="3241254"/>
          </a:xfrm>
          <a:custGeom>
            <a:avLst/>
            <a:gdLst/>
            <a:ahLst/>
            <a:cxnLst/>
            <a:rect l="l" t="t" r="r" b="b"/>
            <a:pathLst>
              <a:path w="2435225" h="4483734">
                <a:moveTo>
                  <a:pt x="9525" y="4477347"/>
                </a:moveTo>
                <a:lnTo>
                  <a:pt x="9055" y="4476229"/>
                </a:lnTo>
                <a:lnTo>
                  <a:pt x="7200" y="4474375"/>
                </a:lnTo>
                <a:lnTo>
                  <a:pt x="6070" y="4473905"/>
                </a:lnTo>
                <a:lnTo>
                  <a:pt x="3441" y="4473905"/>
                </a:lnTo>
                <a:lnTo>
                  <a:pt x="2324" y="4474375"/>
                </a:lnTo>
                <a:lnTo>
                  <a:pt x="469" y="4476229"/>
                </a:lnTo>
                <a:lnTo>
                  <a:pt x="0" y="4477347"/>
                </a:lnTo>
                <a:lnTo>
                  <a:pt x="0" y="4479976"/>
                </a:lnTo>
                <a:lnTo>
                  <a:pt x="469" y="4481106"/>
                </a:lnTo>
                <a:lnTo>
                  <a:pt x="2324" y="4482960"/>
                </a:lnTo>
                <a:lnTo>
                  <a:pt x="3441" y="4483430"/>
                </a:lnTo>
                <a:lnTo>
                  <a:pt x="6070" y="4483430"/>
                </a:lnTo>
                <a:lnTo>
                  <a:pt x="7200" y="4482960"/>
                </a:lnTo>
                <a:lnTo>
                  <a:pt x="9055" y="4481106"/>
                </a:lnTo>
                <a:lnTo>
                  <a:pt x="9525" y="4479976"/>
                </a:lnTo>
                <a:lnTo>
                  <a:pt x="9525" y="4477347"/>
                </a:lnTo>
                <a:close/>
              </a:path>
              <a:path w="2435225" h="4483734">
                <a:moveTo>
                  <a:pt x="9525" y="4429760"/>
                </a:moveTo>
                <a:lnTo>
                  <a:pt x="9055" y="4428642"/>
                </a:lnTo>
                <a:lnTo>
                  <a:pt x="7200" y="4426775"/>
                </a:lnTo>
                <a:lnTo>
                  <a:pt x="6070" y="4426318"/>
                </a:lnTo>
                <a:lnTo>
                  <a:pt x="3441" y="4426318"/>
                </a:lnTo>
                <a:lnTo>
                  <a:pt x="2324" y="4426775"/>
                </a:lnTo>
                <a:lnTo>
                  <a:pt x="469" y="4428642"/>
                </a:lnTo>
                <a:lnTo>
                  <a:pt x="0" y="4429760"/>
                </a:lnTo>
                <a:lnTo>
                  <a:pt x="0" y="4432389"/>
                </a:lnTo>
                <a:lnTo>
                  <a:pt x="469" y="4433506"/>
                </a:lnTo>
                <a:lnTo>
                  <a:pt x="2324" y="4435373"/>
                </a:lnTo>
                <a:lnTo>
                  <a:pt x="3441" y="4435830"/>
                </a:lnTo>
                <a:lnTo>
                  <a:pt x="6070" y="4435830"/>
                </a:lnTo>
                <a:lnTo>
                  <a:pt x="7200" y="4435373"/>
                </a:lnTo>
                <a:lnTo>
                  <a:pt x="9055" y="4433506"/>
                </a:lnTo>
                <a:lnTo>
                  <a:pt x="9525" y="4432389"/>
                </a:lnTo>
                <a:lnTo>
                  <a:pt x="9525" y="4429760"/>
                </a:lnTo>
                <a:close/>
              </a:path>
              <a:path w="2435225" h="4483734">
                <a:moveTo>
                  <a:pt x="9525" y="4382160"/>
                </a:moveTo>
                <a:lnTo>
                  <a:pt x="9055" y="4381043"/>
                </a:lnTo>
                <a:lnTo>
                  <a:pt x="7200" y="4379188"/>
                </a:lnTo>
                <a:lnTo>
                  <a:pt x="6070" y="4378718"/>
                </a:lnTo>
                <a:lnTo>
                  <a:pt x="3441" y="4378718"/>
                </a:lnTo>
                <a:lnTo>
                  <a:pt x="2324" y="4379188"/>
                </a:lnTo>
                <a:lnTo>
                  <a:pt x="469" y="4381043"/>
                </a:lnTo>
                <a:lnTo>
                  <a:pt x="0" y="4382160"/>
                </a:lnTo>
                <a:lnTo>
                  <a:pt x="0" y="4384789"/>
                </a:lnTo>
                <a:lnTo>
                  <a:pt x="469" y="4385919"/>
                </a:lnTo>
                <a:lnTo>
                  <a:pt x="2324" y="4387774"/>
                </a:lnTo>
                <a:lnTo>
                  <a:pt x="3441" y="4388243"/>
                </a:lnTo>
                <a:lnTo>
                  <a:pt x="6070" y="4388243"/>
                </a:lnTo>
                <a:lnTo>
                  <a:pt x="7200" y="4387774"/>
                </a:lnTo>
                <a:lnTo>
                  <a:pt x="9055" y="4385919"/>
                </a:lnTo>
                <a:lnTo>
                  <a:pt x="9525" y="4384789"/>
                </a:lnTo>
                <a:lnTo>
                  <a:pt x="9525" y="4382160"/>
                </a:lnTo>
                <a:close/>
              </a:path>
              <a:path w="2435225" h="4483734">
                <a:moveTo>
                  <a:pt x="9525" y="4334573"/>
                </a:moveTo>
                <a:lnTo>
                  <a:pt x="9055" y="4333443"/>
                </a:lnTo>
                <a:lnTo>
                  <a:pt x="7200" y="4331589"/>
                </a:lnTo>
                <a:lnTo>
                  <a:pt x="6070" y="4331119"/>
                </a:lnTo>
                <a:lnTo>
                  <a:pt x="3441" y="4331119"/>
                </a:lnTo>
                <a:lnTo>
                  <a:pt x="2324" y="4331589"/>
                </a:lnTo>
                <a:lnTo>
                  <a:pt x="469" y="4333443"/>
                </a:lnTo>
                <a:lnTo>
                  <a:pt x="0" y="4334573"/>
                </a:lnTo>
                <a:lnTo>
                  <a:pt x="0" y="4337202"/>
                </a:lnTo>
                <a:lnTo>
                  <a:pt x="469" y="4338320"/>
                </a:lnTo>
                <a:lnTo>
                  <a:pt x="2324" y="4340174"/>
                </a:lnTo>
                <a:lnTo>
                  <a:pt x="3441" y="4340644"/>
                </a:lnTo>
                <a:lnTo>
                  <a:pt x="6070" y="4340644"/>
                </a:lnTo>
                <a:lnTo>
                  <a:pt x="7200" y="4340174"/>
                </a:lnTo>
                <a:lnTo>
                  <a:pt x="9055" y="4338320"/>
                </a:lnTo>
                <a:lnTo>
                  <a:pt x="9525" y="4337202"/>
                </a:lnTo>
                <a:lnTo>
                  <a:pt x="9525" y="4334573"/>
                </a:lnTo>
                <a:close/>
              </a:path>
              <a:path w="2435225" h="4483734">
                <a:moveTo>
                  <a:pt x="9525" y="4286974"/>
                </a:moveTo>
                <a:lnTo>
                  <a:pt x="9055" y="4285856"/>
                </a:lnTo>
                <a:lnTo>
                  <a:pt x="7200" y="4283989"/>
                </a:lnTo>
                <a:lnTo>
                  <a:pt x="6070" y="4283532"/>
                </a:lnTo>
                <a:lnTo>
                  <a:pt x="3441" y="4283532"/>
                </a:lnTo>
                <a:lnTo>
                  <a:pt x="2324" y="4283989"/>
                </a:lnTo>
                <a:lnTo>
                  <a:pt x="469" y="4285856"/>
                </a:lnTo>
                <a:lnTo>
                  <a:pt x="0" y="4286974"/>
                </a:lnTo>
                <a:lnTo>
                  <a:pt x="0" y="4289603"/>
                </a:lnTo>
                <a:lnTo>
                  <a:pt x="469" y="4290720"/>
                </a:lnTo>
                <a:lnTo>
                  <a:pt x="2324" y="4292587"/>
                </a:lnTo>
                <a:lnTo>
                  <a:pt x="3441" y="4293044"/>
                </a:lnTo>
                <a:lnTo>
                  <a:pt x="6070" y="4293044"/>
                </a:lnTo>
                <a:lnTo>
                  <a:pt x="7200" y="4292587"/>
                </a:lnTo>
                <a:lnTo>
                  <a:pt x="9055" y="4290720"/>
                </a:lnTo>
                <a:lnTo>
                  <a:pt x="9525" y="4289603"/>
                </a:lnTo>
                <a:lnTo>
                  <a:pt x="9525" y="4286974"/>
                </a:lnTo>
                <a:close/>
              </a:path>
              <a:path w="2435225" h="4483734">
                <a:moveTo>
                  <a:pt x="9525" y="4239374"/>
                </a:moveTo>
                <a:lnTo>
                  <a:pt x="9055" y="4238256"/>
                </a:lnTo>
                <a:lnTo>
                  <a:pt x="7200" y="4236402"/>
                </a:lnTo>
                <a:lnTo>
                  <a:pt x="6070" y="4235932"/>
                </a:lnTo>
                <a:lnTo>
                  <a:pt x="3441" y="4235932"/>
                </a:lnTo>
                <a:lnTo>
                  <a:pt x="2324" y="4236402"/>
                </a:lnTo>
                <a:lnTo>
                  <a:pt x="469" y="4238256"/>
                </a:lnTo>
                <a:lnTo>
                  <a:pt x="0" y="4239374"/>
                </a:lnTo>
                <a:lnTo>
                  <a:pt x="0" y="4242003"/>
                </a:lnTo>
                <a:lnTo>
                  <a:pt x="469" y="4243133"/>
                </a:lnTo>
                <a:lnTo>
                  <a:pt x="2324" y="4244987"/>
                </a:lnTo>
                <a:lnTo>
                  <a:pt x="3441" y="4245457"/>
                </a:lnTo>
                <a:lnTo>
                  <a:pt x="6070" y="4245457"/>
                </a:lnTo>
                <a:lnTo>
                  <a:pt x="7200" y="4244987"/>
                </a:lnTo>
                <a:lnTo>
                  <a:pt x="9055" y="4243133"/>
                </a:lnTo>
                <a:lnTo>
                  <a:pt x="9525" y="4242003"/>
                </a:lnTo>
                <a:lnTo>
                  <a:pt x="9525" y="4239374"/>
                </a:lnTo>
                <a:close/>
              </a:path>
              <a:path w="2435225" h="4483734">
                <a:moveTo>
                  <a:pt x="9525" y="4191787"/>
                </a:moveTo>
                <a:lnTo>
                  <a:pt x="9055" y="4190657"/>
                </a:lnTo>
                <a:lnTo>
                  <a:pt x="7200" y="4188803"/>
                </a:lnTo>
                <a:lnTo>
                  <a:pt x="6070" y="4188333"/>
                </a:lnTo>
                <a:lnTo>
                  <a:pt x="3441" y="4188333"/>
                </a:lnTo>
                <a:lnTo>
                  <a:pt x="2324" y="4188803"/>
                </a:lnTo>
                <a:lnTo>
                  <a:pt x="469" y="4190657"/>
                </a:lnTo>
                <a:lnTo>
                  <a:pt x="0" y="4191787"/>
                </a:lnTo>
                <a:lnTo>
                  <a:pt x="0" y="4194416"/>
                </a:lnTo>
                <a:lnTo>
                  <a:pt x="469" y="4195534"/>
                </a:lnTo>
                <a:lnTo>
                  <a:pt x="2324" y="4197388"/>
                </a:lnTo>
                <a:lnTo>
                  <a:pt x="3441" y="4197858"/>
                </a:lnTo>
                <a:lnTo>
                  <a:pt x="6070" y="4197858"/>
                </a:lnTo>
                <a:lnTo>
                  <a:pt x="7200" y="4197388"/>
                </a:lnTo>
                <a:lnTo>
                  <a:pt x="9055" y="4195534"/>
                </a:lnTo>
                <a:lnTo>
                  <a:pt x="9525" y="4194416"/>
                </a:lnTo>
                <a:lnTo>
                  <a:pt x="9525" y="4191787"/>
                </a:lnTo>
                <a:close/>
              </a:path>
              <a:path w="2435225" h="4483734">
                <a:moveTo>
                  <a:pt x="9525" y="4144187"/>
                </a:moveTo>
                <a:lnTo>
                  <a:pt x="9055" y="4143070"/>
                </a:lnTo>
                <a:lnTo>
                  <a:pt x="7200" y="4141203"/>
                </a:lnTo>
                <a:lnTo>
                  <a:pt x="6070" y="4140746"/>
                </a:lnTo>
                <a:lnTo>
                  <a:pt x="3441" y="4140746"/>
                </a:lnTo>
                <a:lnTo>
                  <a:pt x="2324" y="4141203"/>
                </a:lnTo>
                <a:lnTo>
                  <a:pt x="469" y="4143070"/>
                </a:lnTo>
                <a:lnTo>
                  <a:pt x="0" y="4144187"/>
                </a:lnTo>
                <a:lnTo>
                  <a:pt x="0" y="4146816"/>
                </a:lnTo>
                <a:lnTo>
                  <a:pt x="469" y="4147934"/>
                </a:lnTo>
                <a:lnTo>
                  <a:pt x="2324" y="4149801"/>
                </a:lnTo>
                <a:lnTo>
                  <a:pt x="3441" y="4150258"/>
                </a:lnTo>
                <a:lnTo>
                  <a:pt x="6070" y="4150258"/>
                </a:lnTo>
                <a:lnTo>
                  <a:pt x="7200" y="4149801"/>
                </a:lnTo>
                <a:lnTo>
                  <a:pt x="9055" y="4147934"/>
                </a:lnTo>
                <a:lnTo>
                  <a:pt x="9525" y="4146816"/>
                </a:lnTo>
                <a:lnTo>
                  <a:pt x="9525" y="4144187"/>
                </a:lnTo>
                <a:close/>
              </a:path>
              <a:path w="2435225" h="4483734">
                <a:moveTo>
                  <a:pt x="9525" y="4096601"/>
                </a:moveTo>
                <a:lnTo>
                  <a:pt x="9055" y="4095470"/>
                </a:lnTo>
                <a:lnTo>
                  <a:pt x="7200" y="4093616"/>
                </a:lnTo>
                <a:lnTo>
                  <a:pt x="6070" y="4093146"/>
                </a:lnTo>
                <a:lnTo>
                  <a:pt x="3441" y="4093146"/>
                </a:lnTo>
                <a:lnTo>
                  <a:pt x="2324" y="4093616"/>
                </a:lnTo>
                <a:lnTo>
                  <a:pt x="469" y="4095470"/>
                </a:lnTo>
                <a:lnTo>
                  <a:pt x="0" y="4096601"/>
                </a:lnTo>
                <a:lnTo>
                  <a:pt x="0" y="4099229"/>
                </a:lnTo>
                <a:lnTo>
                  <a:pt x="469" y="4100347"/>
                </a:lnTo>
                <a:lnTo>
                  <a:pt x="2324" y="4102201"/>
                </a:lnTo>
                <a:lnTo>
                  <a:pt x="3441" y="4102671"/>
                </a:lnTo>
                <a:lnTo>
                  <a:pt x="6070" y="4102671"/>
                </a:lnTo>
                <a:lnTo>
                  <a:pt x="7200" y="4102201"/>
                </a:lnTo>
                <a:lnTo>
                  <a:pt x="9055" y="4100347"/>
                </a:lnTo>
                <a:lnTo>
                  <a:pt x="9525" y="4099229"/>
                </a:lnTo>
                <a:lnTo>
                  <a:pt x="9525" y="4096601"/>
                </a:lnTo>
                <a:close/>
              </a:path>
              <a:path w="2435225" h="4483734">
                <a:moveTo>
                  <a:pt x="9525" y="4049001"/>
                </a:moveTo>
                <a:lnTo>
                  <a:pt x="9055" y="4047883"/>
                </a:lnTo>
                <a:lnTo>
                  <a:pt x="7200" y="4046016"/>
                </a:lnTo>
                <a:lnTo>
                  <a:pt x="6070" y="4045559"/>
                </a:lnTo>
                <a:lnTo>
                  <a:pt x="3441" y="4045559"/>
                </a:lnTo>
                <a:lnTo>
                  <a:pt x="2324" y="4046016"/>
                </a:lnTo>
                <a:lnTo>
                  <a:pt x="469" y="4047883"/>
                </a:lnTo>
                <a:lnTo>
                  <a:pt x="0" y="4049001"/>
                </a:lnTo>
                <a:lnTo>
                  <a:pt x="0" y="4051630"/>
                </a:lnTo>
                <a:lnTo>
                  <a:pt x="469" y="4052747"/>
                </a:lnTo>
                <a:lnTo>
                  <a:pt x="2324" y="4054614"/>
                </a:lnTo>
                <a:lnTo>
                  <a:pt x="3441" y="4055072"/>
                </a:lnTo>
                <a:lnTo>
                  <a:pt x="6070" y="4055072"/>
                </a:lnTo>
                <a:lnTo>
                  <a:pt x="7200" y="4054614"/>
                </a:lnTo>
                <a:lnTo>
                  <a:pt x="9055" y="4052747"/>
                </a:lnTo>
                <a:lnTo>
                  <a:pt x="9525" y="4051630"/>
                </a:lnTo>
                <a:lnTo>
                  <a:pt x="9525" y="4049001"/>
                </a:lnTo>
                <a:close/>
              </a:path>
              <a:path w="2435225" h="4483734">
                <a:moveTo>
                  <a:pt x="9525" y="4001401"/>
                </a:moveTo>
                <a:lnTo>
                  <a:pt x="9055" y="4000284"/>
                </a:lnTo>
                <a:lnTo>
                  <a:pt x="7200" y="3998430"/>
                </a:lnTo>
                <a:lnTo>
                  <a:pt x="6070" y="3997960"/>
                </a:lnTo>
                <a:lnTo>
                  <a:pt x="3441" y="3997960"/>
                </a:lnTo>
                <a:lnTo>
                  <a:pt x="2324" y="3998430"/>
                </a:lnTo>
                <a:lnTo>
                  <a:pt x="469" y="4000284"/>
                </a:lnTo>
                <a:lnTo>
                  <a:pt x="0" y="4001401"/>
                </a:lnTo>
                <a:lnTo>
                  <a:pt x="0" y="4004030"/>
                </a:lnTo>
                <a:lnTo>
                  <a:pt x="469" y="4005161"/>
                </a:lnTo>
                <a:lnTo>
                  <a:pt x="2324" y="4007015"/>
                </a:lnTo>
                <a:lnTo>
                  <a:pt x="3441" y="4007485"/>
                </a:lnTo>
                <a:lnTo>
                  <a:pt x="6070" y="4007485"/>
                </a:lnTo>
                <a:lnTo>
                  <a:pt x="7200" y="4007015"/>
                </a:lnTo>
                <a:lnTo>
                  <a:pt x="9055" y="4005161"/>
                </a:lnTo>
                <a:lnTo>
                  <a:pt x="9525" y="4004030"/>
                </a:lnTo>
                <a:lnTo>
                  <a:pt x="9525" y="4001401"/>
                </a:lnTo>
                <a:close/>
              </a:path>
              <a:path w="2435225" h="4483734">
                <a:moveTo>
                  <a:pt x="9525" y="3953814"/>
                </a:moveTo>
                <a:lnTo>
                  <a:pt x="9055" y="3952684"/>
                </a:lnTo>
                <a:lnTo>
                  <a:pt x="7200" y="3950830"/>
                </a:lnTo>
                <a:lnTo>
                  <a:pt x="6070" y="3950360"/>
                </a:lnTo>
                <a:lnTo>
                  <a:pt x="3441" y="3950360"/>
                </a:lnTo>
                <a:lnTo>
                  <a:pt x="2324" y="3950830"/>
                </a:lnTo>
                <a:lnTo>
                  <a:pt x="469" y="3952684"/>
                </a:lnTo>
                <a:lnTo>
                  <a:pt x="0" y="3953814"/>
                </a:lnTo>
                <a:lnTo>
                  <a:pt x="0" y="3956443"/>
                </a:lnTo>
                <a:lnTo>
                  <a:pt x="469" y="3957561"/>
                </a:lnTo>
                <a:lnTo>
                  <a:pt x="2324" y="3959415"/>
                </a:lnTo>
                <a:lnTo>
                  <a:pt x="3441" y="3959885"/>
                </a:lnTo>
                <a:lnTo>
                  <a:pt x="6070" y="3959885"/>
                </a:lnTo>
                <a:lnTo>
                  <a:pt x="7200" y="3959415"/>
                </a:lnTo>
                <a:lnTo>
                  <a:pt x="9055" y="3957561"/>
                </a:lnTo>
                <a:lnTo>
                  <a:pt x="9525" y="3956443"/>
                </a:lnTo>
                <a:lnTo>
                  <a:pt x="9525" y="3953814"/>
                </a:lnTo>
                <a:close/>
              </a:path>
              <a:path w="2435225" h="4483734">
                <a:moveTo>
                  <a:pt x="9525" y="3906215"/>
                </a:moveTo>
                <a:lnTo>
                  <a:pt x="9055" y="3905097"/>
                </a:lnTo>
                <a:lnTo>
                  <a:pt x="7200" y="3903230"/>
                </a:lnTo>
                <a:lnTo>
                  <a:pt x="6070" y="3902773"/>
                </a:lnTo>
                <a:lnTo>
                  <a:pt x="3441" y="3902773"/>
                </a:lnTo>
                <a:lnTo>
                  <a:pt x="2324" y="3903230"/>
                </a:lnTo>
                <a:lnTo>
                  <a:pt x="469" y="3905097"/>
                </a:lnTo>
                <a:lnTo>
                  <a:pt x="0" y="3906215"/>
                </a:lnTo>
                <a:lnTo>
                  <a:pt x="0" y="3908844"/>
                </a:lnTo>
                <a:lnTo>
                  <a:pt x="469" y="3909961"/>
                </a:lnTo>
                <a:lnTo>
                  <a:pt x="2324" y="3911828"/>
                </a:lnTo>
                <a:lnTo>
                  <a:pt x="3441" y="3912285"/>
                </a:lnTo>
                <a:lnTo>
                  <a:pt x="6070" y="3912285"/>
                </a:lnTo>
                <a:lnTo>
                  <a:pt x="7200" y="3911828"/>
                </a:lnTo>
                <a:lnTo>
                  <a:pt x="9055" y="3909961"/>
                </a:lnTo>
                <a:lnTo>
                  <a:pt x="9525" y="3908844"/>
                </a:lnTo>
                <a:lnTo>
                  <a:pt x="9525" y="3906215"/>
                </a:lnTo>
                <a:close/>
              </a:path>
              <a:path w="2435225" h="4483734">
                <a:moveTo>
                  <a:pt x="9525" y="3858615"/>
                </a:moveTo>
                <a:lnTo>
                  <a:pt x="9055" y="3857498"/>
                </a:lnTo>
                <a:lnTo>
                  <a:pt x="7200" y="3855643"/>
                </a:lnTo>
                <a:lnTo>
                  <a:pt x="6070" y="3855174"/>
                </a:lnTo>
                <a:lnTo>
                  <a:pt x="3441" y="3855174"/>
                </a:lnTo>
                <a:lnTo>
                  <a:pt x="2324" y="3855643"/>
                </a:lnTo>
                <a:lnTo>
                  <a:pt x="469" y="3857498"/>
                </a:lnTo>
                <a:lnTo>
                  <a:pt x="0" y="3858615"/>
                </a:lnTo>
                <a:lnTo>
                  <a:pt x="0" y="3861244"/>
                </a:lnTo>
                <a:lnTo>
                  <a:pt x="469" y="3862374"/>
                </a:lnTo>
                <a:lnTo>
                  <a:pt x="2324" y="3864229"/>
                </a:lnTo>
                <a:lnTo>
                  <a:pt x="3441" y="3864699"/>
                </a:lnTo>
                <a:lnTo>
                  <a:pt x="6070" y="3864699"/>
                </a:lnTo>
                <a:lnTo>
                  <a:pt x="7200" y="3864229"/>
                </a:lnTo>
                <a:lnTo>
                  <a:pt x="9055" y="3862374"/>
                </a:lnTo>
                <a:lnTo>
                  <a:pt x="9525" y="3861244"/>
                </a:lnTo>
                <a:lnTo>
                  <a:pt x="9525" y="3858615"/>
                </a:lnTo>
                <a:close/>
              </a:path>
              <a:path w="2435225" h="4483734">
                <a:moveTo>
                  <a:pt x="9525" y="3811028"/>
                </a:moveTo>
                <a:lnTo>
                  <a:pt x="9055" y="3809898"/>
                </a:lnTo>
                <a:lnTo>
                  <a:pt x="7200" y="3808044"/>
                </a:lnTo>
                <a:lnTo>
                  <a:pt x="6070" y="3807587"/>
                </a:lnTo>
                <a:lnTo>
                  <a:pt x="3441" y="3807587"/>
                </a:lnTo>
                <a:lnTo>
                  <a:pt x="2324" y="3808044"/>
                </a:lnTo>
                <a:lnTo>
                  <a:pt x="469" y="3809898"/>
                </a:lnTo>
                <a:lnTo>
                  <a:pt x="0" y="3811028"/>
                </a:lnTo>
                <a:lnTo>
                  <a:pt x="0" y="3813657"/>
                </a:lnTo>
                <a:lnTo>
                  <a:pt x="469" y="3814775"/>
                </a:lnTo>
                <a:lnTo>
                  <a:pt x="2324" y="3816629"/>
                </a:lnTo>
                <a:lnTo>
                  <a:pt x="3441" y="3817099"/>
                </a:lnTo>
                <a:lnTo>
                  <a:pt x="6070" y="3817099"/>
                </a:lnTo>
                <a:lnTo>
                  <a:pt x="7200" y="3816629"/>
                </a:lnTo>
                <a:lnTo>
                  <a:pt x="9055" y="3814775"/>
                </a:lnTo>
                <a:lnTo>
                  <a:pt x="9525" y="3813657"/>
                </a:lnTo>
                <a:lnTo>
                  <a:pt x="9525" y="3811028"/>
                </a:lnTo>
                <a:close/>
              </a:path>
              <a:path w="2435225" h="4483734">
                <a:moveTo>
                  <a:pt x="9525" y="3763429"/>
                </a:moveTo>
                <a:lnTo>
                  <a:pt x="9055" y="3762311"/>
                </a:lnTo>
                <a:lnTo>
                  <a:pt x="7200" y="3760444"/>
                </a:lnTo>
                <a:lnTo>
                  <a:pt x="6070" y="3759987"/>
                </a:lnTo>
                <a:lnTo>
                  <a:pt x="3441" y="3759987"/>
                </a:lnTo>
                <a:lnTo>
                  <a:pt x="2324" y="3760444"/>
                </a:lnTo>
                <a:lnTo>
                  <a:pt x="469" y="3762311"/>
                </a:lnTo>
                <a:lnTo>
                  <a:pt x="0" y="3763429"/>
                </a:lnTo>
                <a:lnTo>
                  <a:pt x="0" y="3766058"/>
                </a:lnTo>
                <a:lnTo>
                  <a:pt x="469" y="3767175"/>
                </a:lnTo>
                <a:lnTo>
                  <a:pt x="2324" y="3769042"/>
                </a:lnTo>
                <a:lnTo>
                  <a:pt x="3441" y="3769499"/>
                </a:lnTo>
                <a:lnTo>
                  <a:pt x="6070" y="3769499"/>
                </a:lnTo>
                <a:lnTo>
                  <a:pt x="7200" y="3769042"/>
                </a:lnTo>
                <a:lnTo>
                  <a:pt x="9055" y="3767175"/>
                </a:lnTo>
                <a:lnTo>
                  <a:pt x="9525" y="3766058"/>
                </a:lnTo>
                <a:lnTo>
                  <a:pt x="9525" y="3763429"/>
                </a:lnTo>
                <a:close/>
              </a:path>
              <a:path w="2435225" h="4483734">
                <a:moveTo>
                  <a:pt x="9525" y="3715842"/>
                </a:moveTo>
                <a:lnTo>
                  <a:pt x="9055" y="3714712"/>
                </a:lnTo>
                <a:lnTo>
                  <a:pt x="7200" y="3712857"/>
                </a:lnTo>
                <a:lnTo>
                  <a:pt x="6070" y="3712387"/>
                </a:lnTo>
                <a:lnTo>
                  <a:pt x="3441" y="3712387"/>
                </a:lnTo>
                <a:lnTo>
                  <a:pt x="2324" y="3712857"/>
                </a:lnTo>
                <a:lnTo>
                  <a:pt x="469" y="3714712"/>
                </a:lnTo>
                <a:lnTo>
                  <a:pt x="0" y="3715842"/>
                </a:lnTo>
                <a:lnTo>
                  <a:pt x="0" y="3718471"/>
                </a:lnTo>
                <a:lnTo>
                  <a:pt x="469" y="3719588"/>
                </a:lnTo>
                <a:lnTo>
                  <a:pt x="2324" y="3721443"/>
                </a:lnTo>
                <a:lnTo>
                  <a:pt x="3441" y="3721912"/>
                </a:lnTo>
                <a:lnTo>
                  <a:pt x="6070" y="3721912"/>
                </a:lnTo>
                <a:lnTo>
                  <a:pt x="7200" y="3721443"/>
                </a:lnTo>
                <a:lnTo>
                  <a:pt x="9055" y="3719588"/>
                </a:lnTo>
                <a:lnTo>
                  <a:pt x="9525" y="3718471"/>
                </a:lnTo>
                <a:lnTo>
                  <a:pt x="9525" y="3715842"/>
                </a:lnTo>
                <a:close/>
              </a:path>
              <a:path w="2435225" h="4483734">
                <a:moveTo>
                  <a:pt x="9525" y="3668242"/>
                </a:moveTo>
                <a:lnTo>
                  <a:pt x="9055" y="3667125"/>
                </a:lnTo>
                <a:lnTo>
                  <a:pt x="7200" y="3665258"/>
                </a:lnTo>
                <a:lnTo>
                  <a:pt x="6070" y="3664801"/>
                </a:lnTo>
                <a:lnTo>
                  <a:pt x="3441" y="3664801"/>
                </a:lnTo>
                <a:lnTo>
                  <a:pt x="2324" y="3665258"/>
                </a:lnTo>
                <a:lnTo>
                  <a:pt x="469" y="3667125"/>
                </a:lnTo>
                <a:lnTo>
                  <a:pt x="0" y="3668242"/>
                </a:lnTo>
                <a:lnTo>
                  <a:pt x="0" y="3670871"/>
                </a:lnTo>
                <a:lnTo>
                  <a:pt x="469" y="3671989"/>
                </a:lnTo>
                <a:lnTo>
                  <a:pt x="2324" y="3673856"/>
                </a:lnTo>
                <a:lnTo>
                  <a:pt x="3441" y="3674313"/>
                </a:lnTo>
                <a:lnTo>
                  <a:pt x="6070" y="3674313"/>
                </a:lnTo>
                <a:lnTo>
                  <a:pt x="7200" y="3673856"/>
                </a:lnTo>
                <a:lnTo>
                  <a:pt x="9055" y="3671989"/>
                </a:lnTo>
                <a:lnTo>
                  <a:pt x="9525" y="3670871"/>
                </a:lnTo>
                <a:lnTo>
                  <a:pt x="9525" y="3668242"/>
                </a:lnTo>
                <a:close/>
              </a:path>
              <a:path w="2435225" h="4483734">
                <a:moveTo>
                  <a:pt x="9525" y="3620643"/>
                </a:moveTo>
                <a:lnTo>
                  <a:pt x="9055" y="3619525"/>
                </a:lnTo>
                <a:lnTo>
                  <a:pt x="7200" y="3617671"/>
                </a:lnTo>
                <a:lnTo>
                  <a:pt x="6070" y="3617201"/>
                </a:lnTo>
                <a:lnTo>
                  <a:pt x="3441" y="3617201"/>
                </a:lnTo>
                <a:lnTo>
                  <a:pt x="2324" y="3617671"/>
                </a:lnTo>
                <a:lnTo>
                  <a:pt x="469" y="3619525"/>
                </a:lnTo>
                <a:lnTo>
                  <a:pt x="0" y="3620643"/>
                </a:lnTo>
                <a:lnTo>
                  <a:pt x="0" y="3623272"/>
                </a:lnTo>
                <a:lnTo>
                  <a:pt x="469" y="3624402"/>
                </a:lnTo>
                <a:lnTo>
                  <a:pt x="2324" y="3626256"/>
                </a:lnTo>
                <a:lnTo>
                  <a:pt x="3441" y="3626726"/>
                </a:lnTo>
                <a:lnTo>
                  <a:pt x="6070" y="3626726"/>
                </a:lnTo>
                <a:lnTo>
                  <a:pt x="7200" y="3626256"/>
                </a:lnTo>
                <a:lnTo>
                  <a:pt x="9055" y="3624402"/>
                </a:lnTo>
                <a:lnTo>
                  <a:pt x="9525" y="3623272"/>
                </a:lnTo>
                <a:lnTo>
                  <a:pt x="9525" y="3620643"/>
                </a:lnTo>
                <a:close/>
              </a:path>
              <a:path w="2435225" h="4483734">
                <a:moveTo>
                  <a:pt x="9525" y="3573056"/>
                </a:moveTo>
                <a:lnTo>
                  <a:pt x="9055" y="3571925"/>
                </a:lnTo>
                <a:lnTo>
                  <a:pt x="7200" y="3570071"/>
                </a:lnTo>
                <a:lnTo>
                  <a:pt x="6070" y="3569601"/>
                </a:lnTo>
                <a:lnTo>
                  <a:pt x="3441" y="3569601"/>
                </a:lnTo>
                <a:lnTo>
                  <a:pt x="2324" y="3570071"/>
                </a:lnTo>
                <a:lnTo>
                  <a:pt x="469" y="3571925"/>
                </a:lnTo>
                <a:lnTo>
                  <a:pt x="0" y="3573056"/>
                </a:lnTo>
                <a:lnTo>
                  <a:pt x="0" y="3575685"/>
                </a:lnTo>
                <a:lnTo>
                  <a:pt x="469" y="3576802"/>
                </a:lnTo>
                <a:lnTo>
                  <a:pt x="2324" y="3578656"/>
                </a:lnTo>
                <a:lnTo>
                  <a:pt x="3441" y="3579126"/>
                </a:lnTo>
                <a:lnTo>
                  <a:pt x="6070" y="3579126"/>
                </a:lnTo>
                <a:lnTo>
                  <a:pt x="7200" y="3578656"/>
                </a:lnTo>
                <a:lnTo>
                  <a:pt x="9055" y="3576802"/>
                </a:lnTo>
                <a:lnTo>
                  <a:pt x="9525" y="3575685"/>
                </a:lnTo>
                <a:lnTo>
                  <a:pt x="9525" y="3573056"/>
                </a:lnTo>
                <a:close/>
              </a:path>
              <a:path w="2435225" h="4483734">
                <a:moveTo>
                  <a:pt x="9525" y="3525456"/>
                </a:moveTo>
                <a:lnTo>
                  <a:pt x="9055" y="3524339"/>
                </a:lnTo>
                <a:lnTo>
                  <a:pt x="7200" y="3522472"/>
                </a:lnTo>
                <a:lnTo>
                  <a:pt x="6070" y="3522014"/>
                </a:lnTo>
                <a:lnTo>
                  <a:pt x="3441" y="3522014"/>
                </a:lnTo>
                <a:lnTo>
                  <a:pt x="2324" y="3522472"/>
                </a:lnTo>
                <a:lnTo>
                  <a:pt x="469" y="3524339"/>
                </a:lnTo>
                <a:lnTo>
                  <a:pt x="0" y="3525456"/>
                </a:lnTo>
                <a:lnTo>
                  <a:pt x="0" y="3528085"/>
                </a:lnTo>
                <a:lnTo>
                  <a:pt x="469" y="3529203"/>
                </a:lnTo>
                <a:lnTo>
                  <a:pt x="2324" y="3531070"/>
                </a:lnTo>
                <a:lnTo>
                  <a:pt x="3441" y="3531527"/>
                </a:lnTo>
                <a:lnTo>
                  <a:pt x="6070" y="3531527"/>
                </a:lnTo>
                <a:lnTo>
                  <a:pt x="7200" y="3531070"/>
                </a:lnTo>
                <a:lnTo>
                  <a:pt x="9055" y="3529203"/>
                </a:lnTo>
                <a:lnTo>
                  <a:pt x="9525" y="3528085"/>
                </a:lnTo>
                <a:lnTo>
                  <a:pt x="9525" y="3525456"/>
                </a:lnTo>
                <a:close/>
              </a:path>
              <a:path w="2435225" h="4483734">
                <a:moveTo>
                  <a:pt x="9525" y="3477857"/>
                </a:moveTo>
                <a:lnTo>
                  <a:pt x="9055" y="3476739"/>
                </a:lnTo>
                <a:lnTo>
                  <a:pt x="7200" y="3474885"/>
                </a:lnTo>
                <a:lnTo>
                  <a:pt x="6070" y="3474415"/>
                </a:lnTo>
                <a:lnTo>
                  <a:pt x="3441" y="3474415"/>
                </a:lnTo>
                <a:lnTo>
                  <a:pt x="2324" y="3474885"/>
                </a:lnTo>
                <a:lnTo>
                  <a:pt x="469" y="3476739"/>
                </a:lnTo>
                <a:lnTo>
                  <a:pt x="0" y="3477857"/>
                </a:lnTo>
                <a:lnTo>
                  <a:pt x="0" y="3480485"/>
                </a:lnTo>
                <a:lnTo>
                  <a:pt x="469" y="3481616"/>
                </a:lnTo>
                <a:lnTo>
                  <a:pt x="2324" y="3483470"/>
                </a:lnTo>
                <a:lnTo>
                  <a:pt x="3441" y="3483940"/>
                </a:lnTo>
                <a:lnTo>
                  <a:pt x="6070" y="3483940"/>
                </a:lnTo>
                <a:lnTo>
                  <a:pt x="7200" y="3483470"/>
                </a:lnTo>
                <a:lnTo>
                  <a:pt x="9055" y="3481616"/>
                </a:lnTo>
                <a:lnTo>
                  <a:pt x="9525" y="3480485"/>
                </a:lnTo>
                <a:lnTo>
                  <a:pt x="9525" y="3477857"/>
                </a:lnTo>
                <a:close/>
              </a:path>
              <a:path w="2435225" h="4483734">
                <a:moveTo>
                  <a:pt x="9525" y="3430270"/>
                </a:moveTo>
                <a:lnTo>
                  <a:pt x="9055" y="3429152"/>
                </a:lnTo>
                <a:lnTo>
                  <a:pt x="7200" y="3427285"/>
                </a:lnTo>
                <a:lnTo>
                  <a:pt x="6070" y="3426828"/>
                </a:lnTo>
                <a:lnTo>
                  <a:pt x="3441" y="3426828"/>
                </a:lnTo>
                <a:lnTo>
                  <a:pt x="2324" y="3427285"/>
                </a:lnTo>
                <a:lnTo>
                  <a:pt x="469" y="3429152"/>
                </a:lnTo>
                <a:lnTo>
                  <a:pt x="0" y="3430270"/>
                </a:lnTo>
                <a:lnTo>
                  <a:pt x="0" y="3432899"/>
                </a:lnTo>
                <a:lnTo>
                  <a:pt x="469" y="3434016"/>
                </a:lnTo>
                <a:lnTo>
                  <a:pt x="2324" y="3435870"/>
                </a:lnTo>
                <a:lnTo>
                  <a:pt x="3441" y="3436340"/>
                </a:lnTo>
                <a:lnTo>
                  <a:pt x="6070" y="3436340"/>
                </a:lnTo>
                <a:lnTo>
                  <a:pt x="7200" y="3435870"/>
                </a:lnTo>
                <a:lnTo>
                  <a:pt x="9055" y="3434016"/>
                </a:lnTo>
                <a:lnTo>
                  <a:pt x="9525" y="3432899"/>
                </a:lnTo>
                <a:lnTo>
                  <a:pt x="9525" y="3430270"/>
                </a:lnTo>
                <a:close/>
              </a:path>
              <a:path w="2435225" h="4483734">
                <a:moveTo>
                  <a:pt x="9525" y="3382670"/>
                </a:moveTo>
                <a:lnTo>
                  <a:pt x="9055" y="3381552"/>
                </a:lnTo>
                <a:lnTo>
                  <a:pt x="7200" y="3379698"/>
                </a:lnTo>
                <a:lnTo>
                  <a:pt x="6070" y="3379228"/>
                </a:lnTo>
                <a:lnTo>
                  <a:pt x="3441" y="3379228"/>
                </a:lnTo>
                <a:lnTo>
                  <a:pt x="2324" y="3379698"/>
                </a:lnTo>
                <a:lnTo>
                  <a:pt x="469" y="3381552"/>
                </a:lnTo>
                <a:lnTo>
                  <a:pt x="0" y="3382670"/>
                </a:lnTo>
                <a:lnTo>
                  <a:pt x="0" y="3385299"/>
                </a:lnTo>
                <a:lnTo>
                  <a:pt x="469" y="3386429"/>
                </a:lnTo>
                <a:lnTo>
                  <a:pt x="2324" y="3388283"/>
                </a:lnTo>
                <a:lnTo>
                  <a:pt x="3441" y="3388741"/>
                </a:lnTo>
                <a:lnTo>
                  <a:pt x="6070" y="3388741"/>
                </a:lnTo>
                <a:lnTo>
                  <a:pt x="7200" y="3388283"/>
                </a:lnTo>
                <a:lnTo>
                  <a:pt x="9055" y="3386429"/>
                </a:lnTo>
                <a:lnTo>
                  <a:pt x="9525" y="3385299"/>
                </a:lnTo>
                <a:lnTo>
                  <a:pt x="9525" y="3382670"/>
                </a:lnTo>
                <a:close/>
              </a:path>
              <a:path w="2435225" h="4483734">
                <a:moveTo>
                  <a:pt x="9525" y="3335083"/>
                </a:moveTo>
                <a:lnTo>
                  <a:pt x="9055" y="3333953"/>
                </a:lnTo>
                <a:lnTo>
                  <a:pt x="7200" y="3332099"/>
                </a:lnTo>
                <a:lnTo>
                  <a:pt x="6070" y="3331629"/>
                </a:lnTo>
                <a:lnTo>
                  <a:pt x="3441" y="3331629"/>
                </a:lnTo>
                <a:lnTo>
                  <a:pt x="2324" y="3332099"/>
                </a:lnTo>
                <a:lnTo>
                  <a:pt x="469" y="3333953"/>
                </a:lnTo>
                <a:lnTo>
                  <a:pt x="0" y="3335083"/>
                </a:lnTo>
                <a:lnTo>
                  <a:pt x="0" y="3337712"/>
                </a:lnTo>
                <a:lnTo>
                  <a:pt x="469" y="3338830"/>
                </a:lnTo>
                <a:lnTo>
                  <a:pt x="2324" y="3340684"/>
                </a:lnTo>
                <a:lnTo>
                  <a:pt x="3441" y="3341154"/>
                </a:lnTo>
                <a:lnTo>
                  <a:pt x="6070" y="3341154"/>
                </a:lnTo>
                <a:lnTo>
                  <a:pt x="7200" y="3340684"/>
                </a:lnTo>
                <a:lnTo>
                  <a:pt x="9055" y="3338830"/>
                </a:lnTo>
                <a:lnTo>
                  <a:pt x="9525" y="3337712"/>
                </a:lnTo>
                <a:lnTo>
                  <a:pt x="9525" y="3335083"/>
                </a:lnTo>
                <a:close/>
              </a:path>
              <a:path w="2435225" h="4483734">
                <a:moveTo>
                  <a:pt x="9525" y="3287484"/>
                </a:moveTo>
                <a:lnTo>
                  <a:pt x="9055" y="3286366"/>
                </a:lnTo>
                <a:lnTo>
                  <a:pt x="7200" y="3284499"/>
                </a:lnTo>
                <a:lnTo>
                  <a:pt x="6070" y="3284042"/>
                </a:lnTo>
                <a:lnTo>
                  <a:pt x="3441" y="3284042"/>
                </a:lnTo>
                <a:lnTo>
                  <a:pt x="2324" y="3284499"/>
                </a:lnTo>
                <a:lnTo>
                  <a:pt x="469" y="3286366"/>
                </a:lnTo>
                <a:lnTo>
                  <a:pt x="0" y="3287484"/>
                </a:lnTo>
                <a:lnTo>
                  <a:pt x="0" y="3290112"/>
                </a:lnTo>
                <a:lnTo>
                  <a:pt x="469" y="3291230"/>
                </a:lnTo>
                <a:lnTo>
                  <a:pt x="2324" y="3293097"/>
                </a:lnTo>
                <a:lnTo>
                  <a:pt x="3441" y="3293554"/>
                </a:lnTo>
                <a:lnTo>
                  <a:pt x="6070" y="3293554"/>
                </a:lnTo>
                <a:lnTo>
                  <a:pt x="7200" y="3293097"/>
                </a:lnTo>
                <a:lnTo>
                  <a:pt x="9055" y="3291230"/>
                </a:lnTo>
                <a:lnTo>
                  <a:pt x="9525" y="3290112"/>
                </a:lnTo>
                <a:lnTo>
                  <a:pt x="9525" y="3287484"/>
                </a:lnTo>
                <a:close/>
              </a:path>
              <a:path w="2435225" h="4483734">
                <a:moveTo>
                  <a:pt x="9525" y="3239884"/>
                </a:moveTo>
                <a:lnTo>
                  <a:pt x="9055" y="3238766"/>
                </a:lnTo>
                <a:lnTo>
                  <a:pt x="7200" y="3236912"/>
                </a:lnTo>
                <a:lnTo>
                  <a:pt x="6070" y="3236442"/>
                </a:lnTo>
                <a:lnTo>
                  <a:pt x="3441" y="3236442"/>
                </a:lnTo>
                <a:lnTo>
                  <a:pt x="2324" y="3236912"/>
                </a:lnTo>
                <a:lnTo>
                  <a:pt x="469" y="3238766"/>
                </a:lnTo>
                <a:lnTo>
                  <a:pt x="0" y="3239884"/>
                </a:lnTo>
                <a:lnTo>
                  <a:pt x="0" y="3242513"/>
                </a:lnTo>
                <a:lnTo>
                  <a:pt x="469" y="3243643"/>
                </a:lnTo>
                <a:lnTo>
                  <a:pt x="2324" y="3245497"/>
                </a:lnTo>
                <a:lnTo>
                  <a:pt x="3441" y="3245967"/>
                </a:lnTo>
                <a:lnTo>
                  <a:pt x="6070" y="3245967"/>
                </a:lnTo>
                <a:lnTo>
                  <a:pt x="7200" y="3245497"/>
                </a:lnTo>
                <a:lnTo>
                  <a:pt x="9055" y="3243643"/>
                </a:lnTo>
                <a:lnTo>
                  <a:pt x="9525" y="3242513"/>
                </a:lnTo>
                <a:lnTo>
                  <a:pt x="9525" y="3239884"/>
                </a:lnTo>
                <a:close/>
              </a:path>
              <a:path w="2435225" h="4483734">
                <a:moveTo>
                  <a:pt x="9525" y="3192297"/>
                </a:moveTo>
                <a:lnTo>
                  <a:pt x="9055" y="3191167"/>
                </a:lnTo>
                <a:lnTo>
                  <a:pt x="7200" y="3189313"/>
                </a:lnTo>
                <a:lnTo>
                  <a:pt x="6070" y="3188843"/>
                </a:lnTo>
                <a:lnTo>
                  <a:pt x="3441" y="3188843"/>
                </a:lnTo>
                <a:lnTo>
                  <a:pt x="2324" y="3189313"/>
                </a:lnTo>
                <a:lnTo>
                  <a:pt x="469" y="3191167"/>
                </a:lnTo>
                <a:lnTo>
                  <a:pt x="0" y="3192297"/>
                </a:lnTo>
                <a:lnTo>
                  <a:pt x="0" y="3194926"/>
                </a:lnTo>
                <a:lnTo>
                  <a:pt x="469" y="3196044"/>
                </a:lnTo>
                <a:lnTo>
                  <a:pt x="2324" y="3197898"/>
                </a:lnTo>
                <a:lnTo>
                  <a:pt x="3441" y="3198368"/>
                </a:lnTo>
                <a:lnTo>
                  <a:pt x="6070" y="3198368"/>
                </a:lnTo>
                <a:lnTo>
                  <a:pt x="7200" y="3197898"/>
                </a:lnTo>
                <a:lnTo>
                  <a:pt x="9055" y="3196044"/>
                </a:lnTo>
                <a:lnTo>
                  <a:pt x="9525" y="3194926"/>
                </a:lnTo>
                <a:lnTo>
                  <a:pt x="9525" y="3192297"/>
                </a:lnTo>
                <a:close/>
              </a:path>
              <a:path w="2435225" h="4483734">
                <a:moveTo>
                  <a:pt x="9525" y="3144697"/>
                </a:moveTo>
                <a:lnTo>
                  <a:pt x="9055" y="3143580"/>
                </a:lnTo>
                <a:lnTo>
                  <a:pt x="7200" y="3141713"/>
                </a:lnTo>
                <a:lnTo>
                  <a:pt x="6070" y="3141256"/>
                </a:lnTo>
                <a:lnTo>
                  <a:pt x="3441" y="3141256"/>
                </a:lnTo>
                <a:lnTo>
                  <a:pt x="2324" y="3141713"/>
                </a:lnTo>
                <a:lnTo>
                  <a:pt x="469" y="3143580"/>
                </a:lnTo>
                <a:lnTo>
                  <a:pt x="0" y="3144697"/>
                </a:lnTo>
                <a:lnTo>
                  <a:pt x="0" y="3147326"/>
                </a:lnTo>
                <a:lnTo>
                  <a:pt x="469" y="3148444"/>
                </a:lnTo>
                <a:lnTo>
                  <a:pt x="2324" y="3150311"/>
                </a:lnTo>
                <a:lnTo>
                  <a:pt x="3441" y="3150768"/>
                </a:lnTo>
                <a:lnTo>
                  <a:pt x="6070" y="3150768"/>
                </a:lnTo>
                <a:lnTo>
                  <a:pt x="7200" y="3150311"/>
                </a:lnTo>
                <a:lnTo>
                  <a:pt x="9055" y="3148444"/>
                </a:lnTo>
                <a:lnTo>
                  <a:pt x="9525" y="3147326"/>
                </a:lnTo>
                <a:lnTo>
                  <a:pt x="9525" y="3144697"/>
                </a:lnTo>
                <a:close/>
              </a:path>
              <a:path w="2435225" h="4483734">
                <a:moveTo>
                  <a:pt x="9525" y="3097098"/>
                </a:moveTo>
                <a:lnTo>
                  <a:pt x="9055" y="3095980"/>
                </a:lnTo>
                <a:lnTo>
                  <a:pt x="7200" y="3094126"/>
                </a:lnTo>
                <a:lnTo>
                  <a:pt x="6070" y="3093656"/>
                </a:lnTo>
                <a:lnTo>
                  <a:pt x="3441" y="3093656"/>
                </a:lnTo>
                <a:lnTo>
                  <a:pt x="2324" y="3094126"/>
                </a:lnTo>
                <a:lnTo>
                  <a:pt x="469" y="3095980"/>
                </a:lnTo>
                <a:lnTo>
                  <a:pt x="0" y="3097098"/>
                </a:lnTo>
                <a:lnTo>
                  <a:pt x="0" y="3099727"/>
                </a:lnTo>
                <a:lnTo>
                  <a:pt x="469" y="3100857"/>
                </a:lnTo>
                <a:lnTo>
                  <a:pt x="2324" y="3102711"/>
                </a:lnTo>
                <a:lnTo>
                  <a:pt x="3441" y="3103181"/>
                </a:lnTo>
                <a:lnTo>
                  <a:pt x="6070" y="3103181"/>
                </a:lnTo>
                <a:lnTo>
                  <a:pt x="7200" y="3102711"/>
                </a:lnTo>
                <a:lnTo>
                  <a:pt x="9055" y="3100857"/>
                </a:lnTo>
                <a:lnTo>
                  <a:pt x="9525" y="3099727"/>
                </a:lnTo>
                <a:lnTo>
                  <a:pt x="9525" y="3097098"/>
                </a:lnTo>
                <a:close/>
              </a:path>
              <a:path w="2435225" h="4483734">
                <a:moveTo>
                  <a:pt x="9525" y="3049511"/>
                </a:moveTo>
                <a:lnTo>
                  <a:pt x="9055" y="3048393"/>
                </a:lnTo>
                <a:lnTo>
                  <a:pt x="7200" y="3046526"/>
                </a:lnTo>
                <a:lnTo>
                  <a:pt x="6070" y="3046069"/>
                </a:lnTo>
                <a:lnTo>
                  <a:pt x="3441" y="3046069"/>
                </a:lnTo>
                <a:lnTo>
                  <a:pt x="2324" y="3046526"/>
                </a:lnTo>
                <a:lnTo>
                  <a:pt x="469" y="3048393"/>
                </a:lnTo>
                <a:lnTo>
                  <a:pt x="0" y="3049511"/>
                </a:lnTo>
                <a:lnTo>
                  <a:pt x="0" y="3052140"/>
                </a:lnTo>
                <a:lnTo>
                  <a:pt x="469" y="3053257"/>
                </a:lnTo>
                <a:lnTo>
                  <a:pt x="2324" y="3055124"/>
                </a:lnTo>
                <a:lnTo>
                  <a:pt x="3441" y="3055582"/>
                </a:lnTo>
                <a:lnTo>
                  <a:pt x="6070" y="3055582"/>
                </a:lnTo>
                <a:lnTo>
                  <a:pt x="7200" y="3055124"/>
                </a:lnTo>
                <a:lnTo>
                  <a:pt x="9055" y="3053257"/>
                </a:lnTo>
                <a:lnTo>
                  <a:pt x="9525" y="3052140"/>
                </a:lnTo>
                <a:lnTo>
                  <a:pt x="9525" y="3049511"/>
                </a:lnTo>
                <a:close/>
              </a:path>
              <a:path w="2435225" h="4483734">
                <a:moveTo>
                  <a:pt x="9525" y="3001911"/>
                </a:moveTo>
                <a:lnTo>
                  <a:pt x="9055" y="3000794"/>
                </a:lnTo>
                <a:lnTo>
                  <a:pt x="7200" y="2998940"/>
                </a:lnTo>
                <a:lnTo>
                  <a:pt x="6070" y="2998470"/>
                </a:lnTo>
                <a:lnTo>
                  <a:pt x="3441" y="2998470"/>
                </a:lnTo>
                <a:lnTo>
                  <a:pt x="2324" y="2998940"/>
                </a:lnTo>
                <a:lnTo>
                  <a:pt x="469" y="3000794"/>
                </a:lnTo>
                <a:lnTo>
                  <a:pt x="0" y="3001911"/>
                </a:lnTo>
                <a:lnTo>
                  <a:pt x="0" y="3004540"/>
                </a:lnTo>
                <a:lnTo>
                  <a:pt x="469" y="3005671"/>
                </a:lnTo>
                <a:lnTo>
                  <a:pt x="2324" y="3007525"/>
                </a:lnTo>
                <a:lnTo>
                  <a:pt x="3441" y="3007982"/>
                </a:lnTo>
                <a:lnTo>
                  <a:pt x="6070" y="3007982"/>
                </a:lnTo>
                <a:lnTo>
                  <a:pt x="7200" y="3007525"/>
                </a:lnTo>
                <a:lnTo>
                  <a:pt x="9055" y="3005671"/>
                </a:lnTo>
                <a:lnTo>
                  <a:pt x="9525" y="3004540"/>
                </a:lnTo>
                <a:lnTo>
                  <a:pt x="9525" y="3001911"/>
                </a:lnTo>
                <a:close/>
              </a:path>
              <a:path w="2435225" h="4483734">
                <a:moveTo>
                  <a:pt x="9525" y="2954324"/>
                </a:moveTo>
                <a:lnTo>
                  <a:pt x="9055" y="2953194"/>
                </a:lnTo>
                <a:lnTo>
                  <a:pt x="7200" y="2951340"/>
                </a:lnTo>
                <a:lnTo>
                  <a:pt x="6070" y="2950870"/>
                </a:lnTo>
                <a:lnTo>
                  <a:pt x="3441" y="2950870"/>
                </a:lnTo>
                <a:lnTo>
                  <a:pt x="2324" y="2951340"/>
                </a:lnTo>
                <a:lnTo>
                  <a:pt x="469" y="2953194"/>
                </a:lnTo>
                <a:lnTo>
                  <a:pt x="0" y="2954324"/>
                </a:lnTo>
                <a:lnTo>
                  <a:pt x="0" y="2956953"/>
                </a:lnTo>
                <a:lnTo>
                  <a:pt x="469" y="2958071"/>
                </a:lnTo>
                <a:lnTo>
                  <a:pt x="2324" y="2959925"/>
                </a:lnTo>
                <a:lnTo>
                  <a:pt x="3441" y="2960395"/>
                </a:lnTo>
                <a:lnTo>
                  <a:pt x="6070" y="2960395"/>
                </a:lnTo>
                <a:lnTo>
                  <a:pt x="7200" y="2959925"/>
                </a:lnTo>
                <a:lnTo>
                  <a:pt x="9055" y="2958071"/>
                </a:lnTo>
                <a:lnTo>
                  <a:pt x="9525" y="2956953"/>
                </a:lnTo>
                <a:lnTo>
                  <a:pt x="9525" y="2954324"/>
                </a:lnTo>
                <a:close/>
              </a:path>
              <a:path w="2435225" h="4483734">
                <a:moveTo>
                  <a:pt x="9525" y="2906725"/>
                </a:moveTo>
                <a:lnTo>
                  <a:pt x="9055" y="2905607"/>
                </a:lnTo>
                <a:lnTo>
                  <a:pt x="7200" y="2903740"/>
                </a:lnTo>
                <a:lnTo>
                  <a:pt x="6070" y="2903283"/>
                </a:lnTo>
                <a:lnTo>
                  <a:pt x="3441" y="2903283"/>
                </a:lnTo>
                <a:lnTo>
                  <a:pt x="2324" y="2903740"/>
                </a:lnTo>
                <a:lnTo>
                  <a:pt x="469" y="2905607"/>
                </a:lnTo>
                <a:lnTo>
                  <a:pt x="0" y="2906725"/>
                </a:lnTo>
                <a:lnTo>
                  <a:pt x="0" y="2909354"/>
                </a:lnTo>
                <a:lnTo>
                  <a:pt x="469" y="2910471"/>
                </a:lnTo>
                <a:lnTo>
                  <a:pt x="2324" y="2912338"/>
                </a:lnTo>
                <a:lnTo>
                  <a:pt x="3441" y="2912795"/>
                </a:lnTo>
                <a:lnTo>
                  <a:pt x="6070" y="2912795"/>
                </a:lnTo>
                <a:lnTo>
                  <a:pt x="7200" y="2912338"/>
                </a:lnTo>
                <a:lnTo>
                  <a:pt x="9055" y="2910471"/>
                </a:lnTo>
                <a:lnTo>
                  <a:pt x="9525" y="2909354"/>
                </a:lnTo>
                <a:lnTo>
                  <a:pt x="9525" y="2906725"/>
                </a:lnTo>
                <a:close/>
              </a:path>
              <a:path w="2435225" h="4483734">
                <a:moveTo>
                  <a:pt x="9525" y="2859125"/>
                </a:moveTo>
                <a:lnTo>
                  <a:pt x="9055" y="2858008"/>
                </a:lnTo>
                <a:lnTo>
                  <a:pt x="7200" y="2856153"/>
                </a:lnTo>
                <a:lnTo>
                  <a:pt x="6070" y="2855684"/>
                </a:lnTo>
                <a:lnTo>
                  <a:pt x="3441" y="2855684"/>
                </a:lnTo>
                <a:lnTo>
                  <a:pt x="2324" y="2856153"/>
                </a:lnTo>
                <a:lnTo>
                  <a:pt x="469" y="2858008"/>
                </a:lnTo>
                <a:lnTo>
                  <a:pt x="0" y="2859125"/>
                </a:lnTo>
                <a:lnTo>
                  <a:pt x="0" y="2861754"/>
                </a:lnTo>
                <a:lnTo>
                  <a:pt x="469" y="2862884"/>
                </a:lnTo>
                <a:lnTo>
                  <a:pt x="2324" y="2864739"/>
                </a:lnTo>
                <a:lnTo>
                  <a:pt x="3441" y="2865209"/>
                </a:lnTo>
                <a:lnTo>
                  <a:pt x="6070" y="2865209"/>
                </a:lnTo>
                <a:lnTo>
                  <a:pt x="7200" y="2864739"/>
                </a:lnTo>
                <a:lnTo>
                  <a:pt x="9055" y="2862884"/>
                </a:lnTo>
                <a:lnTo>
                  <a:pt x="9525" y="2861754"/>
                </a:lnTo>
                <a:lnTo>
                  <a:pt x="9525" y="2859125"/>
                </a:lnTo>
                <a:close/>
              </a:path>
              <a:path w="2435225" h="4483734">
                <a:moveTo>
                  <a:pt x="9525" y="2811538"/>
                </a:moveTo>
                <a:lnTo>
                  <a:pt x="9055" y="2810408"/>
                </a:lnTo>
                <a:lnTo>
                  <a:pt x="7200" y="2808554"/>
                </a:lnTo>
                <a:lnTo>
                  <a:pt x="6070" y="2808084"/>
                </a:lnTo>
                <a:lnTo>
                  <a:pt x="3441" y="2808084"/>
                </a:lnTo>
                <a:lnTo>
                  <a:pt x="2324" y="2808554"/>
                </a:lnTo>
                <a:lnTo>
                  <a:pt x="469" y="2810408"/>
                </a:lnTo>
                <a:lnTo>
                  <a:pt x="0" y="2811538"/>
                </a:lnTo>
                <a:lnTo>
                  <a:pt x="0" y="2814167"/>
                </a:lnTo>
                <a:lnTo>
                  <a:pt x="469" y="2815285"/>
                </a:lnTo>
                <a:lnTo>
                  <a:pt x="2324" y="2817139"/>
                </a:lnTo>
                <a:lnTo>
                  <a:pt x="3441" y="2817609"/>
                </a:lnTo>
                <a:lnTo>
                  <a:pt x="6070" y="2817609"/>
                </a:lnTo>
                <a:lnTo>
                  <a:pt x="7200" y="2817139"/>
                </a:lnTo>
                <a:lnTo>
                  <a:pt x="9055" y="2815285"/>
                </a:lnTo>
                <a:lnTo>
                  <a:pt x="9525" y="2814167"/>
                </a:lnTo>
                <a:lnTo>
                  <a:pt x="9525" y="2811538"/>
                </a:lnTo>
                <a:close/>
              </a:path>
              <a:path w="2435225" h="4483734">
                <a:moveTo>
                  <a:pt x="9525" y="2763939"/>
                </a:moveTo>
                <a:lnTo>
                  <a:pt x="9055" y="2762821"/>
                </a:lnTo>
                <a:lnTo>
                  <a:pt x="7200" y="2760954"/>
                </a:lnTo>
                <a:lnTo>
                  <a:pt x="6070" y="2760497"/>
                </a:lnTo>
                <a:lnTo>
                  <a:pt x="3441" y="2760497"/>
                </a:lnTo>
                <a:lnTo>
                  <a:pt x="2324" y="2760954"/>
                </a:lnTo>
                <a:lnTo>
                  <a:pt x="469" y="2762821"/>
                </a:lnTo>
                <a:lnTo>
                  <a:pt x="0" y="2763939"/>
                </a:lnTo>
                <a:lnTo>
                  <a:pt x="0" y="2766568"/>
                </a:lnTo>
                <a:lnTo>
                  <a:pt x="469" y="2767685"/>
                </a:lnTo>
                <a:lnTo>
                  <a:pt x="2324" y="2769552"/>
                </a:lnTo>
                <a:lnTo>
                  <a:pt x="3441" y="2770009"/>
                </a:lnTo>
                <a:lnTo>
                  <a:pt x="6070" y="2770009"/>
                </a:lnTo>
                <a:lnTo>
                  <a:pt x="7200" y="2769552"/>
                </a:lnTo>
                <a:lnTo>
                  <a:pt x="9055" y="2767685"/>
                </a:lnTo>
                <a:lnTo>
                  <a:pt x="9525" y="2766568"/>
                </a:lnTo>
                <a:lnTo>
                  <a:pt x="9525" y="2763939"/>
                </a:lnTo>
                <a:close/>
              </a:path>
              <a:path w="2435225" h="4483734">
                <a:moveTo>
                  <a:pt x="9525" y="2716352"/>
                </a:moveTo>
                <a:lnTo>
                  <a:pt x="9055" y="2715222"/>
                </a:lnTo>
                <a:lnTo>
                  <a:pt x="7200" y="2713367"/>
                </a:lnTo>
                <a:lnTo>
                  <a:pt x="6070" y="2712897"/>
                </a:lnTo>
                <a:lnTo>
                  <a:pt x="3441" y="2712897"/>
                </a:lnTo>
                <a:lnTo>
                  <a:pt x="2324" y="2713367"/>
                </a:lnTo>
                <a:lnTo>
                  <a:pt x="469" y="2715222"/>
                </a:lnTo>
                <a:lnTo>
                  <a:pt x="0" y="2716352"/>
                </a:lnTo>
                <a:lnTo>
                  <a:pt x="0" y="2718968"/>
                </a:lnTo>
                <a:lnTo>
                  <a:pt x="469" y="2720098"/>
                </a:lnTo>
                <a:lnTo>
                  <a:pt x="2324" y="2721953"/>
                </a:lnTo>
                <a:lnTo>
                  <a:pt x="3441" y="2722422"/>
                </a:lnTo>
                <a:lnTo>
                  <a:pt x="6070" y="2722422"/>
                </a:lnTo>
                <a:lnTo>
                  <a:pt x="7200" y="2721953"/>
                </a:lnTo>
                <a:lnTo>
                  <a:pt x="9055" y="2720098"/>
                </a:lnTo>
                <a:lnTo>
                  <a:pt x="9525" y="2718968"/>
                </a:lnTo>
                <a:lnTo>
                  <a:pt x="9525" y="2716352"/>
                </a:lnTo>
                <a:close/>
              </a:path>
              <a:path w="2435225" h="4483734">
                <a:moveTo>
                  <a:pt x="9525" y="2668752"/>
                </a:moveTo>
                <a:lnTo>
                  <a:pt x="9055" y="2667635"/>
                </a:lnTo>
                <a:lnTo>
                  <a:pt x="7200" y="2665768"/>
                </a:lnTo>
                <a:lnTo>
                  <a:pt x="6070" y="2665311"/>
                </a:lnTo>
                <a:lnTo>
                  <a:pt x="3441" y="2665311"/>
                </a:lnTo>
                <a:lnTo>
                  <a:pt x="2324" y="2665768"/>
                </a:lnTo>
                <a:lnTo>
                  <a:pt x="469" y="2667635"/>
                </a:lnTo>
                <a:lnTo>
                  <a:pt x="0" y="2668752"/>
                </a:lnTo>
                <a:lnTo>
                  <a:pt x="0" y="2671381"/>
                </a:lnTo>
                <a:lnTo>
                  <a:pt x="469" y="2672499"/>
                </a:lnTo>
                <a:lnTo>
                  <a:pt x="2324" y="2674366"/>
                </a:lnTo>
                <a:lnTo>
                  <a:pt x="3441" y="2674823"/>
                </a:lnTo>
                <a:lnTo>
                  <a:pt x="6070" y="2674823"/>
                </a:lnTo>
                <a:lnTo>
                  <a:pt x="7200" y="2674366"/>
                </a:lnTo>
                <a:lnTo>
                  <a:pt x="9055" y="2672499"/>
                </a:lnTo>
                <a:lnTo>
                  <a:pt x="9525" y="2671381"/>
                </a:lnTo>
                <a:lnTo>
                  <a:pt x="9525" y="2668752"/>
                </a:lnTo>
                <a:close/>
              </a:path>
              <a:path w="2435225" h="4483734">
                <a:moveTo>
                  <a:pt x="9525" y="2621153"/>
                </a:moveTo>
                <a:lnTo>
                  <a:pt x="9055" y="2620035"/>
                </a:lnTo>
                <a:lnTo>
                  <a:pt x="7200" y="2618181"/>
                </a:lnTo>
                <a:lnTo>
                  <a:pt x="6070" y="2617711"/>
                </a:lnTo>
                <a:lnTo>
                  <a:pt x="3441" y="2617711"/>
                </a:lnTo>
                <a:lnTo>
                  <a:pt x="2324" y="2618181"/>
                </a:lnTo>
                <a:lnTo>
                  <a:pt x="469" y="2620035"/>
                </a:lnTo>
                <a:lnTo>
                  <a:pt x="0" y="2621153"/>
                </a:lnTo>
                <a:lnTo>
                  <a:pt x="0" y="2623782"/>
                </a:lnTo>
                <a:lnTo>
                  <a:pt x="469" y="2624912"/>
                </a:lnTo>
                <a:lnTo>
                  <a:pt x="2324" y="2626766"/>
                </a:lnTo>
                <a:lnTo>
                  <a:pt x="3441" y="2627236"/>
                </a:lnTo>
                <a:lnTo>
                  <a:pt x="6070" y="2627236"/>
                </a:lnTo>
                <a:lnTo>
                  <a:pt x="7200" y="2626766"/>
                </a:lnTo>
                <a:lnTo>
                  <a:pt x="9055" y="2624912"/>
                </a:lnTo>
                <a:lnTo>
                  <a:pt x="9525" y="2623782"/>
                </a:lnTo>
                <a:lnTo>
                  <a:pt x="9525" y="2621153"/>
                </a:lnTo>
                <a:close/>
              </a:path>
              <a:path w="2435225" h="4483734">
                <a:moveTo>
                  <a:pt x="9525" y="2573566"/>
                </a:moveTo>
                <a:lnTo>
                  <a:pt x="9055" y="2572435"/>
                </a:lnTo>
                <a:lnTo>
                  <a:pt x="7200" y="2570581"/>
                </a:lnTo>
                <a:lnTo>
                  <a:pt x="6070" y="2570111"/>
                </a:lnTo>
                <a:lnTo>
                  <a:pt x="3441" y="2570111"/>
                </a:lnTo>
                <a:lnTo>
                  <a:pt x="2324" y="2570581"/>
                </a:lnTo>
                <a:lnTo>
                  <a:pt x="469" y="2572435"/>
                </a:lnTo>
                <a:lnTo>
                  <a:pt x="0" y="2573566"/>
                </a:lnTo>
                <a:lnTo>
                  <a:pt x="0" y="2576195"/>
                </a:lnTo>
                <a:lnTo>
                  <a:pt x="469" y="2577312"/>
                </a:lnTo>
                <a:lnTo>
                  <a:pt x="2324" y="2579166"/>
                </a:lnTo>
                <a:lnTo>
                  <a:pt x="3441" y="2579636"/>
                </a:lnTo>
                <a:lnTo>
                  <a:pt x="6070" y="2579636"/>
                </a:lnTo>
                <a:lnTo>
                  <a:pt x="7200" y="2579166"/>
                </a:lnTo>
                <a:lnTo>
                  <a:pt x="9055" y="2577312"/>
                </a:lnTo>
                <a:lnTo>
                  <a:pt x="9525" y="2576195"/>
                </a:lnTo>
                <a:lnTo>
                  <a:pt x="9525" y="2573566"/>
                </a:lnTo>
                <a:close/>
              </a:path>
              <a:path w="2435225" h="4483734">
                <a:moveTo>
                  <a:pt x="9525" y="2525966"/>
                </a:moveTo>
                <a:lnTo>
                  <a:pt x="9055" y="2524849"/>
                </a:lnTo>
                <a:lnTo>
                  <a:pt x="7200" y="2522982"/>
                </a:lnTo>
                <a:lnTo>
                  <a:pt x="6070" y="2522524"/>
                </a:lnTo>
                <a:lnTo>
                  <a:pt x="3441" y="2522524"/>
                </a:lnTo>
                <a:lnTo>
                  <a:pt x="2324" y="2522982"/>
                </a:lnTo>
                <a:lnTo>
                  <a:pt x="469" y="2524849"/>
                </a:lnTo>
                <a:lnTo>
                  <a:pt x="0" y="2525966"/>
                </a:lnTo>
                <a:lnTo>
                  <a:pt x="0" y="2528595"/>
                </a:lnTo>
                <a:lnTo>
                  <a:pt x="469" y="2529713"/>
                </a:lnTo>
                <a:lnTo>
                  <a:pt x="2324" y="2531580"/>
                </a:lnTo>
                <a:lnTo>
                  <a:pt x="3441" y="2532037"/>
                </a:lnTo>
                <a:lnTo>
                  <a:pt x="6070" y="2532037"/>
                </a:lnTo>
                <a:lnTo>
                  <a:pt x="7200" y="2531580"/>
                </a:lnTo>
                <a:lnTo>
                  <a:pt x="9055" y="2529713"/>
                </a:lnTo>
                <a:lnTo>
                  <a:pt x="9525" y="2528595"/>
                </a:lnTo>
                <a:lnTo>
                  <a:pt x="9525" y="2525966"/>
                </a:lnTo>
                <a:close/>
              </a:path>
              <a:path w="2435225" h="4483734">
                <a:moveTo>
                  <a:pt x="9525" y="2478367"/>
                </a:moveTo>
                <a:lnTo>
                  <a:pt x="9055" y="2477249"/>
                </a:lnTo>
                <a:lnTo>
                  <a:pt x="7200" y="2475395"/>
                </a:lnTo>
                <a:lnTo>
                  <a:pt x="6070" y="2474925"/>
                </a:lnTo>
                <a:lnTo>
                  <a:pt x="3441" y="2474925"/>
                </a:lnTo>
                <a:lnTo>
                  <a:pt x="2324" y="2475395"/>
                </a:lnTo>
                <a:lnTo>
                  <a:pt x="469" y="2477249"/>
                </a:lnTo>
                <a:lnTo>
                  <a:pt x="0" y="2478367"/>
                </a:lnTo>
                <a:lnTo>
                  <a:pt x="0" y="2480995"/>
                </a:lnTo>
                <a:lnTo>
                  <a:pt x="469" y="2482126"/>
                </a:lnTo>
                <a:lnTo>
                  <a:pt x="2324" y="2483980"/>
                </a:lnTo>
                <a:lnTo>
                  <a:pt x="3441" y="2484450"/>
                </a:lnTo>
                <a:lnTo>
                  <a:pt x="6070" y="2484450"/>
                </a:lnTo>
                <a:lnTo>
                  <a:pt x="7200" y="2483980"/>
                </a:lnTo>
                <a:lnTo>
                  <a:pt x="9055" y="2482126"/>
                </a:lnTo>
                <a:lnTo>
                  <a:pt x="9525" y="2480995"/>
                </a:lnTo>
                <a:lnTo>
                  <a:pt x="9525" y="2478367"/>
                </a:lnTo>
                <a:close/>
              </a:path>
              <a:path w="2435225" h="4483734">
                <a:moveTo>
                  <a:pt x="9525" y="2430780"/>
                </a:moveTo>
                <a:lnTo>
                  <a:pt x="9055" y="2429649"/>
                </a:lnTo>
                <a:lnTo>
                  <a:pt x="7200" y="2427795"/>
                </a:lnTo>
                <a:lnTo>
                  <a:pt x="6070" y="2427338"/>
                </a:lnTo>
                <a:lnTo>
                  <a:pt x="3441" y="2427338"/>
                </a:lnTo>
                <a:lnTo>
                  <a:pt x="2324" y="2427795"/>
                </a:lnTo>
                <a:lnTo>
                  <a:pt x="469" y="2429649"/>
                </a:lnTo>
                <a:lnTo>
                  <a:pt x="0" y="2430780"/>
                </a:lnTo>
                <a:lnTo>
                  <a:pt x="0" y="2433409"/>
                </a:lnTo>
                <a:lnTo>
                  <a:pt x="469" y="2434526"/>
                </a:lnTo>
                <a:lnTo>
                  <a:pt x="2324" y="2436380"/>
                </a:lnTo>
                <a:lnTo>
                  <a:pt x="3441" y="2436850"/>
                </a:lnTo>
                <a:lnTo>
                  <a:pt x="6070" y="2436850"/>
                </a:lnTo>
                <a:lnTo>
                  <a:pt x="7200" y="2436380"/>
                </a:lnTo>
                <a:lnTo>
                  <a:pt x="9055" y="2434526"/>
                </a:lnTo>
                <a:lnTo>
                  <a:pt x="9525" y="2433409"/>
                </a:lnTo>
                <a:lnTo>
                  <a:pt x="9525" y="2430780"/>
                </a:lnTo>
                <a:close/>
              </a:path>
              <a:path w="2435225" h="4483734">
                <a:moveTo>
                  <a:pt x="9525" y="2383180"/>
                </a:moveTo>
                <a:lnTo>
                  <a:pt x="9055" y="2382062"/>
                </a:lnTo>
                <a:lnTo>
                  <a:pt x="7200" y="2380196"/>
                </a:lnTo>
                <a:lnTo>
                  <a:pt x="6070" y="2379738"/>
                </a:lnTo>
                <a:lnTo>
                  <a:pt x="3441" y="2379738"/>
                </a:lnTo>
                <a:lnTo>
                  <a:pt x="2324" y="2380196"/>
                </a:lnTo>
                <a:lnTo>
                  <a:pt x="469" y="2382062"/>
                </a:lnTo>
                <a:lnTo>
                  <a:pt x="0" y="2383180"/>
                </a:lnTo>
                <a:lnTo>
                  <a:pt x="0" y="2385809"/>
                </a:lnTo>
                <a:lnTo>
                  <a:pt x="469" y="2386927"/>
                </a:lnTo>
                <a:lnTo>
                  <a:pt x="2324" y="2388793"/>
                </a:lnTo>
                <a:lnTo>
                  <a:pt x="3441" y="2389251"/>
                </a:lnTo>
                <a:lnTo>
                  <a:pt x="6070" y="2389251"/>
                </a:lnTo>
                <a:lnTo>
                  <a:pt x="7200" y="2388793"/>
                </a:lnTo>
                <a:lnTo>
                  <a:pt x="9055" y="2386927"/>
                </a:lnTo>
                <a:lnTo>
                  <a:pt x="9525" y="2385809"/>
                </a:lnTo>
                <a:lnTo>
                  <a:pt x="9525" y="2383180"/>
                </a:lnTo>
                <a:close/>
              </a:path>
              <a:path w="2435225" h="4483734">
                <a:moveTo>
                  <a:pt x="9525" y="2335593"/>
                </a:moveTo>
                <a:lnTo>
                  <a:pt x="9055" y="2334463"/>
                </a:lnTo>
                <a:lnTo>
                  <a:pt x="7200" y="2332609"/>
                </a:lnTo>
                <a:lnTo>
                  <a:pt x="6070" y="2332139"/>
                </a:lnTo>
                <a:lnTo>
                  <a:pt x="3441" y="2332139"/>
                </a:lnTo>
                <a:lnTo>
                  <a:pt x="2324" y="2332609"/>
                </a:lnTo>
                <a:lnTo>
                  <a:pt x="469" y="2334463"/>
                </a:lnTo>
                <a:lnTo>
                  <a:pt x="0" y="2335593"/>
                </a:lnTo>
                <a:lnTo>
                  <a:pt x="0" y="2338222"/>
                </a:lnTo>
                <a:lnTo>
                  <a:pt x="469" y="2339340"/>
                </a:lnTo>
                <a:lnTo>
                  <a:pt x="2324" y="2341194"/>
                </a:lnTo>
                <a:lnTo>
                  <a:pt x="3441" y="2341664"/>
                </a:lnTo>
                <a:lnTo>
                  <a:pt x="6070" y="2341664"/>
                </a:lnTo>
                <a:lnTo>
                  <a:pt x="7200" y="2341194"/>
                </a:lnTo>
                <a:lnTo>
                  <a:pt x="9055" y="2339340"/>
                </a:lnTo>
                <a:lnTo>
                  <a:pt x="9525" y="2338222"/>
                </a:lnTo>
                <a:lnTo>
                  <a:pt x="9525" y="2335593"/>
                </a:lnTo>
                <a:close/>
              </a:path>
              <a:path w="2435225" h="4483734">
                <a:moveTo>
                  <a:pt x="9525" y="2287994"/>
                </a:moveTo>
                <a:lnTo>
                  <a:pt x="9055" y="2286876"/>
                </a:lnTo>
                <a:lnTo>
                  <a:pt x="7200" y="2285009"/>
                </a:lnTo>
                <a:lnTo>
                  <a:pt x="6070" y="2284552"/>
                </a:lnTo>
                <a:lnTo>
                  <a:pt x="3441" y="2284552"/>
                </a:lnTo>
                <a:lnTo>
                  <a:pt x="2324" y="2285009"/>
                </a:lnTo>
                <a:lnTo>
                  <a:pt x="469" y="2286876"/>
                </a:lnTo>
                <a:lnTo>
                  <a:pt x="0" y="2287994"/>
                </a:lnTo>
                <a:lnTo>
                  <a:pt x="0" y="2290622"/>
                </a:lnTo>
                <a:lnTo>
                  <a:pt x="469" y="2291740"/>
                </a:lnTo>
                <a:lnTo>
                  <a:pt x="2324" y="2293607"/>
                </a:lnTo>
                <a:lnTo>
                  <a:pt x="3441" y="2294064"/>
                </a:lnTo>
                <a:lnTo>
                  <a:pt x="6070" y="2294064"/>
                </a:lnTo>
                <a:lnTo>
                  <a:pt x="7200" y="2293607"/>
                </a:lnTo>
                <a:lnTo>
                  <a:pt x="9055" y="2291740"/>
                </a:lnTo>
                <a:lnTo>
                  <a:pt x="9525" y="2290622"/>
                </a:lnTo>
                <a:lnTo>
                  <a:pt x="9525" y="2287994"/>
                </a:lnTo>
                <a:close/>
              </a:path>
              <a:path w="2435225" h="4483734">
                <a:moveTo>
                  <a:pt x="9525" y="2240394"/>
                </a:moveTo>
                <a:lnTo>
                  <a:pt x="9055" y="2239276"/>
                </a:lnTo>
                <a:lnTo>
                  <a:pt x="7200" y="2237422"/>
                </a:lnTo>
                <a:lnTo>
                  <a:pt x="6070" y="2236952"/>
                </a:lnTo>
                <a:lnTo>
                  <a:pt x="3441" y="2236952"/>
                </a:lnTo>
                <a:lnTo>
                  <a:pt x="2324" y="2237422"/>
                </a:lnTo>
                <a:lnTo>
                  <a:pt x="469" y="2239276"/>
                </a:lnTo>
                <a:lnTo>
                  <a:pt x="0" y="2240394"/>
                </a:lnTo>
                <a:lnTo>
                  <a:pt x="0" y="2243023"/>
                </a:lnTo>
                <a:lnTo>
                  <a:pt x="469" y="2244153"/>
                </a:lnTo>
                <a:lnTo>
                  <a:pt x="2324" y="2246007"/>
                </a:lnTo>
                <a:lnTo>
                  <a:pt x="3441" y="2246477"/>
                </a:lnTo>
                <a:lnTo>
                  <a:pt x="6070" y="2246477"/>
                </a:lnTo>
                <a:lnTo>
                  <a:pt x="7200" y="2246007"/>
                </a:lnTo>
                <a:lnTo>
                  <a:pt x="9055" y="2244153"/>
                </a:lnTo>
                <a:lnTo>
                  <a:pt x="9525" y="2243023"/>
                </a:lnTo>
                <a:lnTo>
                  <a:pt x="9525" y="2240394"/>
                </a:lnTo>
                <a:close/>
              </a:path>
              <a:path w="2435225" h="4483734">
                <a:moveTo>
                  <a:pt x="9525" y="2192807"/>
                </a:moveTo>
                <a:lnTo>
                  <a:pt x="9055" y="2191677"/>
                </a:lnTo>
                <a:lnTo>
                  <a:pt x="7200" y="2189823"/>
                </a:lnTo>
                <a:lnTo>
                  <a:pt x="6070" y="2189353"/>
                </a:lnTo>
                <a:lnTo>
                  <a:pt x="3441" y="2189353"/>
                </a:lnTo>
                <a:lnTo>
                  <a:pt x="2324" y="2189823"/>
                </a:lnTo>
                <a:lnTo>
                  <a:pt x="469" y="2191677"/>
                </a:lnTo>
                <a:lnTo>
                  <a:pt x="0" y="2192807"/>
                </a:lnTo>
                <a:lnTo>
                  <a:pt x="0" y="2195436"/>
                </a:lnTo>
                <a:lnTo>
                  <a:pt x="469" y="2196554"/>
                </a:lnTo>
                <a:lnTo>
                  <a:pt x="2324" y="2198408"/>
                </a:lnTo>
                <a:lnTo>
                  <a:pt x="3441" y="2198878"/>
                </a:lnTo>
                <a:lnTo>
                  <a:pt x="6070" y="2198878"/>
                </a:lnTo>
                <a:lnTo>
                  <a:pt x="7200" y="2198408"/>
                </a:lnTo>
                <a:lnTo>
                  <a:pt x="9055" y="2196554"/>
                </a:lnTo>
                <a:lnTo>
                  <a:pt x="9525" y="2195436"/>
                </a:lnTo>
                <a:lnTo>
                  <a:pt x="9525" y="2192807"/>
                </a:lnTo>
                <a:close/>
              </a:path>
              <a:path w="2435225" h="4483734">
                <a:moveTo>
                  <a:pt x="9525" y="2145207"/>
                </a:moveTo>
                <a:lnTo>
                  <a:pt x="9055" y="2144090"/>
                </a:lnTo>
                <a:lnTo>
                  <a:pt x="7200" y="2142223"/>
                </a:lnTo>
                <a:lnTo>
                  <a:pt x="6070" y="2141766"/>
                </a:lnTo>
                <a:lnTo>
                  <a:pt x="3441" y="2141766"/>
                </a:lnTo>
                <a:lnTo>
                  <a:pt x="2324" y="2142223"/>
                </a:lnTo>
                <a:lnTo>
                  <a:pt x="469" y="2144090"/>
                </a:lnTo>
                <a:lnTo>
                  <a:pt x="0" y="2145207"/>
                </a:lnTo>
                <a:lnTo>
                  <a:pt x="0" y="2147836"/>
                </a:lnTo>
                <a:lnTo>
                  <a:pt x="469" y="2148954"/>
                </a:lnTo>
                <a:lnTo>
                  <a:pt x="2324" y="2150821"/>
                </a:lnTo>
                <a:lnTo>
                  <a:pt x="3441" y="2151278"/>
                </a:lnTo>
                <a:lnTo>
                  <a:pt x="6070" y="2151278"/>
                </a:lnTo>
                <a:lnTo>
                  <a:pt x="7200" y="2150821"/>
                </a:lnTo>
                <a:lnTo>
                  <a:pt x="9055" y="2148954"/>
                </a:lnTo>
                <a:lnTo>
                  <a:pt x="9525" y="2147836"/>
                </a:lnTo>
                <a:lnTo>
                  <a:pt x="9525" y="2145207"/>
                </a:lnTo>
                <a:close/>
              </a:path>
              <a:path w="2435225" h="4483734">
                <a:moveTo>
                  <a:pt x="9525" y="2097608"/>
                </a:moveTo>
                <a:lnTo>
                  <a:pt x="9055" y="2096490"/>
                </a:lnTo>
                <a:lnTo>
                  <a:pt x="7200" y="2094636"/>
                </a:lnTo>
                <a:lnTo>
                  <a:pt x="6070" y="2094166"/>
                </a:lnTo>
                <a:lnTo>
                  <a:pt x="3441" y="2094166"/>
                </a:lnTo>
                <a:lnTo>
                  <a:pt x="2324" y="2094636"/>
                </a:lnTo>
                <a:lnTo>
                  <a:pt x="469" y="2096490"/>
                </a:lnTo>
                <a:lnTo>
                  <a:pt x="0" y="2097608"/>
                </a:lnTo>
                <a:lnTo>
                  <a:pt x="0" y="2100237"/>
                </a:lnTo>
                <a:lnTo>
                  <a:pt x="469" y="2101367"/>
                </a:lnTo>
                <a:lnTo>
                  <a:pt x="2324" y="2103221"/>
                </a:lnTo>
                <a:lnTo>
                  <a:pt x="3441" y="2103691"/>
                </a:lnTo>
                <a:lnTo>
                  <a:pt x="6070" y="2103691"/>
                </a:lnTo>
                <a:lnTo>
                  <a:pt x="7200" y="2103221"/>
                </a:lnTo>
                <a:lnTo>
                  <a:pt x="9055" y="2101367"/>
                </a:lnTo>
                <a:lnTo>
                  <a:pt x="9525" y="2100237"/>
                </a:lnTo>
                <a:lnTo>
                  <a:pt x="9525" y="2097608"/>
                </a:lnTo>
                <a:close/>
              </a:path>
              <a:path w="2435225" h="4483734">
                <a:moveTo>
                  <a:pt x="9525" y="2050021"/>
                </a:moveTo>
                <a:lnTo>
                  <a:pt x="9055" y="2048891"/>
                </a:lnTo>
                <a:lnTo>
                  <a:pt x="7200" y="2047036"/>
                </a:lnTo>
                <a:lnTo>
                  <a:pt x="6070" y="2046579"/>
                </a:lnTo>
                <a:lnTo>
                  <a:pt x="3441" y="2046579"/>
                </a:lnTo>
                <a:lnTo>
                  <a:pt x="2324" y="2047036"/>
                </a:lnTo>
                <a:lnTo>
                  <a:pt x="469" y="2048891"/>
                </a:lnTo>
                <a:lnTo>
                  <a:pt x="0" y="2050021"/>
                </a:lnTo>
                <a:lnTo>
                  <a:pt x="0" y="2052650"/>
                </a:lnTo>
                <a:lnTo>
                  <a:pt x="469" y="2053767"/>
                </a:lnTo>
                <a:lnTo>
                  <a:pt x="2324" y="2055622"/>
                </a:lnTo>
                <a:lnTo>
                  <a:pt x="3441" y="2056091"/>
                </a:lnTo>
                <a:lnTo>
                  <a:pt x="6070" y="2056091"/>
                </a:lnTo>
                <a:lnTo>
                  <a:pt x="7200" y="2055622"/>
                </a:lnTo>
                <a:lnTo>
                  <a:pt x="9055" y="2053767"/>
                </a:lnTo>
                <a:lnTo>
                  <a:pt x="9525" y="2052650"/>
                </a:lnTo>
                <a:lnTo>
                  <a:pt x="9525" y="2050021"/>
                </a:lnTo>
                <a:close/>
              </a:path>
              <a:path w="2435225" h="4483734">
                <a:moveTo>
                  <a:pt x="9525" y="2002421"/>
                </a:moveTo>
                <a:lnTo>
                  <a:pt x="9055" y="2001304"/>
                </a:lnTo>
                <a:lnTo>
                  <a:pt x="7200" y="1999449"/>
                </a:lnTo>
                <a:lnTo>
                  <a:pt x="6070" y="1998980"/>
                </a:lnTo>
                <a:lnTo>
                  <a:pt x="3441" y="1998980"/>
                </a:lnTo>
                <a:lnTo>
                  <a:pt x="2324" y="1999449"/>
                </a:lnTo>
                <a:lnTo>
                  <a:pt x="469" y="2001304"/>
                </a:lnTo>
                <a:lnTo>
                  <a:pt x="0" y="2002421"/>
                </a:lnTo>
                <a:lnTo>
                  <a:pt x="0" y="2005050"/>
                </a:lnTo>
                <a:lnTo>
                  <a:pt x="469" y="2006180"/>
                </a:lnTo>
                <a:lnTo>
                  <a:pt x="2324" y="2008035"/>
                </a:lnTo>
                <a:lnTo>
                  <a:pt x="3441" y="2008492"/>
                </a:lnTo>
                <a:lnTo>
                  <a:pt x="6070" y="2008492"/>
                </a:lnTo>
                <a:lnTo>
                  <a:pt x="7200" y="2008035"/>
                </a:lnTo>
                <a:lnTo>
                  <a:pt x="9055" y="2006180"/>
                </a:lnTo>
                <a:lnTo>
                  <a:pt x="9525" y="2005050"/>
                </a:lnTo>
                <a:lnTo>
                  <a:pt x="9525" y="2002421"/>
                </a:lnTo>
                <a:close/>
              </a:path>
              <a:path w="2435225" h="4483734">
                <a:moveTo>
                  <a:pt x="9525" y="1954834"/>
                </a:moveTo>
                <a:lnTo>
                  <a:pt x="9055" y="1953704"/>
                </a:lnTo>
                <a:lnTo>
                  <a:pt x="7200" y="1951850"/>
                </a:lnTo>
                <a:lnTo>
                  <a:pt x="6070" y="1951380"/>
                </a:lnTo>
                <a:lnTo>
                  <a:pt x="3441" y="1951380"/>
                </a:lnTo>
                <a:lnTo>
                  <a:pt x="2324" y="1951850"/>
                </a:lnTo>
                <a:lnTo>
                  <a:pt x="469" y="1953704"/>
                </a:lnTo>
                <a:lnTo>
                  <a:pt x="0" y="1954834"/>
                </a:lnTo>
                <a:lnTo>
                  <a:pt x="0" y="1957463"/>
                </a:lnTo>
                <a:lnTo>
                  <a:pt x="469" y="1958581"/>
                </a:lnTo>
                <a:lnTo>
                  <a:pt x="2324" y="1960435"/>
                </a:lnTo>
                <a:lnTo>
                  <a:pt x="3441" y="1960905"/>
                </a:lnTo>
                <a:lnTo>
                  <a:pt x="6070" y="1960905"/>
                </a:lnTo>
                <a:lnTo>
                  <a:pt x="7200" y="1960435"/>
                </a:lnTo>
                <a:lnTo>
                  <a:pt x="9055" y="1958581"/>
                </a:lnTo>
                <a:lnTo>
                  <a:pt x="9525" y="1957463"/>
                </a:lnTo>
                <a:lnTo>
                  <a:pt x="9525" y="1954834"/>
                </a:lnTo>
                <a:close/>
              </a:path>
              <a:path w="2435225" h="4483734">
                <a:moveTo>
                  <a:pt x="9525" y="1907235"/>
                </a:moveTo>
                <a:lnTo>
                  <a:pt x="9055" y="1906117"/>
                </a:lnTo>
                <a:lnTo>
                  <a:pt x="7200" y="1904250"/>
                </a:lnTo>
                <a:lnTo>
                  <a:pt x="6070" y="1903793"/>
                </a:lnTo>
                <a:lnTo>
                  <a:pt x="3441" y="1903793"/>
                </a:lnTo>
                <a:lnTo>
                  <a:pt x="2324" y="1904250"/>
                </a:lnTo>
                <a:lnTo>
                  <a:pt x="469" y="1906117"/>
                </a:lnTo>
                <a:lnTo>
                  <a:pt x="0" y="1907235"/>
                </a:lnTo>
                <a:lnTo>
                  <a:pt x="0" y="1909864"/>
                </a:lnTo>
                <a:lnTo>
                  <a:pt x="469" y="1910981"/>
                </a:lnTo>
                <a:lnTo>
                  <a:pt x="2324" y="1912848"/>
                </a:lnTo>
                <a:lnTo>
                  <a:pt x="3441" y="1913305"/>
                </a:lnTo>
                <a:lnTo>
                  <a:pt x="6070" y="1913305"/>
                </a:lnTo>
                <a:lnTo>
                  <a:pt x="7200" y="1912848"/>
                </a:lnTo>
                <a:lnTo>
                  <a:pt x="9055" y="1910981"/>
                </a:lnTo>
                <a:lnTo>
                  <a:pt x="9525" y="1909864"/>
                </a:lnTo>
                <a:lnTo>
                  <a:pt x="9525" y="1907235"/>
                </a:lnTo>
                <a:close/>
              </a:path>
              <a:path w="2435225" h="4483734">
                <a:moveTo>
                  <a:pt x="9525" y="1859635"/>
                </a:moveTo>
                <a:lnTo>
                  <a:pt x="9055" y="1858518"/>
                </a:lnTo>
                <a:lnTo>
                  <a:pt x="7200" y="1856663"/>
                </a:lnTo>
                <a:lnTo>
                  <a:pt x="6070" y="1856193"/>
                </a:lnTo>
                <a:lnTo>
                  <a:pt x="3441" y="1856193"/>
                </a:lnTo>
                <a:lnTo>
                  <a:pt x="2324" y="1856663"/>
                </a:lnTo>
                <a:lnTo>
                  <a:pt x="469" y="1858518"/>
                </a:lnTo>
                <a:lnTo>
                  <a:pt x="0" y="1859635"/>
                </a:lnTo>
                <a:lnTo>
                  <a:pt x="0" y="1862264"/>
                </a:lnTo>
                <a:lnTo>
                  <a:pt x="469" y="1863394"/>
                </a:lnTo>
                <a:lnTo>
                  <a:pt x="2324" y="1865249"/>
                </a:lnTo>
                <a:lnTo>
                  <a:pt x="3441" y="1865718"/>
                </a:lnTo>
                <a:lnTo>
                  <a:pt x="6070" y="1865718"/>
                </a:lnTo>
                <a:lnTo>
                  <a:pt x="7200" y="1865249"/>
                </a:lnTo>
                <a:lnTo>
                  <a:pt x="9055" y="1863394"/>
                </a:lnTo>
                <a:lnTo>
                  <a:pt x="9525" y="1862264"/>
                </a:lnTo>
                <a:lnTo>
                  <a:pt x="9525" y="1859635"/>
                </a:lnTo>
                <a:close/>
              </a:path>
              <a:path w="2435225" h="4483734">
                <a:moveTo>
                  <a:pt x="9525" y="1812048"/>
                </a:moveTo>
                <a:lnTo>
                  <a:pt x="9055" y="1810918"/>
                </a:lnTo>
                <a:lnTo>
                  <a:pt x="7200" y="1809064"/>
                </a:lnTo>
                <a:lnTo>
                  <a:pt x="6070" y="1808594"/>
                </a:lnTo>
                <a:lnTo>
                  <a:pt x="3441" y="1808594"/>
                </a:lnTo>
                <a:lnTo>
                  <a:pt x="2324" y="1809064"/>
                </a:lnTo>
                <a:lnTo>
                  <a:pt x="469" y="1810918"/>
                </a:lnTo>
                <a:lnTo>
                  <a:pt x="0" y="1812048"/>
                </a:lnTo>
                <a:lnTo>
                  <a:pt x="0" y="1814677"/>
                </a:lnTo>
                <a:lnTo>
                  <a:pt x="469" y="1815795"/>
                </a:lnTo>
                <a:lnTo>
                  <a:pt x="2324" y="1817649"/>
                </a:lnTo>
                <a:lnTo>
                  <a:pt x="3441" y="1818119"/>
                </a:lnTo>
                <a:lnTo>
                  <a:pt x="6070" y="1818119"/>
                </a:lnTo>
                <a:lnTo>
                  <a:pt x="7200" y="1817649"/>
                </a:lnTo>
                <a:lnTo>
                  <a:pt x="9055" y="1815795"/>
                </a:lnTo>
                <a:lnTo>
                  <a:pt x="9525" y="1814677"/>
                </a:lnTo>
                <a:lnTo>
                  <a:pt x="9525" y="1812048"/>
                </a:lnTo>
                <a:close/>
              </a:path>
              <a:path w="2435225" h="4483734">
                <a:moveTo>
                  <a:pt x="9525" y="1764449"/>
                </a:moveTo>
                <a:lnTo>
                  <a:pt x="9055" y="1763331"/>
                </a:lnTo>
                <a:lnTo>
                  <a:pt x="7200" y="1761464"/>
                </a:lnTo>
                <a:lnTo>
                  <a:pt x="6070" y="1761007"/>
                </a:lnTo>
                <a:lnTo>
                  <a:pt x="3441" y="1761007"/>
                </a:lnTo>
                <a:lnTo>
                  <a:pt x="2324" y="1761464"/>
                </a:lnTo>
                <a:lnTo>
                  <a:pt x="469" y="1763331"/>
                </a:lnTo>
                <a:lnTo>
                  <a:pt x="0" y="1764449"/>
                </a:lnTo>
                <a:lnTo>
                  <a:pt x="0" y="1767078"/>
                </a:lnTo>
                <a:lnTo>
                  <a:pt x="469" y="1768195"/>
                </a:lnTo>
                <a:lnTo>
                  <a:pt x="2324" y="1770062"/>
                </a:lnTo>
                <a:lnTo>
                  <a:pt x="3441" y="1770519"/>
                </a:lnTo>
                <a:lnTo>
                  <a:pt x="6070" y="1770519"/>
                </a:lnTo>
                <a:lnTo>
                  <a:pt x="7200" y="1770062"/>
                </a:lnTo>
                <a:lnTo>
                  <a:pt x="9055" y="1768195"/>
                </a:lnTo>
                <a:lnTo>
                  <a:pt x="9525" y="1767078"/>
                </a:lnTo>
                <a:lnTo>
                  <a:pt x="9525" y="1764449"/>
                </a:lnTo>
                <a:close/>
              </a:path>
              <a:path w="2435225" h="4483734">
                <a:moveTo>
                  <a:pt x="9525" y="1716849"/>
                </a:moveTo>
                <a:lnTo>
                  <a:pt x="9055" y="1715731"/>
                </a:lnTo>
                <a:lnTo>
                  <a:pt x="7200" y="1713877"/>
                </a:lnTo>
                <a:lnTo>
                  <a:pt x="6070" y="1713407"/>
                </a:lnTo>
                <a:lnTo>
                  <a:pt x="3441" y="1713407"/>
                </a:lnTo>
                <a:lnTo>
                  <a:pt x="2324" y="1713877"/>
                </a:lnTo>
                <a:lnTo>
                  <a:pt x="469" y="1715731"/>
                </a:lnTo>
                <a:lnTo>
                  <a:pt x="0" y="1716849"/>
                </a:lnTo>
                <a:lnTo>
                  <a:pt x="0" y="1719478"/>
                </a:lnTo>
                <a:lnTo>
                  <a:pt x="469" y="1720608"/>
                </a:lnTo>
                <a:lnTo>
                  <a:pt x="2324" y="1722462"/>
                </a:lnTo>
                <a:lnTo>
                  <a:pt x="3441" y="1722932"/>
                </a:lnTo>
                <a:lnTo>
                  <a:pt x="6070" y="1722932"/>
                </a:lnTo>
                <a:lnTo>
                  <a:pt x="7200" y="1722462"/>
                </a:lnTo>
                <a:lnTo>
                  <a:pt x="9055" y="1720608"/>
                </a:lnTo>
                <a:lnTo>
                  <a:pt x="9525" y="1719478"/>
                </a:lnTo>
                <a:lnTo>
                  <a:pt x="9525" y="1716849"/>
                </a:lnTo>
                <a:close/>
              </a:path>
              <a:path w="2435225" h="4483734">
                <a:moveTo>
                  <a:pt x="9525" y="1669262"/>
                </a:moveTo>
                <a:lnTo>
                  <a:pt x="9055" y="1668145"/>
                </a:lnTo>
                <a:lnTo>
                  <a:pt x="7200" y="1666278"/>
                </a:lnTo>
                <a:lnTo>
                  <a:pt x="6070" y="1665820"/>
                </a:lnTo>
                <a:lnTo>
                  <a:pt x="3441" y="1665820"/>
                </a:lnTo>
                <a:lnTo>
                  <a:pt x="2324" y="1666278"/>
                </a:lnTo>
                <a:lnTo>
                  <a:pt x="469" y="1668145"/>
                </a:lnTo>
                <a:lnTo>
                  <a:pt x="0" y="1669262"/>
                </a:lnTo>
                <a:lnTo>
                  <a:pt x="0" y="1671891"/>
                </a:lnTo>
                <a:lnTo>
                  <a:pt x="469" y="1673009"/>
                </a:lnTo>
                <a:lnTo>
                  <a:pt x="2324" y="1674876"/>
                </a:lnTo>
                <a:lnTo>
                  <a:pt x="3441" y="1675333"/>
                </a:lnTo>
                <a:lnTo>
                  <a:pt x="6070" y="1675333"/>
                </a:lnTo>
                <a:lnTo>
                  <a:pt x="7200" y="1674876"/>
                </a:lnTo>
                <a:lnTo>
                  <a:pt x="9055" y="1673009"/>
                </a:lnTo>
                <a:lnTo>
                  <a:pt x="9525" y="1671891"/>
                </a:lnTo>
                <a:lnTo>
                  <a:pt x="9525" y="1669262"/>
                </a:lnTo>
                <a:close/>
              </a:path>
              <a:path w="2435225" h="4483734">
                <a:moveTo>
                  <a:pt x="9525" y="1621663"/>
                </a:moveTo>
                <a:lnTo>
                  <a:pt x="9055" y="1620545"/>
                </a:lnTo>
                <a:lnTo>
                  <a:pt x="7200" y="1618691"/>
                </a:lnTo>
                <a:lnTo>
                  <a:pt x="6070" y="1618221"/>
                </a:lnTo>
                <a:lnTo>
                  <a:pt x="3441" y="1618221"/>
                </a:lnTo>
                <a:lnTo>
                  <a:pt x="2324" y="1618691"/>
                </a:lnTo>
                <a:lnTo>
                  <a:pt x="469" y="1620545"/>
                </a:lnTo>
                <a:lnTo>
                  <a:pt x="0" y="1621663"/>
                </a:lnTo>
                <a:lnTo>
                  <a:pt x="0" y="1624291"/>
                </a:lnTo>
                <a:lnTo>
                  <a:pt x="469" y="1625422"/>
                </a:lnTo>
                <a:lnTo>
                  <a:pt x="2324" y="1627276"/>
                </a:lnTo>
                <a:lnTo>
                  <a:pt x="3441" y="1627733"/>
                </a:lnTo>
                <a:lnTo>
                  <a:pt x="6070" y="1627733"/>
                </a:lnTo>
                <a:lnTo>
                  <a:pt x="7200" y="1627276"/>
                </a:lnTo>
                <a:lnTo>
                  <a:pt x="9055" y="1625422"/>
                </a:lnTo>
                <a:lnTo>
                  <a:pt x="9525" y="1624291"/>
                </a:lnTo>
                <a:lnTo>
                  <a:pt x="9525" y="1621663"/>
                </a:lnTo>
                <a:close/>
              </a:path>
              <a:path w="2435225" h="4483734">
                <a:moveTo>
                  <a:pt x="9525" y="1574076"/>
                </a:moveTo>
                <a:lnTo>
                  <a:pt x="9055" y="1572945"/>
                </a:lnTo>
                <a:lnTo>
                  <a:pt x="7200" y="1571091"/>
                </a:lnTo>
                <a:lnTo>
                  <a:pt x="6070" y="1570621"/>
                </a:lnTo>
                <a:lnTo>
                  <a:pt x="3441" y="1570621"/>
                </a:lnTo>
                <a:lnTo>
                  <a:pt x="2324" y="1571091"/>
                </a:lnTo>
                <a:lnTo>
                  <a:pt x="469" y="1572945"/>
                </a:lnTo>
                <a:lnTo>
                  <a:pt x="0" y="1574076"/>
                </a:lnTo>
                <a:lnTo>
                  <a:pt x="0" y="1576705"/>
                </a:lnTo>
                <a:lnTo>
                  <a:pt x="469" y="1577822"/>
                </a:lnTo>
                <a:lnTo>
                  <a:pt x="2324" y="1579676"/>
                </a:lnTo>
                <a:lnTo>
                  <a:pt x="3441" y="1580146"/>
                </a:lnTo>
                <a:lnTo>
                  <a:pt x="6070" y="1580146"/>
                </a:lnTo>
                <a:lnTo>
                  <a:pt x="7200" y="1579676"/>
                </a:lnTo>
                <a:lnTo>
                  <a:pt x="9055" y="1577822"/>
                </a:lnTo>
                <a:lnTo>
                  <a:pt x="9525" y="1576705"/>
                </a:lnTo>
                <a:lnTo>
                  <a:pt x="9525" y="1574076"/>
                </a:lnTo>
                <a:close/>
              </a:path>
              <a:path w="2435225" h="4483734">
                <a:moveTo>
                  <a:pt x="9525" y="1526476"/>
                </a:moveTo>
                <a:lnTo>
                  <a:pt x="9055" y="1525358"/>
                </a:lnTo>
                <a:lnTo>
                  <a:pt x="7200" y="1523492"/>
                </a:lnTo>
                <a:lnTo>
                  <a:pt x="6070" y="1523034"/>
                </a:lnTo>
                <a:lnTo>
                  <a:pt x="3441" y="1523034"/>
                </a:lnTo>
                <a:lnTo>
                  <a:pt x="2324" y="1523492"/>
                </a:lnTo>
                <a:lnTo>
                  <a:pt x="469" y="1525358"/>
                </a:lnTo>
                <a:lnTo>
                  <a:pt x="0" y="1526476"/>
                </a:lnTo>
                <a:lnTo>
                  <a:pt x="0" y="1529105"/>
                </a:lnTo>
                <a:lnTo>
                  <a:pt x="469" y="1530223"/>
                </a:lnTo>
                <a:lnTo>
                  <a:pt x="2324" y="1532089"/>
                </a:lnTo>
                <a:lnTo>
                  <a:pt x="3441" y="1532547"/>
                </a:lnTo>
                <a:lnTo>
                  <a:pt x="6070" y="1532547"/>
                </a:lnTo>
                <a:lnTo>
                  <a:pt x="7200" y="1532089"/>
                </a:lnTo>
                <a:lnTo>
                  <a:pt x="9055" y="1530223"/>
                </a:lnTo>
                <a:lnTo>
                  <a:pt x="9525" y="1529105"/>
                </a:lnTo>
                <a:lnTo>
                  <a:pt x="9525" y="1526476"/>
                </a:lnTo>
                <a:close/>
              </a:path>
              <a:path w="2435225" h="4483734">
                <a:moveTo>
                  <a:pt x="9525" y="1478876"/>
                </a:moveTo>
                <a:lnTo>
                  <a:pt x="9055" y="1477759"/>
                </a:lnTo>
                <a:lnTo>
                  <a:pt x="7200" y="1475905"/>
                </a:lnTo>
                <a:lnTo>
                  <a:pt x="6070" y="1475435"/>
                </a:lnTo>
                <a:lnTo>
                  <a:pt x="3441" y="1475435"/>
                </a:lnTo>
                <a:lnTo>
                  <a:pt x="2324" y="1475905"/>
                </a:lnTo>
                <a:lnTo>
                  <a:pt x="469" y="1477759"/>
                </a:lnTo>
                <a:lnTo>
                  <a:pt x="0" y="1478876"/>
                </a:lnTo>
                <a:lnTo>
                  <a:pt x="0" y="1481505"/>
                </a:lnTo>
                <a:lnTo>
                  <a:pt x="469" y="1482636"/>
                </a:lnTo>
                <a:lnTo>
                  <a:pt x="2324" y="1484490"/>
                </a:lnTo>
                <a:lnTo>
                  <a:pt x="3441" y="1484960"/>
                </a:lnTo>
                <a:lnTo>
                  <a:pt x="6070" y="1484960"/>
                </a:lnTo>
                <a:lnTo>
                  <a:pt x="7200" y="1484490"/>
                </a:lnTo>
                <a:lnTo>
                  <a:pt x="9055" y="1482636"/>
                </a:lnTo>
                <a:lnTo>
                  <a:pt x="9525" y="1481505"/>
                </a:lnTo>
                <a:lnTo>
                  <a:pt x="9525" y="1478876"/>
                </a:lnTo>
                <a:close/>
              </a:path>
              <a:path w="2435225" h="4483734">
                <a:moveTo>
                  <a:pt x="9525" y="1431290"/>
                </a:moveTo>
                <a:lnTo>
                  <a:pt x="9055" y="1430159"/>
                </a:lnTo>
                <a:lnTo>
                  <a:pt x="7200" y="1428305"/>
                </a:lnTo>
                <a:lnTo>
                  <a:pt x="6070" y="1427835"/>
                </a:lnTo>
                <a:lnTo>
                  <a:pt x="3441" y="1427835"/>
                </a:lnTo>
                <a:lnTo>
                  <a:pt x="2324" y="1428305"/>
                </a:lnTo>
                <a:lnTo>
                  <a:pt x="469" y="1430159"/>
                </a:lnTo>
                <a:lnTo>
                  <a:pt x="0" y="1431290"/>
                </a:lnTo>
                <a:lnTo>
                  <a:pt x="0" y="1433918"/>
                </a:lnTo>
                <a:lnTo>
                  <a:pt x="469" y="1435036"/>
                </a:lnTo>
                <a:lnTo>
                  <a:pt x="2324" y="1436890"/>
                </a:lnTo>
                <a:lnTo>
                  <a:pt x="3441" y="1437360"/>
                </a:lnTo>
                <a:lnTo>
                  <a:pt x="6070" y="1437360"/>
                </a:lnTo>
                <a:lnTo>
                  <a:pt x="7200" y="1436890"/>
                </a:lnTo>
                <a:lnTo>
                  <a:pt x="9055" y="1435036"/>
                </a:lnTo>
                <a:lnTo>
                  <a:pt x="9525" y="1433918"/>
                </a:lnTo>
                <a:lnTo>
                  <a:pt x="9525" y="1431290"/>
                </a:lnTo>
                <a:close/>
              </a:path>
              <a:path w="2435225" h="4483734">
                <a:moveTo>
                  <a:pt x="9525" y="1383690"/>
                </a:moveTo>
                <a:lnTo>
                  <a:pt x="9055" y="1382572"/>
                </a:lnTo>
                <a:lnTo>
                  <a:pt x="7200" y="1380705"/>
                </a:lnTo>
                <a:lnTo>
                  <a:pt x="6070" y="1380248"/>
                </a:lnTo>
                <a:lnTo>
                  <a:pt x="3441" y="1380248"/>
                </a:lnTo>
                <a:lnTo>
                  <a:pt x="2324" y="1380705"/>
                </a:lnTo>
                <a:lnTo>
                  <a:pt x="469" y="1382572"/>
                </a:lnTo>
                <a:lnTo>
                  <a:pt x="0" y="1383690"/>
                </a:lnTo>
                <a:lnTo>
                  <a:pt x="0" y="1386319"/>
                </a:lnTo>
                <a:lnTo>
                  <a:pt x="469" y="1387436"/>
                </a:lnTo>
                <a:lnTo>
                  <a:pt x="2324" y="1389303"/>
                </a:lnTo>
                <a:lnTo>
                  <a:pt x="3441" y="1389761"/>
                </a:lnTo>
                <a:lnTo>
                  <a:pt x="6070" y="1389761"/>
                </a:lnTo>
                <a:lnTo>
                  <a:pt x="7200" y="1389303"/>
                </a:lnTo>
                <a:lnTo>
                  <a:pt x="9055" y="1387436"/>
                </a:lnTo>
                <a:lnTo>
                  <a:pt x="9525" y="1386319"/>
                </a:lnTo>
                <a:lnTo>
                  <a:pt x="9525" y="1383690"/>
                </a:lnTo>
                <a:close/>
              </a:path>
              <a:path w="2435225" h="4483734">
                <a:moveTo>
                  <a:pt x="9525" y="1336090"/>
                </a:moveTo>
                <a:lnTo>
                  <a:pt x="9055" y="1334973"/>
                </a:lnTo>
                <a:lnTo>
                  <a:pt x="7200" y="1333119"/>
                </a:lnTo>
                <a:lnTo>
                  <a:pt x="6070" y="1332649"/>
                </a:lnTo>
                <a:lnTo>
                  <a:pt x="3441" y="1332649"/>
                </a:lnTo>
                <a:lnTo>
                  <a:pt x="2324" y="1333119"/>
                </a:lnTo>
                <a:lnTo>
                  <a:pt x="469" y="1334973"/>
                </a:lnTo>
                <a:lnTo>
                  <a:pt x="0" y="1336090"/>
                </a:lnTo>
                <a:lnTo>
                  <a:pt x="0" y="1338719"/>
                </a:lnTo>
                <a:lnTo>
                  <a:pt x="469" y="1339850"/>
                </a:lnTo>
                <a:lnTo>
                  <a:pt x="2324" y="1341704"/>
                </a:lnTo>
                <a:lnTo>
                  <a:pt x="3441" y="1342174"/>
                </a:lnTo>
                <a:lnTo>
                  <a:pt x="6070" y="1342174"/>
                </a:lnTo>
                <a:lnTo>
                  <a:pt x="7200" y="1341704"/>
                </a:lnTo>
                <a:lnTo>
                  <a:pt x="9055" y="1339850"/>
                </a:lnTo>
                <a:lnTo>
                  <a:pt x="9525" y="1338719"/>
                </a:lnTo>
                <a:lnTo>
                  <a:pt x="9525" y="1336090"/>
                </a:lnTo>
                <a:close/>
              </a:path>
              <a:path w="2435225" h="4483734">
                <a:moveTo>
                  <a:pt x="9525" y="1288503"/>
                </a:moveTo>
                <a:lnTo>
                  <a:pt x="9055" y="1287386"/>
                </a:lnTo>
                <a:lnTo>
                  <a:pt x="7200" y="1285519"/>
                </a:lnTo>
                <a:lnTo>
                  <a:pt x="6070" y="1285062"/>
                </a:lnTo>
                <a:lnTo>
                  <a:pt x="3441" y="1285062"/>
                </a:lnTo>
                <a:lnTo>
                  <a:pt x="2324" y="1285519"/>
                </a:lnTo>
                <a:lnTo>
                  <a:pt x="469" y="1287386"/>
                </a:lnTo>
                <a:lnTo>
                  <a:pt x="0" y="1288503"/>
                </a:lnTo>
                <a:lnTo>
                  <a:pt x="0" y="1291132"/>
                </a:lnTo>
                <a:lnTo>
                  <a:pt x="469" y="1292250"/>
                </a:lnTo>
                <a:lnTo>
                  <a:pt x="2324" y="1294117"/>
                </a:lnTo>
                <a:lnTo>
                  <a:pt x="3441" y="1294574"/>
                </a:lnTo>
                <a:lnTo>
                  <a:pt x="6070" y="1294574"/>
                </a:lnTo>
                <a:lnTo>
                  <a:pt x="7200" y="1294117"/>
                </a:lnTo>
                <a:lnTo>
                  <a:pt x="9055" y="1292250"/>
                </a:lnTo>
                <a:lnTo>
                  <a:pt x="9525" y="1291132"/>
                </a:lnTo>
                <a:lnTo>
                  <a:pt x="9525" y="1288503"/>
                </a:lnTo>
                <a:close/>
              </a:path>
              <a:path w="2435225" h="4483734">
                <a:moveTo>
                  <a:pt x="9525" y="1240904"/>
                </a:moveTo>
                <a:lnTo>
                  <a:pt x="9055" y="1239786"/>
                </a:lnTo>
                <a:lnTo>
                  <a:pt x="7200" y="1237932"/>
                </a:lnTo>
                <a:lnTo>
                  <a:pt x="6070" y="1237462"/>
                </a:lnTo>
                <a:lnTo>
                  <a:pt x="3441" y="1237462"/>
                </a:lnTo>
                <a:lnTo>
                  <a:pt x="2324" y="1237932"/>
                </a:lnTo>
                <a:lnTo>
                  <a:pt x="469" y="1239786"/>
                </a:lnTo>
                <a:lnTo>
                  <a:pt x="0" y="1240904"/>
                </a:lnTo>
                <a:lnTo>
                  <a:pt x="0" y="1243533"/>
                </a:lnTo>
                <a:lnTo>
                  <a:pt x="469" y="1244663"/>
                </a:lnTo>
                <a:lnTo>
                  <a:pt x="2324" y="1246517"/>
                </a:lnTo>
                <a:lnTo>
                  <a:pt x="3441" y="1246974"/>
                </a:lnTo>
                <a:lnTo>
                  <a:pt x="6070" y="1246974"/>
                </a:lnTo>
                <a:lnTo>
                  <a:pt x="7200" y="1246517"/>
                </a:lnTo>
                <a:lnTo>
                  <a:pt x="9055" y="1244663"/>
                </a:lnTo>
                <a:lnTo>
                  <a:pt x="9525" y="1243533"/>
                </a:lnTo>
                <a:lnTo>
                  <a:pt x="9525" y="1240904"/>
                </a:lnTo>
                <a:close/>
              </a:path>
              <a:path w="2435225" h="4483734">
                <a:moveTo>
                  <a:pt x="9525" y="1193317"/>
                </a:moveTo>
                <a:lnTo>
                  <a:pt x="9055" y="1192187"/>
                </a:lnTo>
                <a:lnTo>
                  <a:pt x="7200" y="1190332"/>
                </a:lnTo>
                <a:lnTo>
                  <a:pt x="6070" y="1189863"/>
                </a:lnTo>
                <a:lnTo>
                  <a:pt x="3441" y="1189863"/>
                </a:lnTo>
                <a:lnTo>
                  <a:pt x="2324" y="1190332"/>
                </a:lnTo>
                <a:lnTo>
                  <a:pt x="469" y="1192187"/>
                </a:lnTo>
                <a:lnTo>
                  <a:pt x="0" y="1193317"/>
                </a:lnTo>
                <a:lnTo>
                  <a:pt x="0" y="1195946"/>
                </a:lnTo>
                <a:lnTo>
                  <a:pt x="469" y="1197063"/>
                </a:lnTo>
                <a:lnTo>
                  <a:pt x="2324" y="1198918"/>
                </a:lnTo>
                <a:lnTo>
                  <a:pt x="3441" y="1199388"/>
                </a:lnTo>
                <a:lnTo>
                  <a:pt x="6070" y="1199388"/>
                </a:lnTo>
                <a:lnTo>
                  <a:pt x="7200" y="1198918"/>
                </a:lnTo>
                <a:lnTo>
                  <a:pt x="9055" y="1197063"/>
                </a:lnTo>
                <a:lnTo>
                  <a:pt x="9525" y="1195946"/>
                </a:lnTo>
                <a:lnTo>
                  <a:pt x="9525" y="1193317"/>
                </a:lnTo>
                <a:close/>
              </a:path>
              <a:path w="2435225" h="4483734">
                <a:moveTo>
                  <a:pt x="9525" y="1145717"/>
                </a:moveTo>
                <a:lnTo>
                  <a:pt x="9055" y="1144600"/>
                </a:lnTo>
                <a:lnTo>
                  <a:pt x="7200" y="1142733"/>
                </a:lnTo>
                <a:lnTo>
                  <a:pt x="6070" y="1142276"/>
                </a:lnTo>
                <a:lnTo>
                  <a:pt x="3441" y="1142276"/>
                </a:lnTo>
                <a:lnTo>
                  <a:pt x="2324" y="1142733"/>
                </a:lnTo>
                <a:lnTo>
                  <a:pt x="469" y="1144600"/>
                </a:lnTo>
                <a:lnTo>
                  <a:pt x="0" y="1145717"/>
                </a:lnTo>
                <a:lnTo>
                  <a:pt x="0" y="1148346"/>
                </a:lnTo>
                <a:lnTo>
                  <a:pt x="469" y="1149464"/>
                </a:lnTo>
                <a:lnTo>
                  <a:pt x="2324" y="1151331"/>
                </a:lnTo>
                <a:lnTo>
                  <a:pt x="3441" y="1151788"/>
                </a:lnTo>
                <a:lnTo>
                  <a:pt x="6070" y="1151788"/>
                </a:lnTo>
                <a:lnTo>
                  <a:pt x="7200" y="1151331"/>
                </a:lnTo>
                <a:lnTo>
                  <a:pt x="9055" y="1149464"/>
                </a:lnTo>
                <a:lnTo>
                  <a:pt x="9525" y="1148346"/>
                </a:lnTo>
                <a:lnTo>
                  <a:pt x="9525" y="1145717"/>
                </a:lnTo>
                <a:close/>
              </a:path>
              <a:path w="2435225" h="4483734">
                <a:moveTo>
                  <a:pt x="9525" y="1098118"/>
                </a:moveTo>
                <a:lnTo>
                  <a:pt x="9055" y="1097000"/>
                </a:lnTo>
                <a:lnTo>
                  <a:pt x="7200" y="1095146"/>
                </a:lnTo>
                <a:lnTo>
                  <a:pt x="6070" y="1094676"/>
                </a:lnTo>
                <a:lnTo>
                  <a:pt x="3441" y="1094676"/>
                </a:lnTo>
                <a:lnTo>
                  <a:pt x="2324" y="1095146"/>
                </a:lnTo>
                <a:lnTo>
                  <a:pt x="469" y="1097000"/>
                </a:lnTo>
                <a:lnTo>
                  <a:pt x="0" y="1098118"/>
                </a:lnTo>
                <a:lnTo>
                  <a:pt x="0" y="1100747"/>
                </a:lnTo>
                <a:lnTo>
                  <a:pt x="469" y="1101877"/>
                </a:lnTo>
                <a:lnTo>
                  <a:pt x="2324" y="1103731"/>
                </a:lnTo>
                <a:lnTo>
                  <a:pt x="3441" y="1104201"/>
                </a:lnTo>
                <a:lnTo>
                  <a:pt x="6070" y="1104201"/>
                </a:lnTo>
                <a:lnTo>
                  <a:pt x="7200" y="1103731"/>
                </a:lnTo>
                <a:lnTo>
                  <a:pt x="9055" y="1101877"/>
                </a:lnTo>
                <a:lnTo>
                  <a:pt x="9525" y="1100747"/>
                </a:lnTo>
                <a:lnTo>
                  <a:pt x="9525" y="1098118"/>
                </a:lnTo>
                <a:close/>
              </a:path>
              <a:path w="2435225" h="4483734">
                <a:moveTo>
                  <a:pt x="9525" y="1050531"/>
                </a:moveTo>
                <a:lnTo>
                  <a:pt x="9055" y="1049401"/>
                </a:lnTo>
                <a:lnTo>
                  <a:pt x="7200" y="1047546"/>
                </a:lnTo>
                <a:lnTo>
                  <a:pt x="6070" y="1047089"/>
                </a:lnTo>
                <a:lnTo>
                  <a:pt x="3441" y="1047089"/>
                </a:lnTo>
                <a:lnTo>
                  <a:pt x="2324" y="1047546"/>
                </a:lnTo>
                <a:lnTo>
                  <a:pt x="469" y="1049401"/>
                </a:lnTo>
                <a:lnTo>
                  <a:pt x="0" y="1050531"/>
                </a:lnTo>
                <a:lnTo>
                  <a:pt x="0" y="1053160"/>
                </a:lnTo>
                <a:lnTo>
                  <a:pt x="469" y="1054277"/>
                </a:lnTo>
                <a:lnTo>
                  <a:pt x="2324" y="1056132"/>
                </a:lnTo>
                <a:lnTo>
                  <a:pt x="3441" y="1056601"/>
                </a:lnTo>
                <a:lnTo>
                  <a:pt x="6070" y="1056601"/>
                </a:lnTo>
                <a:lnTo>
                  <a:pt x="7200" y="1056132"/>
                </a:lnTo>
                <a:lnTo>
                  <a:pt x="9055" y="1054277"/>
                </a:lnTo>
                <a:lnTo>
                  <a:pt x="9525" y="1053160"/>
                </a:lnTo>
                <a:lnTo>
                  <a:pt x="9525" y="1050531"/>
                </a:lnTo>
                <a:close/>
              </a:path>
              <a:path w="2435225" h="4483734">
                <a:moveTo>
                  <a:pt x="9525" y="1002931"/>
                </a:moveTo>
                <a:lnTo>
                  <a:pt x="9055" y="1001814"/>
                </a:lnTo>
                <a:lnTo>
                  <a:pt x="7200" y="999947"/>
                </a:lnTo>
                <a:lnTo>
                  <a:pt x="6070" y="999490"/>
                </a:lnTo>
                <a:lnTo>
                  <a:pt x="3441" y="999490"/>
                </a:lnTo>
                <a:lnTo>
                  <a:pt x="2324" y="999947"/>
                </a:lnTo>
                <a:lnTo>
                  <a:pt x="469" y="1001814"/>
                </a:lnTo>
                <a:lnTo>
                  <a:pt x="0" y="1002931"/>
                </a:lnTo>
                <a:lnTo>
                  <a:pt x="0" y="1005560"/>
                </a:lnTo>
                <a:lnTo>
                  <a:pt x="469" y="1006678"/>
                </a:lnTo>
                <a:lnTo>
                  <a:pt x="2324" y="1008545"/>
                </a:lnTo>
                <a:lnTo>
                  <a:pt x="3441" y="1009002"/>
                </a:lnTo>
                <a:lnTo>
                  <a:pt x="6070" y="1009002"/>
                </a:lnTo>
                <a:lnTo>
                  <a:pt x="7200" y="1008545"/>
                </a:lnTo>
                <a:lnTo>
                  <a:pt x="9055" y="1006678"/>
                </a:lnTo>
                <a:lnTo>
                  <a:pt x="9525" y="1005560"/>
                </a:lnTo>
                <a:lnTo>
                  <a:pt x="9525" y="1002931"/>
                </a:lnTo>
                <a:close/>
              </a:path>
              <a:path w="2435225" h="4483734">
                <a:moveTo>
                  <a:pt x="9525" y="955344"/>
                </a:moveTo>
                <a:lnTo>
                  <a:pt x="9055" y="954214"/>
                </a:lnTo>
                <a:lnTo>
                  <a:pt x="7200" y="952360"/>
                </a:lnTo>
                <a:lnTo>
                  <a:pt x="6070" y="951890"/>
                </a:lnTo>
                <a:lnTo>
                  <a:pt x="3441" y="951890"/>
                </a:lnTo>
                <a:lnTo>
                  <a:pt x="2324" y="952360"/>
                </a:lnTo>
                <a:lnTo>
                  <a:pt x="469" y="954214"/>
                </a:lnTo>
                <a:lnTo>
                  <a:pt x="0" y="955344"/>
                </a:lnTo>
                <a:lnTo>
                  <a:pt x="0" y="957973"/>
                </a:lnTo>
                <a:lnTo>
                  <a:pt x="469" y="959091"/>
                </a:lnTo>
                <a:lnTo>
                  <a:pt x="2324" y="960945"/>
                </a:lnTo>
                <a:lnTo>
                  <a:pt x="3441" y="961415"/>
                </a:lnTo>
                <a:lnTo>
                  <a:pt x="6070" y="961415"/>
                </a:lnTo>
                <a:lnTo>
                  <a:pt x="7200" y="960945"/>
                </a:lnTo>
                <a:lnTo>
                  <a:pt x="9055" y="959091"/>
                </a:lnTo>
                <a:lnTo>
                  <a:pt x="9525" y="957973"/>
                </a:lnTo>
                <a:lnTo>
                  <a:pt x="9525" y="955344"/>
                </a:lnTo>
                <a:close/>
              </a:path>
              <a:path w="2435225" h="4483734">
                <a:moveTo>
                  <a:pt x="9525" y="907745"/>
                </a:moveTo>
                <a:lnTo>
                  <a:pt x="9055" y="906627"/>
                </a:lnTo>
                <a:lnTo>
                  <a:pt x="7200" y="904760"/>
                </a:lnTo>
                <a:lnTo>
                  <a:pt x="6070" y="904303"/>
                </a:lnTo>
                <a:lnTo>
                  <a:pt x="3441" y="904303"/>
                </a:lnTo>
                <a:lnTo>
                  <a:pt x="2324" y="904760"/>
                </a:lnTo>
                <a:lnTo>
                  <a:pt x="469" y="906627"/>
                </a:lnTo>
                <a:lnTo>
                  <a:pt x="0" y="907745"/>
                </a:lnTo>
                <a:lnTo>
                  <a:pt x="0" y="910374"/>
                </a:lnTo>
                <a:lnTo>
                  <a:pt x="469" y="911491"/>
                </a:lnTo>
                <a:lnTo>
                  <a:pt x="2324" y="913358"/>
                </a:lnTo>
                <a:lnTo>
                  <a:pt x="3441" y="913815"/>
                </a:lnTo>
                <a:lnTo>
                  <a:pt x="6070" y="913815"/>
                </a:lnTo>
                <a:lnTo>
                  <a:pt x="7200" y="913358"/>
                </a:lnTo>
                <a:lnTo>
                  <a:pt x="9055" y="911491"/>
                </a:lnTo>
                <a:lnTo>
                  <a:pt x="9525" y="910374"/>
                </a:lnTo>
                <a:lnTo>
                  <a:pt x="9525" y="907745"/>
                </a:lnTo>
                <a:close/>
              </a:path>
              <a:path w="2435225" h="4483734">
                <a:moveTo>
                  <a:pt x="9525" y="860145"/>
                </a:moveTo>
                <a:lnTo>
                  <a:pt x="9055" y="859028"/>
                </a:lnTo>
                <a:lnTo>
                  <a:pt x="7200" y="857173"/>
                </a:lnTo>
                <a:lnTo>
                  <a:pt x="6070" y="856703"/>
                </a:lnTo>
                <a:lnTo>
                  <a:pt x="3441" y="856703"/>
                </a:lnTo>
                <a:lnTo>
                  <a:pt x="2324" y="857173"/>
                </a:lnTo>
                <a:lnTo>
                  <a:pt x="469" y="859028"/>
                </a:lnTo>
                <a:lnTo>
                  <a:pt x="0" y="860145"/>
                </a:lnTo>
                <a:lnTo>
                  <a:pt x="0" y="862774"/>
                </a:lnTo>
                <a:lnTo>
                  <a:pt x="469" y="863904"/>
                </a:lnTo>
                <a:lnTo>
                  <a:pt x="2324" y="865759"/>
                </a:lnTo>
                <a:lnTo>
                  <a:pt x="3441" y="866228"/>
                </a:lnTo>
                <a:lnTo>
                  <a:pt x="6070" y="866228"/>
                </a:lnTo>
                <a:lnTo>
                  <a:pt x="7200" y="865759"/>
                </a:lnTo>
                <a:lnTo>
                  <a:pt x="9055" y="863904"/>
                </a:lnTo>
                <a:lnTo>
                  <a:pt x="9525" y="862774"/>
                </a:lnTo>
                <a:lnTo>
                  <a:pt x="9525" y="860145"/>
                </a:lnTo>
                <a:close/>
              </a:path>
              <a:path w="2435225" h="4483734">
                <a:moveTo>
                  <a:pt x="9525" y="812558"/>
                </a:moveTo>
                <a:lnTo>
                  <a:pt x="9055" y="811428"/>
                </a:lnTo>
                <a:lnTo>
                  <a:pt x="7200" y="809574"/>
                </a:lnTo>
                <a:lnTo>
                  <a:pt x="6070" y="809104"/>
                </a:lnTo>
                <a:lnTo>
                  <a:pt x="3441" y="809104"/>
                </a:lnTo>
                <a:lnTo>
                  <a:pt x="2324" y="809574"/>
                </a:lnTo>
                <a:lnTo>
                  <a:pt x="469" y="811428"/>
                </a:lnTo>
                <a:lnTo>
                  <a:pt x="0" y="812558"/>
                </a:lnTo>
                <a:lnTo>
                  <a:pt x="0" y="815187"/>
                </a:lnTo>
                <a:lnTo>
                  <a:pt x="469" y="816305"/>
                </a:lnTo>
                <a:lnTo>
                  <a:pt x="2324" y="818159"/>
                </a:lnTo>
                <a:lnTo>
                  <a:pt x="3441" y="818629"/>
                </a:lnTo>
                <a:lnTo>
                  <a:pt x="6070" y="818629"/>
                </a:lnTo>
                <a:lnTo>
                  <a:pt x="7200" y="818159"/>
                </a:lnTo>
                <a:lnTo>
                  <a:pt x="9055" y="816305"/>
                </a:lnTo>
                <a:lnTo>
                  <a:pt x="9525" y="815187"/>
                </a:lnTo>
                <a:lnTo>
                  <a:pt x="9525" y="812558"/>
                </a:lnTo>
                <a:close/>
              </a:path>
              <a:path w="2435225" h="4483734">
                <a:moveTo>
                  <a:pt x="9525" y="764959"/>
                </a:moveTo>
                <a:lnTo>
                  <a:pt x="9055" y="763841"/>
                </a:lnTo>
                <a:lnTo>
                  <a:pt x="7200" y="761974"/>
                </a:lnTo>
                <a:lnTo>
                  <a:pt x="6070" y="761517"/>
                </a:lnTo>
                <a:lnTo>
                  <a:pt x="3441" y="761517"/>
                </a:lnTo>
                <a:lnTo>
                  <a:pt x="2324" y="761974"/>
                </a:lnTo>
                <a:lnTo>
                  <a:pt x="469" y="763841"/>
                </a:lnTo>
                <a:lnTo>
                  <a:pt x="0" y="764959"/>
                </a:lnTo>
                <a:lnTo>
                  <a:pt x="0" y="767588"/>
                </a:lnTo>
                <a:lnTo>
                  <a:pt x="469" y="768705"/>
                </a:lnTo>
                <a:lnTo>
                  <a:pt x="2324" y="770572"/>
                </a:lnTo>
                <a:lnTo>
                  <a:pt x="3441" y="771029"/>
                </a:lnTo>
                <a:lnTo>
                  <a:pt x="6070" y="771029"/>
                </a:lnTo>
                <a:lnTo>
                  <a:pt x="7200" y="770572"/>
                </a:lnTo>
                <a:lnTo>
                  <a:pt x="9055" y="768705"/>
                </a:lnTo>
                <a:lnTo>
                  <a:pt x="9525" y="767588"/>
                </a:lnTo>
                <a:lnTo>
                  <a:pt x="9525" y="764959"/>
                </a:lnTo>
                <a:close/>
              </a:path>
              <a:path w="2435225" h="4483734">
                <a:moveTo>
                  <a:pt x="9525" y="717359"/>
                </a:moveTo>
                <a:lnTo>
                  <a:pt x="9055" y="716241"/>
                </a:lnTo>
                <a:lnTo>
                  <a:pt x="7200" y="714387"/>
                </a:lnTo>
                <a:lnTo>
                  <a:pt x="6070" y="713917"/>
                </a:lnTo>
                <a:lnTo>
                  <a:pt x="3441" y="713917"/>
                </a:lnTo>
                <a:lnTo>
                  <a:pt x="2324" y="714387"/>
                </a:lnTo>
                <a:lnTo>
                  <a:pt x="469" y="716241"/>
                </a:lnTo>
                <a:lnTo>
                  <a:pt x="0" y="717359"/>
                </a:lnTo>
                <a:lnTo>
                  <a:pt x="0" y="719988"/>
                </a:lnTo>
                <a:lnTo>
                  <a:pt x="469" y="721118"/>
                </a:lnTo>
                <a:lnTo>
                  <a:pt x="2324" y="722972"/>
                </a:lnTo>
                <a:lnTo>
                  <a:pt x="3441" y="723442"/>
                </a:lnTo>
                <a:lnTo>
                  <a:pt x="6070" y="723442"/>
                </a:lnTo>
                <a:lnTo>
                  <a:pt x="7200" y="722972"/>
                </a:lnTo>
                <a:lnTo>
                  <a:pt x="9055" y="721118"/>
                </a:lnTo>
                <a:lnTo>
                  <a:pt x="9525" y="719988"/>
                </a:lnTo>
                <a:lnTo>
                  <a:pt x="9525" y="717359"/>
                </a:lnTo>
                <a:close/>
              </a:path>
              <a:path w="2435225" h="4483734">
                <a:moveTo>
                  <a:pt x="9525" y="669772"/>
                </a:moveTo>
                <a:lnTo>
                  <a:pt x="9055" y="668642"/>
                </a:lnTo>
                <a:lnTo>
                  <a:pt x="7200" y="666788"/>
                </a:lnTo>
                <a:lnTo>
                  <a:pt x="6070" y="666330"/>
                </a:lnTo>
                <a:lnTo>
                  <a:pt x="3441" y="666330"/>
                </a:lnTo>
                <a:lnTo>
                  <a:pt x="2324" y="666788"/>
                </a:lnTo>
                <a:lnTo>
                  <a:pt x="469" y="668642"/>
                </a:lnTo>
                <a:lnTo>
                  <a:pt x="0" y="669772"/>
                </a:lnTo>
                <a:lnTo>
                  <a:pt x="0" y="672401"/>
                </a:lnTo>
                <a:lnTo>
                  <a:pt x="469" y="673519"/>
                </a:lnTo>
                <a:lnTo>
                  <a:pt x="2324" y="675373"/>
                </a:lnTo>
                <a:lnTo>
                  <a:pt x="3441" y="675843"/>
                </a:lnTo>
                <a:lnTo>
                  <a:pt x="6070" y="675843"/>
                </a:lnTo>
                <a:lnTo>
                  <a:pt x="7200" y="675373"/>
                </a:lnTo>
                <a:lnTo>
                  <a:pt x="9055" y="673519"/>
                </a:lnTo>
                <a:lnTo>
                  <a:pt x="9525" y="672401"/>
                </a:lnTo>
                <a:lnTo>
                  <a:pt x="9525" y="669772"/>
                </a:lnTo>
                <a:close/>
              </a:path>
              <a:path w="2435225" h="4483734">
                <a:moveTo>
                  <a:pt x="9525" y="622173"/>
                </a:moveTo>
                <a:lnTo>
                  <a:pt x="9055" y="621055"/>
                </a:lnTo>
                <a:lnTo>
                  <a:pt x="7200" y="619188"/>
                </a:lnTo>
                <a:lnTo>
                  <a:pt x="6070" y="618731"/>
                </a:lnTo>
                <a:lnTo>
                  <a:pt x="3441" y="618731"/>
                </a:lnTo>
                <a:lnTo>
                  <a:pt x="2324" y="619188"/>
                </a:lnTo>
                <a:lnTo>
                  <a:pt x="469" y="621055"/>
                </a:lnTo>
                <a:lnTo>
                  <a:pt x="0" y="622173"/>
                </a:lnTo>
                <a:lnTo>
                  <a:pt x="0" y="624801"/>
                </a:lnTo>
                <a:lnTo>
                  <a:pt x="469" y="625932"/>
                </a:lnTo>
                <a:lnTo>
                  <a:pt x="2324" y="627786"/>
                </a:lnTo>
                <a:lnTo>
                  <a:pt x="3441" y="628243"/>
                </a:lnTo>
                <a:lnTo>
                  <a:pt x="6070" y="628243"/>
                </a:lnTo>
                <a:lnTo>
                  <a:pt x="7200" y="627786"/>
                </a:lnTo>
                <a:lnTo>
                  <a:pt x="9055" y="625932"/>
                </a:lnTo>
                <a:lnTo>
                  <a:pt x="9525" y="624801"/>
                </a:lnTo>
                <a:lnTo>
                  <a:pt x="9525" y="622173"/>
                </a:lnTo>
                <a:close/>
              </a:path>
              <a:path w="2435225" h="4483734">
                <a:moveTo>
                  <a:pt x="9525" y="574586"/>
                </a:moveTo>
                <a:lnTo>
                  <a:pt x="9055" y="573455"/>
                </a:lnTo>
                <a:lnTo>
                  <a:pt x="7200" y="571601"/>
                </a:lnTo>
                <a:lnTo>
                  <a:pt x="6070" y="571131"/>
                </a:lnTo>
                <a:lnTo>
                  <a:pt x="3441" y="571131"/>
                </a:lnTo>
                <a:lnTo>
                  <a:pt x="2324" y="571601"/>
                </a:lnTo>
                <a:lnTo>
                  <a:pt x="469" y="573455"/>
                </a:lnTo>
                <a:lnTo>
                  <a:pt x="0" y="574586"/>
                </a:lnTo>
                <a:lnTo>
                  <a:pt x="0" y="577215"/>
                </a:lnTo>
                <a:lnTo>
                  <a:pt x="469" y="578332"/>
                </a:lnTo>
                <a:lnTo>
                  <a:pt x="2324" y="580186"/>
                </a:lnTo>
                <a:lnTo>
                  <a:pt x="3441" y="580656"/>
                </a:lnTo>
                <a:lnTo>
                  <a:pt x="6070" y="580656"/>
                </a:lnTo>
                <a:lnTo>
                  <a:pt x="7200" y="580186"/>
                </a:lnTo>
                <a:lnTo>
                  <a:pt x="9055" y="578332"/>
                </a:lnTo>
                <a:lnTo>
                  <a:pt x="9525" y="577215"/>
                </a:lnTo>
                <a:lnTo>
                  <a:pt x="9525" y="574586"/>
                </a:lnTo>
                <a:close/>
              </a:path>
              <a:path w="2435225" h="4483734">
                <a:moveTo>
                  <a:pt x="9525" y="526986"/>
                </a:moveTo>
                <a:lnTo>
                  <a:pt x="9055" y="525868"/>
                </a:lnTo>
                <a:lnTo>
                  <a:pt x="7200" y="524002"/>
                </a:lnTo>
                <a:lnTo>
                  <a:pt x="6070" y="523544"/>
                </a:lnTo>
                <a:lnTo>
                  <a:pt x="3441" y="523544"/>
                </a:lnTo>
                <a:lnTo>
                  <a:pt x="2324" y="524002"/>
                </a:lnTo>
                <a:lnTo>
                  <a:pt x="469" y="525868"/>
                </a:lnTo>
                <a:lnTo>
                  <a:pt x="0" y="526986"/>
                </a:lnTo>
                <a:lnTo>
                  <a:pt x="0" y="529615"/>
                </a:lnTo>
                <a:lnTo>
                  <a:pt x="469" y="530733"/>
                </a:lnTo>
                <a:lnTo>
                  <a:pt x="2324" y="532599"/>
                </a:lnTo>
                <a:lnTo>
                  <a:pt x="3441" y="533057"/>
                </a:lnTo>
                <a:lnTo>
                  <a:pt x="6070" y="533057"/>
                </a:lnTo>
                <a:lnTo>
                  <a:pt x="7200" y="532599"/>
                </a:lnTo>
                <a:lnTo>
                  <a:pt x="9055" y="530733"/>
                </a:lnTo>
                <a:lnTo>
                  <a:pt x="9525" y="529615"/>
                </a:lnTo>
                <a:lnTo>
                  <a:pt x="9525" y="526986"/>
                </a:lnTo>
                <a:close/>
              </a:path>
              <a:path w="2435225" h="4483734">
                <a:moveTo>
                  <a:pt x="9525" y="479386"/>
                </a:moveTo>
                <a:lnTo>
                  <a:pt x="9055" y="478269"/>
                </a:lnTo>
                <a:lnTo>
                  <a:pt x="7200" y="476415"/>
                </a:lnTo>
                <a:lnTo>
                  <a:pt x="6070" y="475945"/>
                </a:lnTo>
                <a:lnTo>
                  <a:pt x="3441" y="475945"/>
                </a:lnTo>
                <a:lnTo>
                  <a:pt x="2324" y="476415"/>
                </a:lnTo>
                <a:lnTo>
                  <a:pt x="469" y="478269"/>
                </a:lnTo>
                <a:lnTo>
                  <a:pt x="0" y="479386"/>
                </a:lnTo>
                <a:lnTo>
                  <a:pt x="0" y="482015"/>
                </a:lnTo>
                <a:lnTo>
                  <a:pt x="469" y="483146"/>
                </a:lnTo>
                <a:lnTo>
                  <a:pt x="2324" y="485000"/>
                </a:lnTo>
                <a:lnTo>
                  <a:pt x="3441" y="485470"/>
                </a:lnTo>
                <a:lnTo>
                  <a:pt x="6070" y="485470"/>
                </a:lnTo>
                <a:lnTo>
                  <a:pt x="7200" y="485000"/>
                </a:lnTo>
                <a:lnTo>
                  <a:pt x="9055" y="483146"/>
                </a:lnTo>
                <a:lnTo>
                  <a:pt x="9525" y="482015"/>
                </a:lnTo>
                <a:lnTo>
                  <a:pt x="9525" y="479386"/>
                </a:lnTo>
                <a:close/>
              </a:path>
              <a:path w="2435225" h="4483734">
                <a:moveTo>
                  <a:pt x="9525" y="431800"/>
                </a:moveTo>
                <a:lnTo>
                  <a:pt x="9055" y="430669"/>
                </a:lnTo>
                <a:lnTo>
                  <a:pt x="7200" y="428815"/>
                </a:lnTo>
                <a:lnTo>
                  <a:pt x="6070" y="428345"/>
                </a:lnTo>
                <a:lnTo>
                  <a:pt x="3441" y="428345"/>
                </a:lnTo>
                <a:lnTo>
                  <a:pt x="2324" y="428815"/>
                </a:lnTo>
                <a:lnTo>
                  <a:pt x="469" y="430669"/>
                </a:lnTo>
                <a:lnTo>
                  <a:pt x="0" y="431800"/>
                </a:lnTo>
                <a:lnTo>
                  <a:pt x="0" y="434428"/>
                </a:lnTo>
                <a:lnTo>
                  <a:pt x="469" y="435546"/>
                </a:lnTo>
                <a:lnTo>
                  <a:pt x="2324" y="437400"/>
                </a:lnTo>
                <a:lnTo>
                  <a:pt x="3441" y="437870"/>
                </a:lnTo>
                <a:lnTo>
                  <a:pt x="6070" y="437870"/>
                </a:lnTo>
                <a:lnTo>
                  <a:pt x="7200" y="437400"/>
                </a:lnTo>
                <a:lnTo>
                  <a:pt x="9055" y="435546"/>
                </a:lnTo>
                <a:lnTo>
                  <a:pt x="9525" y="434428"/>
                </a:lnTo>
                <a:lnTo>
                  <a:pt x="9525" y="431800"/>
                </a:lnTo>
                <a:close/>
              </a:path>
              <a:path w="2435225" h="4483734">
                <a:moveTo>
                  <a:pt x="9525" y="384200"/>
                </a:moveTo>
                <a:lnTo>
                  <a:pt x="9055" y="383082"/>
                </a:lnTo>
                <a:lnTo>
                  <a:pt x="7200" y="381215"/>
                </a:lnTo>
                <a:lnTo>
                  <a:pt x="6070" y="380758"/>
                </a:lnTo>
                <a:lnTo>
                  <a:pt x="3441" y="380758"/>
                </a:lnTo>
                <a:lnTo>
                  <a:pt x="2324" y="381215"/>
                </a:lnTo>
                <a:lnTo>
                  <a:pt x="469" y="383082"/>
                </a:lnTo>
                <a:lnTo>
                  <a:pt x="0" y="384200"/>
                </a:lnTo>
                <a:lnTo>
                  <a:pt x="0" y="386829"/>
                </a:lnTo>
                <a:lnTo>
                  <a:pt x="469" y="387946"/>
                </a:lnTo>
                <a:lnTo>
                  <a:pt x="2324" y="389813"/>
                </a:lnTo>
                <a:lnTo>
                  <a:pt x="3441" y="390271"/>
                </a:lnTo>
                <a:lnTo>
                  <a:pt x="6070" y="390271"/>
                </a:lnTo>
                <a:lnTo>
                  <a:pt x="7200" y="389813"/>
                </a:lnTo>
                <a:lnTo>
                  <a:pt x="9055" y="387946"/>
                </a:lnTo>
                <a:lnTo>
                  <a:pt x="9525" y="386829"/>
                </a:lnTo>
                <a:lnTo>
                  <a:pt x="9525" y="384200"/>
                </a:lnTo>
                <a:close/>
              </a:path>
              <a:path w="2435225" h="4483734">
                <a:moveTo>
                  <a:pt x="9525" y="336600"/>
                </a:moveTo>
                <a:lnTo>
                  <a:pt x="9055" y="335483"/>
                </a:lnTo>
                <a:lnTo>
                  <a:pt x="7200" y="333629"/>
                </a:lnTo>
                <a:lnTo>
                  <a:pt x="6070" y="333159"/>
                </a:lnTo>
                <a:lnTo>
                  <a:pt x="3441" y="333159"/>
                </a:lnTo>
                <a:lnTo>
                  <a:pt x="2324" y="333629"/>
                </a:lnTo>
                <a:lnTo>
                  <a:pt x="469" y="335483"/>
                </a:lnTo>
                <a:lnTo>
                  <a:pt x="0" y="336600"/>
                </a:lnTo>
                <a:lnTo>
                  <a:pt x="0" y="339229"/>
                </a:lnTo>
                <a:lnTo>
                  <a:pt x="469" y="340360"/>
                </a:lnTo>
                <a:lnTo>
                  <a:pt x="2324" y="342214"/>
                </a:lnTo>
                <a:lnTo>
                  <a:pt x="3441" y="342684"/>
                </a:lnTo>
                <a:lnTo>
                  <a:pt x="6070" y="342684"/>
                </a:lnTo>
                <a:lnTo>
                  <a:pt x="7200" y="342214"/>
                </a:lnTo>
                <a:lnTo>
                  <a:pt x="9055" y="340360"/>
                </a:lnTo>
                <a:lnTo>
                  <a:pt x="9525" y="339229"/>
                </a:lnTo>
                <a:lnTo>
                  <a:pt x="9525" y="336600"/>
                </a:lnTo>
                <a:close/>
              </a:path>
              <a:path w="2435225" h="4483734">
                <a:moveTo>
                  <a:pt x="9525" y="289013"/>
                </a:moveTo>
                <a:lnTo>
                  <a:pt x="9055" y="287896"/>
                </a:lnTo>
                <a:lnTo>
                  <a:pt x="7200" y="286029"/>
                </a:lnTo>
                <a:lnTo>
                  <a:pt x="6070" y="285572"/>
                </a:lnTo>
                <a:lnTo>
                  <a:pt x="3441" y="285572"/>
                </a:lnTo>
                <a:lnTo>
                  <a:pt x="2324" y="286029"/>
                </a:lnTo>
                <a:lnTo>
                  <a:pt x="469" y="287896"/>
                </a:lnTo>
                <a:lnTo>
                  <a:pt x="0" y="289013"/>
                </a:lnTo>
                <a:lnTo>
                  <a:pt x="0" y="291642"/>
                </a:lnTo>
                <a:lnTo>
                  <a:pt x="469" y="292760"/>
                </a:lnTo>
                <a:lnTo>
                  <a:pt x="2324" y="294614"/>
                </a:lnTo>
                <a:lnTo>
                  <a:pt x="3441" y="295084"/>
                </a:lnTo>
                <a:lnTo>
                  <a:pt x="6070" y="295084"/>
                </a:lnTo>
                <a:lnTo>
                  <a:pt x="7200" y="294614"/>
                </a:lnTo>
                <a:lnTo>
                  <a:pt x="9055" y="292760"/>
                </a:lnTo>
                <a:lnTo>
                  <a:pt x="9525" y="291642"/>
                </a:lnTo>
                <a:lnTo>
                  <a:pt x="9525" y="289013"/>
                </a:lnTo>
                <a:close/>
              </a:path>
              <a:path w="2435225" h="4483734">
                <a:moveTo>
                  <a:pt x="9525" y="241414"/>
                </a:moveTo>
                <a:lnTo>
                  <a:pt x="9055" y="240296"/>
                </a:lnTo>
                <a:lnTo>
                  <a:pt x="7200" y="238442"/>
                </a:lnTo>
                <a:lnTo>
                  <a:pt x="6070" y="237972"/>
                </a:lnTo>
                <a:lnTo>
                  <a:pt x="3441" y="237972"/>
                </a:lnTo>
                <a:lnTo>
                  <a:pt x="2324" y="238442"/>
                </a:lnTo>
                <a:lnTo>
                  <a:pt x="469" y="240296"/>
                </a:lnTo>
                <a:lnTo>
                  <a:pt x="0" y="241414"/>
                </a:lnTo>
                <a:lnTo>
                  <a:pt x="0" y="244043"/>
                </a:lnTo>
                <a:lnTo>
                  <a:pt x="469" y="245173"/>
                </a:lnTo>
                <a:lnTo>
                  <a:pt x="2324" y="247027"/>
                </a:lnTo>
                <a:lnTo>
                  <a:pt x="3441" y="247484"/>
                </a:lnTo>
                <a:lnTo>
                  <a:pt x="6070" y="247484"/>
                </a:lnTo>
                <a:lnTo>
                  <a:pt x="7200" y="247027"/>
                </a:lnTo>
                <a:lnTo>
                  <a:pt x="9055" y="245173"/>
                </a:lnTo>
                <a:lnTo>
                  <a:pt x="9525" y="244043"/>
                </a:lnTo>
                <a:lnTo>
                  <a:pt x="9525" y="241414"/>
                </a:lnTo>
                <a:close/>
              </a:path>
              <a:path w="2435225" h="4483734">
                <a:moveTo>
                  <a:pt x="9525" y="193827"/>
                </a:moveTo>
                <a:lnTo>
                  <a:pt x="9055" y="192697"/>
                </a:lnTo>
                <a:lnTo>
                  <a:pt x="7200" y="190842"/>
                </a:lnTo>
                <a:lnTo>
                  <a:pt x="6070" y="190373"/>
                </a:lnTo>
                <a:lnTo>
                  <a:pt x="3441" y="190373"/>
                </a:lnTo>
                <a:lnTo>
                  <a:pt x="2324" y="190842"/>
                </a:lnTo>
                <a:lnTo>
                  <a:pt x="469" y="192697"/>
                </a:lnTo>
                <a:lnTo>
                  <a:pt x="0" y="193827"/>
                </a:lnTo>
                <a:lnTo>
                  <a:pt x="0" y="196456"/>
                </a:lnTo>
                <a:lnTo>
                  <a:pt x="469" y="197573"/>
                </a:lnTo>
                <a:lnTo>
                  <a:pt x="2324" y="199428"/>
                </a:lnTo>
                <a:lnTo>
                  <a:pt x="3441" y="199898"/>
                </a:lnTo>
                <a:lnTo>
                  <a:pt x="6070" y="199898"/>
                </a:lnTo>
                <a:lnTo>
                  <a:pt x="7200" y="199428"/>
                </a:lnTo>
                <a:lnTo>
                  <a:pt x="9055" y="197573"/>
                </a:lnTo>
                <a:lnTo>
                  <a:pt x="9525" y="196456"/>
                </a:lnTo>
                <a:lnTo>
                  <a:pt x="9525" y="193827"/>
                </a:lnTo>
                <a:close/>
              </a:path>
              <a:path w="2435225" h="4483734">
                <a:moveTo>
                  <a:pt x="9525" y="146227"/>
                </a:moveTo>
                <a:lnTo>
                  <a:pt x="9055" y="145110"/>
                </a:lnTo>
                <a:lnTo>
                  <a:pt x="7200" y="143243"/>
                </a:lnTo>
                <a:lnTo>
                  <a:pt x="6070" y="142786"/>
                </a:lnTo>
                <a:lnTo>
                  <a:pt x="3441" y="142786"/>
                </a:lnTo>
                <a:lnTo>
                  <a:pt x="2324" y="143243"/>
                </a:lnTo>
                <a:lnTo>
                  <a:pt x="469" y="145110"/>
                </a:lnTo>
                <a:lnTo>
                  <a:pt x="0" y="146227"/>
                </a:lnTo>
                <a:lnTo>
                  <a:pt x="0" y="148856"/>
                </a:lnTo>
                <a:lnTo>
                  <a:pt x="469" y="149974"/>
                </a:lnTo>
                <a:lnTo>
                  <a:pt x="2324" y="151841"/>
                </a:lnTo>
                <a:lnTo>
                  <a:pt x="3441" y="152298"/>
                </a:lnTo>
                <a:lnTo>
                  <a:pt x="6070" y="152298"/>
                </a:lnTo>
                <a:lnTo>
                  <a:pt x="7200" y="151841"/>
                </a:lnTo>
                <a:lnTo>
                  <a:pt x="9055" y="149974"/>
                </a:lnTo>
                <a:lnTo>
                  <a:pt x="9525" y="148856"/>
                </a:lnTo>
                <a:lnTo>
                  <a:pt x="9525" y="146227"/>
                </a:lnTo>
                <a:close/>
              </a:path>
              <a:path w="2435225" h="4483734">
                <a:moveTo>
                  <a:pt x="9525" y="98628"/>
                </a:moveTo>
                <a:lnTo>
                  <a:pt x="9055" y="97510"/>
                </a:lnTo>
                <a:lnTo>
                  <a:pt x="7200" y="95656"/>
                </a:lnTo>
                <a:lnTo>
                  <a:pt x="6070" y="95186"/>
                </a:lnTo>
                <a:lnTo>
                  <a:pt x="3441" y="95186"/>
                </a:lnTo>
                <a:lnTo>
                  <a:pt x="2324" y="95656"/>
                </a:lnTo>
                <a:lnTo>
                  <a:pt x="469" y="97510"/>
                </a:lnTo>
                <a:lnTo>
                  <a:pt x="0" y="98628"/>
                </a:lnTo>
                <a:lnTo>
                  <a:pt x="0" y="101257"/>
                </a:lnTo>
                <a:lnTo>
                  <a:pt x="469" y="102387"/>
                </a:lnTo>
                <a:lnTo>
                  <a:pt x="2324" y="104241"/>
                </a:lnTo>
                <a:lnTo>
                  <a:pt x="3441" y="104711"/>
                </a:lnTo>
                <a:lnTo>
                  <a:pt x="6070" y="104711"/>
                </a:lnTo>
                <a:lnTo>
                  <a:pt x="7200" y="104241"/>
                </a:lnTo>
                <a:lnTo>
                  <a:pt x="9055" y="102387"/>
                </a:lnTo>
                <a:lnTo>
                  <a:pt x="9525" y="101257"/>
                </a:lnTo>
                <a:lnTo>
                  <a:pt x="9525" y="98628"/>
                </a:lnTo>
                <a:close/>
              </a:path>
              <a:path w="2435225" h="4483734">
                <a:moveTo>
                  <a:pt x="9525" y="51041"/>
                </a:moveTo>
                <a:lnTo>
                  <a:pt x="9055" y="49911"/>
                </a:lnTo>
                <a:lnTo>
                  <a:pt x="7200" y="48056"/>
                </a:lnTo>
                <a:lnTo>
                  <a:pt x="6070" y="47586"/>
                </a:lnTo>
                <a:lnTo>
                  <a:pt x="3441" y="47586"/>
                </a:lnTo>
                <a:lnTo>
                  <a:pt x="2324" y="48056"/>
                </a:lnTo>
                <a:lnTo>
                  <a:pt x="469" y="49911"/>
                </a:lnTo>
                <a:lnTo>
                  <a:pt x="0" y="51041"/>
                </a:lnTo>
                <a:lnTo>
                  <a:pt x="0" y="53670"/>
                </a:lnTo>
                <a:lnTo>
                  <a:pt x="469" y="54787"/>
                </a:lnTo>
                <a:lnTo>
                  <a:pt x="2324" y="56642"/>
                </a:lnTo>
                <a:lnTo>
                  <a:pt x="3441" y="57111"/>
                </a:lnTo>
                <a:lnTo>
                  <a:pt x="6070" y="57111"/>
                </a:lnTo>
                <a:lnTo>
                  <a:pt x="7200" y="56642"/>
                </a:lnTo>
                <a:lnTo>
                  <a:pt x="9055" y="54787"/>
                </a:lnTo>
                <a:lnTo>
                  <a:pt x="9525" y="53670"/>
                </a:lnTo>
                <a:lnTo>
                  <a:pt x="9525" y="51041"/>
                </a:lnTo>
                <a:close/>
              </a:path>
              <a:path w="2435225" h="4483734">
                <a:moveTo>
                  <a:pt x="9525" y="3441"/>
                </a:moveTo>
                <a:lnTo>
                  <a:pt x="9055" y="2324"/>
                </a:lnTo>
                <a:lnTo>
                  <a:pt x="7200" y="457"/>
                </a:lnTo>
                <a:lnTo>
                  <a:pt x="6070" y="0"/>
                </a:lnTo>
                <a:lnTo>
                  <a:pt x="3441" y="0"/>
                </a:lnTo>
                <a:lnTo>
                  <a:pt x="2324" y="457"/>
                </a:lnTo>
                <a:lnTo>
                  <a:pt x="469" y="2324"/>
                </a:lnTo>
                <a:lnTo>
                  <a:pt x="0" y="3441"/>
                </a:lnTo>
                <a:lnTo>
                  <a:pt x="0" y="6070"/>
                </a:lnTo>
                <a:lnTo>
                  <a:pt x="469" y="7188"/>
                </a:lnTo>
                <a:lnTo>
                  <a:pt x="2324" y="9055"/>
                </a:lnTo>
                <a:lnTo>
                  <a:pt x="3441" y="9512"/>
                </a:lnTo>
                <a:lnTo>
                  <a:pt x="6070" y="9512"/>
                </a:lnTo>
                <a:lnTo>
                  <a:pt x="7200" y="9055"/>
                </a:lnTo>
                <a:lnTo>
                  <a:pt x="9055" y="7188"/>
                </a:lnTo>
                <a:lnTo>
                  <a:pt x="9525" y="6070"/>
                </a:lnTo>
                <a:lnTo>
                  <a:pt x="9525" y="3441"/>
                </a:lnTo>
                <a:close/>
              </a:path>
              <a:path w="2435225" h="4483734">
                <a:moveTo>
                  <a:pt x="1222235" y="4477347"/>
                </a:moveTo>
                <a:lnTo>
                  <a:pt x="1221765" y="4476229"/>
                </a:lnTo>
                <a:lnTo>
                  <a:pt x="1219911" y="4474375"/>
                </a:lnTo>
                <a:lnTo>
                  <a:pt x="1218793" y="4473905"/>
                </a:lnTo>
                <a:lnTo>
                  <a:pt x="1216164" y="4473905"/>
                </a:lnTo>
                <a:lnTo>
                  <a:pt x="1215034" y="4474375"/>
                </a:lnTo>
                <a:lnTo>
                  <a:pt x="1213180" y="4476229"/>
                </a:lnTo>
                <a:lnTo>
                  <a:pt x="1212710" y="4477347"/>
                </a:lnTo>
                <a:lnTo>
                  <a:pt x="1212710" y="4479976"/>
                </a:lnTo>
                <a:lnTo>
                  <a:pt x="1213180" y="4481106"/>
                </a:lnTo>
                <a:lnTo>
                  <a:pt x="1215034" y="4482960"/>
                </a:lnTo>
                <a:lnTo>
                  <a:pt x="1216164" y="4483430"/>
                </a:lnTo>
                <a:lnTo>
                  <a:pt x="1218793" y="4483430"/>
                </a:lnTo>
                <a:lnTo>
                  <a:pt x="1219911" y="4482960"/>
                </a:lnTo>
                <a:lnTo>
                  <a:pt x="1221765" y="4481106"/>
                </a:lnTo>
                <a:lnTo>
                  <a:pt x="1222235" y="4479976"/>
                </a:lnTo>
                <a:lnTo>
                  <a:pt x="1222235" y="4477347"/>
                </a:lnTo>
                <a:close/>
              </a:path>
              <a:path w="2435225" h="4483734">
                <a:moveTo>
                  <a:pt x="1222235" y="4429760"/>
                </a:moveTo>
                <a:lnTo>
                  <a:pt x="1221765" y="4428642"/>
                </a:lnTo>
                <a:lnTo>
                  <a:pt x="1219911" y="4426775"/>
                </a:lnTo>
                <a:lnTo>
                  <a:pt x="1218793" y="4426318"/>
                </a:lnTo>
                <a:lnTo>
                  <a:pt x="1216164" y="4426318"/>
                </a:lnTo>
                <a:lnTo>
                  <a:pt x="1215034" y="4426775"/>
                </a:lnTo>
                <a:lnTo>
                  <a:pt x="1213180" y="4428642"/>
                </a:lnTo>
                <a:lnTo>
                  <a:pt x="1212710" y="4429760"/>
                </a:lnTo>
                <a:lnTo>
                  <a:pt x="1212710" y="4432389"/>
                </a:lnTo>
                <a:lnTo>
                  <a:pt x="1213180" y="4433506"/>
                </a:lnTo>
                <a:lnTo>
                  <a:pt x="1215034" y="4435373"/>
                </a:lnTo>
                <a:lnTo>
                  <a:pt x="1216164" y="4435830"/>
                </a:lnTo>
                <a:lnTo>
                  <a:pt x="1218793" y="4435830"/>
                </a:lnTo>
                <a:lnTo>
                  <a:pt x="1219911" y="4435373"/>
                </a:lnTo>
                <a:lnTo>
                  <a:pt x="1221765" y="4433506"/>
                </a:lnTo>
                <a:lnTo>
                  <a:pt x="1222235" y="4432389"/>
                </a:lnTo>
                <a:lnTo>
                  <a:pt x="1222235" y="4429760"/>
                </a:lnTo>
                <a:close/>
              </a:path>
              <a:path w="2435225" h="4483734">
                <a:moveTo>
                  <a:pt x="1222235" y="4382160"/>
                </a:moveTo>
                <a:lnTo>
                  <a:pt x="1221765" y="4381043"/>
                </a:lnTo>
                <a:lnTo>
                  <a:pt x="1219911" y="4379188"/>
                </a:lnTo>
                <a:lnTo>
                  <a:pt x="1218793" y="4378718"/>
                </a:lnTo>
                <a:lnTo>
                  <a:pt x="1216164" y="4378718"/>
                </a:lnTo>
                <a:lnTo>
                  <a:pt x="1215034" y="4379188"/>
                </a:lnTo>
                <a:lnTo>
                  <a:pt x="1213180" y="4381043"/>
                </a:lnTo>
                <a:lnTo>
                  <a:pt x="1212710" y="4382160"/>
                </a:lnTo>
                <a:lnTo>
                  <a:pt x="1212710" y="4384789"/>
                </a:lnTo>
                <a:lnTo>
                  <a:pt x="1213180" y="4385919"/>
                </a:lnTo>
                <a:lnTo>
                  <a:pt x="1215034" y="4387774"/>
                </a:lnTo>
                <a:lnTo>
                  <a:pt x="1216164" y="4388243"/>
                </a:lnTo>
                <a:lnTo>
                  <a:pt x="1218793" y="4388243"/>
                </a:lnTo>
                <a:lnTo>
                  <a:pt x="1219911" y="4387774"/>
                </a:lnTo>
                <a:lnTo>
                  <a:pt x="1221765" y="4385919"/>
                </a:lnTo>
                <a:lnTo>
                  <a:pt x="1222235" y="4384789"/>
                </a:lnTo>
                <a:lnTo>
                  <a:pt x="1222235" y="4382160"/>
                </a:lnTo>
                <a:close/>
              </a:path>
              <a:path w="2435225" h="4483734">
                <a:moveTo>
                  <a:pt x="1222235" y="4334573"/>
                </a:moveTo>
                <a:lnTo>
                  <a:pt x="1221765" y="4333443"/>
                </a:lnTo>
                <a:lnTo>
                  <a:pt x="1219911" y="4331589"/>
                </a:lnTo>
                <a:lnTo>
                  <a:pt x="1218793" y="4331119"/>
                </a:lnTo>
                <a:lnTo>
                  <a:pt x="1216164" y="4331119"/>
                </a:lnTo>
                <a:lnTo>
                  <a:pt x="1215034" y="4331589"/>
                </a:lnTo>
                <a:lnTo>
                  <a:pt x="1213180" y="4333443"/>
                </a:lnTo>
                <a:lnTo>
                  <a:pt x="1212710" y="4334573"/>
                </a:lnTo>
                <a:lnTo>
                  <a:pt x="1212710" y="4337202"/>
                </a:lnTo>
                <a:lnTo>
                  <a:pt x="1213180" y="4338320"/>
                </a:lnTo>
                <a:lnTo>
                  <a:pt x="1215034" y="4340174"/>
                </a:lnTo>
                <a:lnTo>
                  <a:pt x="1216164" y="4340644"/>
                </a:lnTo>
                <a:lnTo>
                  <a:pt x="1218793" y="4340644"/>
                </a:lnTo>
                <a:lnTo>
                  <a:pt x="1219911" y="4340174"/>
                </a:lnTo>
                <a:lnTo>
                  <a:pt x="1221765" y="4338320"/>
                </a:lnTo>
                <a:lnTo>
                  <a:pt x="1222235" y="4337202"/>
                </a:lnTo>
                <a:lnTo>
                  <a:pt x="1222235" y="4334573"/>
                </a:lnTo>
                <a:close/>
              </a:path>
              <a:path w="2435225" h="4483734">
                <a:moveTo>
                  <a:pt x="1222235" y="4286974"/>
                </a:moveTo>
                <a:lnTo>
                  <a:pt x="1221765" y="4285856"/>
                </a:lnTo>
                <a:lnTo>
                  <a:pt x="1219911" y="4283989"/>
                </a:lnTo>
                <a:lnTo>
                  <a:pt x="1218793" y="4283532"/>
                </a:lnTo>
                <a:lnTo>
                  <a:pt x="1216164" y="4283532"/>
                </a:lnTo>
                <a:lnTo>
                  <a:pt x="1215034" y="4283989"/>
                </a:lnTo>
                <a:lnTo>
                  <a:pt x="1213180" y="4285856"/>
                </a:lnTo>
                <a:lnTo>
                  <a:pt x="1212710" y="4286974"/>
                </a:lnTo>
                <a:lnTo>
                  <a:pt x="1212710" y="4289603"/>
                </a:lnTo>
                <a:lnTo>
                  <a:pt x="1213180" y="4290720"/>
                </a:lnTo>
                <a:lnTo>
                  <a:pt x="1215034" y="4292587"/>
                </a:lnTo>
                <a:lnTo>
                  <a:pt x="1216164" y="4293044"/>
                </a:lnTo>
                <a:lnTo>
                  <a:pt x="1218793" y="4293044"/>
                </a:lnTo>
                <a:lnTo>
                  <a:pt x="1219911" y="4292587"/>
                </a:lnTo>
                <a:lnTo>
                  <a:pt x="1221765" y="4290720"/>
                </a:lnTo>
                <a:lnTo>
                  <a:pt x="1222235" y="4289603"/>
                </a:lnTo>
                <a:lnTo>
                  <a:pt x="1222235" y="4286974"/>
                </a:lnTo>
                <a:close/>
              </a:path>
              <a:path w="2435225" h="4483734">
                <a:moveTo>
                  <a:pt x="1222235" y="4239374"/>
                </a:moveTo>
                <a:lnTo>
                  <a:pt x="1221765" y="4238256"/>
                </a:lnTo>
                <a:lnTo>
                  <a:pt x="1219911" y="4236402"/>
                </a:lnTo>
                <a:lnTo>
                  <a:pt x="1218793" y="4235932"/>
                </a:lnTo>
                <a:lnTo>
                  <a:pt x="1216164" y="4235932"/>
                </a:lnTo>
                <a:lnTo>
                  <a:pt x="1215034" y="4236402"/>
                </a:lnTo>
                <a:lnTo>
                  <a:pt x="1213180" y="4238256"/>
                </a:lnTo>
                <a:lnTo>
                  <a:pt x="1212710" y="4239374"/>
                </a:lnTo>
                <a:lnTo>
                  <a:pt x="1212710" y="4242003"/>
                </a:lnTo>
                <a:lnTo>
                  <a:pt x="1213180" y="4243133"/>
                </a:lnTo>
                <a:lnTo>
                  <a:pt x="1215034" y="4244987"/>
                </a:lnTo>
                <a:lnTo>
                  <a:pt x="1216164" y="4245457"/>
                </a:lnTo>
                <a:lnTo>
                  <a:pt x="1218793" y="4245457"/>
                </a:lnTo>
                <a:lnTo>
                  <a:pt x="1219911" y="4244987"/>
                </a:lnTo>
                <a:lnTo>
                  <a:pt x="1221765" y="4243133"/>
                </a:lnTo>
                <a:lnTo>
                  <a:pt x="1222235" y="4242003"/>
                </a:lnTo>
                <a:lnTo>
                  <a:pt x="1222235" y="4239374"/>
                </a:lnTo>
                <a:close/>
              </a:path>
              <a:path w="2435225" h="4483734">
                <a:moveTo>
                  <a:pt x="1222235" y="4191787"/>
                </a:moveTo>
                <a:lnTo>
                  <a:pt x="1221765" y="4190657"/>
                </a:lnTo>
                <a:lnTo>
                  <a:pt x="1219911" y="4188803"/>
                </a:lnTo>
                <a:lnTo>
                  <a:pt x="1218793" y="4188333"/>
                </a:lnTo>
                <a:lnTo>
                  <a:pt x="1216164" y="4188333"/>
                </a:lnTo>
                <a:lnTo>
                  <a:pt x="1215034" y="4188803"/>
                </a:lnTo>
                <a:lnTo>
                  <a:pt x="1213180" y="4190657"/>
                </a:lnTo>
                <a:lnTo>
                  <a:pt x="1212710" y="4191787"/>
                </a:lnTo>
                <a:lnTo>
                  <a:pt x="1212710" y="4194416"/>
                </a:lnTo>
                <a:lnTo>
                  <a:pt x="1213180" y="4195534"/>
                </a:lnTo>
                <a:lnTo>
                  <a:pt x="1215034" y="4197388"/>
                </a:lnTo>
                <a:lnTo>
                  <a:pt x="1216164" y="4197858"/>
                </a:lnTo>
                <a:lnTo>
                  <a:pt x="1218793" y="4197858"/>
                </a:lnTo>
                <a:lnTo>
                  <a:pt x="1219911" y="4197388"/>
                </a:lnTo>
                <a:lnTo>
                  <a:pt x="1221765" y="4195534"/>
                </a:lnTo>
                <a:lnTo>
                  <a:pt x="1222235" y="4194416"/>
                </a:lnTo>
                <a:lnTo>
                  <a:pt x="1222235" y="4191787"/>
                </a:lnTo>
                <a:close/>
              </a:path>
              <a:path w="2435225" h="4483734">
                <a:moveTo>
                  <a:pt x="1222235" y="4144187"/>
                </a:moveTo>
                <a:lnTo>
                  <a:pt x="1221765" y="4143070"/>
                </a:lnTo>
                <a:lnTo>
                  <a:pt x="1219911" y="4141203"/>
                </a:lnTo>
                <a:lnTo>
                  <a:pt x="1218793" y="4140746"/>
                </a:lnTo>
                <a:lnTo>
                  <a:pt x="1216164" y="4140746"/>
                </a:lnTo>
                <a:lnTo>
                  <a:pt x="1215034" y="4141203"/>
                </a:lnTo>
                <a:lnTo>
                  <a:pt x="1213180" y="4143070"/>
                </a:lnTo>
                <a:lnTo>
                  <a:pt x="1212710" y="4144187"/>
                </a:lnTo>
                <a:lnTo>
                  <a:pt x="1212710" y="4146816"/>
                </a:lnTo>
                <a:lnTo>
                  <a:pt x="1213180" y="4147934"/>
                </a:lnTo>
                <a:lnTo>
                  <a:pt x="1215034" y="4149801"/>
                </a:lnTo>
                <a:lnTo>
                  <a:pt x="1216164" y="4150258"/>
                </a:lnTo>
                <a:lnTo>
                  <a:pt x="1218793" y="4150258"/>
                </a:lnTo>
                <a:lnTo>
                  <a:pt x="1219911" y="4149801"/>
                </a:lnTo>
                <a:lnTo>
                  <a:pt x="1221765" y="4147934"/>
                </a:lnTo>
                <a:lnTo>
                  <a:pt x="1222235" y="4146816"/>
                </a:lnTo>
                <a:lnTo>
                  <a:pt x="1222235" y="4144187"/>
                </a:lnTo>
                <a:close/>
              </a:path>
              <a:path w="2435225" h="4483734">
                <a:moveTo>
                  <a:pt x="1222235" y="4096601"/>
                </a:moveTo>
                <a:lnTo>
                  <a:pt x="1221765" y="4095470"/>
                </a:lnTo>
                <a:lnTo>
                  <a:pt x="1219911" y="4093616"/>
                </a:lnTo>
                <a:lnTo>
                  <a:pt x="1218793" y="4093146"/>
                </a:lnTo>
                <a:lnTo>
                  <a:pt x="1216164" y="4093146"/>
                </a:lnTo>
                <a:lnTo>
                  <a:pt x="1215034" y="4093616"/>
                </a:lnTo>
                <a:lnTo>
                  <a:pt x="1213180" y="4095470"/>
                </a:lnTo>
                <a:lnTo>
                  <a:pt x="1212710" y="4096601"/>
                </a:lnTo>
                <a:lnTo>
                  <a:pt x="1212710" y="4099229"/>
                </a:lnTo>
                <a:lnTo>
                  <a:pt x="1213180" y="4100347"/>
                </a:lnTo>
                <a:lnTo>
                  <a:pt x="1215034" y="4102201"/>
                </a:lnTo>
                <a:lnTo>
                  <a:pt x="1216164" y="4102671"/>
                </a:lnTo>
                <a:lnTo>
                  <a:pt x="1218793" y="4102671"/>
                </a:lnTo>
                <a:lnTo>
                  <a:pt x="1219911" y="4102201"/>
                </a:lnTo>
                <a:lnTo>
                  <a:pt x="1221765" y="4100347"/>
                </a:lnTo>
                <a:lnTo>
                  <a:pt x="1222235" y="4099229"/>
                </a:lnTo>
                <a:lnTo>
                  <a:pt x="1222235" y="4096601"/>
                </a:lnTo>
                <a:close/>
              </a:path>
              <a:path w="2435225" h="4483734">
                <a:moveTo>
                  <a:pt x="1222235" y="4049001"/>
                </a:moveTo>
                <a:lnTo>
                  <a:pt x="1221765" y="4047883"/>
                </a:lnTo>
                <a:lnTo>
                  <a:pt x="1219911" y="4046016"/>
                </a:lnTo>
                <a:lnTo>
                  <a:pt x="1218793" y="4045559"/>
                </a:lnTo>
                <a:lnTo>
                  <a:pt x="1216164" y="4045559"/>
                </a:lnTo>
                <a:lnTo>
                  <a:pt x="1215034" y="4046016"/>
                </a:lnTo>
                <a:lnTo>
                  <a:pt x="1213180" y="4047883"/>
                </a:lnTo>
                <a:lnTo>
                  <a:pt x="1212710" y="4049001"/>
                </a:lnTo>
                <a:lnTo>
                  <a:pt x="1212710" y="4051630"/>
                </a:lnTo>
                <a:lnTo>
                  <a:pt x="1213180" y="4052747"/>
                </a:lnTo>
                <a:lnTo>
                  <a:pt x="1215034" y="4054614"/>
                </a:lnTo>
                <a:lnTo>
                  <a:pt x="1216164" y="4055072"/>
                </a:lnTo>
                <a:lnTo>
                  <a:pt x="1218793" y="4055072"/>
                </a:lnTo>
                <a:lnTo>
                  <a:pt x="1219911" y="4054614"/>
                </a:lnTo>
                <a:lnTo>
                  <a:pt x="1221765" y="4052747"/>
                </a:lnTo>
                <a:lnTo>
                  <a:pt x="1222235" y="4051630"/>
                </a:lnTo>
                <a:lnTo>
                  <a:pt x="1222235" y="4049001"/>
                </a:lnTo>
                <a:close/>
              </a:path>
              <a:path w="2435225" h="4483734">
                <a:moveTo>
                  <a:pt x="1222235" y="4001401"/>
                </a:moveTo>
                <a:lnTo>
                  <a:pt x="1221765" y="4000284"/>
                </a:lnTo>
                <a:lnTo>
                  <a:pt x="1219911" y="3998430"/>
                </a:lnTo>
                <a:lnTo>
                  <a:pt x="1218793" y="3997960"/>
                </a:lnTo>
                <a:lnTo>
                  <a:pt x="1216164" y="3997960"/>
                </a:lnTo>
                <a:lnTo>
                  <a:pt x="1215034" y="3998430"/>
                </a:lnTo>
                <a:lnTo>
                  <a:pt x="1213180" y="4000284"/>
                </a:lnTo>
                <a:lnTo>
                  <a:pt x="1212710" y="4001401"/>
                </a:lnTo>
                <a:lnTo>
                  <a:pt x="1212710" y="4004030"/>
                </a:lnTo>
                <a:lnTo>
                  <a:pt x="1213180" y="4005161"/>
                </a:lnTo>
                <a:lnTo>
                  <a:pt x="1215034" y="4007015"/>
                </a:lnTo>
                <a:lnTo>
                  <a:pt x="1216164" y="4007485"/>
                </a:lnTo>
                <a:lnTo>
                  <a:pt x="1218793" y="4007485"/>
                </a:lnTo>
                <a:lnTo>
                  <a:pt x="1219911" y="4007015"/>
                </a:lnTo>
                <a:lnTo>
                  <a:pt x="1221765" y="4005161"/>
                </a:lnTo>
                <a:lnTo>
                  <a:pt x="1222235" y="4004030"/>
                </a:lnTo>
                <a:lnTo>
                  <a:pt x="1222235" y="4001401"/>
                </a:lnTo>
                <a:close/>
              </a:path>
              <a:path w="2435225" h="4483734">
                <a:moveTo>
                  <a:pt x="1222235" y="3953814"/>
                </a:moveTo>
                <a:lnTo>
                  <a:pt x="1221765" y="3952684"/>
                </a:lnTo>
                <a:lnTo>
                  <a:pt x="1219911" y="3950830"/>
                </a:lnTo>
                <a:lnTo>
                  <a:pt x="1218793" y="3950360"/>
                </a:lnTo>
                <a:lnTo>
                  <a:pt x="1216164" y="3950360"/>
                </a:lnTo>
                <a:lnTo>
                  <a:pt x="1215034" y="3950830"/>
                </a:lnTo>
                <a:lnTo>
                  <a:pt x="1213180" y="3952684"/>
                </a:lnTo>
                <a:lnTo>
                  <a:pt x="1212710" y="3953814"/>
                </a:lnTo>
                <a:lnTo>
                  <a:pt x="1212710" y="3956443"/>
                </a:lnTo>
                <a:lnTo>
                  <a:pt x="1213180" y="3957561"/>
                </a:lnTo>
                <a:lnTo>
                  <a:pt x="1215034" y="3959415"/>
                </a:lnTo>
                <a:lnTo>
                  <a:pt x="1216164" y="3959885"/>
                </a:lnTo>
                <a:lnTo>
                  <a:pt x="1218793" y="3959885"/>
                </a:lnTo>
                <a:lnTo>
                  <a:pt x="1219911" y="3959415"/>
                </a:lnTo>
                <a:lnTo>
                  <a:pt x="1221765" y="3957561"/>
                </a:lnTo>
                <a:lnTo>
                  <a:pt x="1222235" y="3956443"/>
                </a:lnTo>
                <a:lnTo>
                  <a:pt x="1222235" y="3953814"/>
                </a:lnTo>
                <a:close/>
              </a:path>
              <a:path w="2435225" h="4483734">
                <a:moveTo>
                  <a:pt x="1222235" y="3906215"/>
                </a:moveTo>
                <a:lnTo>
                  <a:pt x="1221765" y="3905097"/>
                </a:lnTo>
                <a:lnTo>
                  <a:pt x="1219911" y="3903230"/>
                </a:lnTo>
                <a:lnTo>
                  <a:pt x="1218793" y="3902773"/>
                </a:lnTo>
                <a:lnTo>
                  <a:pt x="1216164" y="3902773"/>
                </a:lnTo>
                <a:lnTo>
                  <a:pt x="1215034" y="3903230"/>
                </a:lnTo>
                <a:lnTo>
                  <a:pt x="1213180" y="3905097"/>
                </a:lnTo>
                <a:lnTo>
                  <a:pt x="1212710" y="3906215"/>
                </a:lnTo>
                <a:lnTo>
                  <a:pt x="1212710" y="3908844"/>
                </a:lnTo>
                <a:lnTo>
                  <a:pt x="1213180" y="3909961"/>
                </a:lnTo>
                <a:lnTo>
                  <a:pt x="1215034" y="3911828"/>
                </a:lnTo>
                <a:lnTo>
                  <a:pt x="1216164" y="3912285"/>
                </a:lnTo>
                <a:lnTo>
                  <a:pt x="1218793" y="3912285"/>
                </a:lnTo>
                <a:lnTo>
                  <a:pt x="1219911" y="3911828"/>
                </a:lnTo>
                <a:lnTo>
                  <a:pt x="1221765" y="3909961"/>
                </a:lnTo>
                <a:lnTo>
                  <a:pt x="1222235" y="3908844"/>
                </a:lnTo>
                <a:lnTo>
                  <a:pt x="1222235" y="3906215"/>
                </a:lnTo>
                <a:close/>
              </a:path>
              <a:path w="2435225" h="4483734">
                <a:moveTo>
                  <a:pt x="1222235" y="3858615"/>
                </a:moveTo>
                <a:lnTo>
                  <a:pt x="1221765" y="3857498"/>
                </a:lnTo>
                <a:lnTo>
                  <a:pt x="1219911" y="3855643"/>
                </a:lnTo>
                <a:lnTo>
                  <a:pt x="1218793" y="3855174"/>
                </a:lnTo>
                <a:lnTo>
                  <a:pt x="1216164" y="3855174"/>
                </a:lnTo>
                <a:lnTo>
                  <a:pt x="1215034" y="3855643"/>
                </a:lnTo>
                <a:lnTo>
                  <a:pt x="1213180" y="3857498"/>
                </a:lnTo>
                <a:lnTo>
                  <a:pt x="1212710" y="3858615"/>
                </a:lnTo>
                <a:lnTo>
                  <a:pt x="1212710" y="3861244"/>
                </a:lnTo>
                <a:lnTo>
                  <a:pt x="1213180" y="3862374"/>
                </a:lnTo>
                <a:lnTo>
                  <a:pt x="1215034" y="3864229"/>
                </a:lnTo>
                <a:lnTo>
                  <a:pt x="1216164" y="3864699"/>
                </a:lnTo>
                <a:lnTo>
                  <a:pt x="1218793" y="3864699"/>
                </a:lnTo>
                <a:lnTo>
                  <a:pt x="1219911" y="3864229"/>
                </a:lnTo>
                <a:lnTo>
                  <a:pt x="1221765" y="3862374"/>
                </a:lnTo>
                <a:lnTo>
                  <a:pt x="1222235" y="3861244"/>
                </a:lnTo>
                <a:lnTo>
                  <a:pt x="1222235" y="3858615"/>
                </a:lnTo>
                <a:close/>
              </a:path>
              <a:path w="2435225" h="4483734">
                <a:moveTo>
                  <a:pt x="1222235" y="3811028"/>
                </a:moveTo>
                <a:lnTo>
                  <a:pt x="1221765" y="3809898"/>
                </a:lnTo>
                <a:lnTo>
                  <a:pt x="1219911" y="3808044"/>
                </a:lnTo>
                <a:lnTo>
                  <a:pt x="1218793" y="3807587"/>
                </a:lnTo>
                <a:lnTo>
                  <a:pt x="1216164" y="3807587"/>
                </a:lnTo>
                <a:lnTo>
                  <a:pt x="1215034" y="3808044"/>
                </a:lnTo>
                <a:lnTo>
                  <a:pt x="1213180" y="3809898"/>
                </a:lnTo>
                <a:lnTo>
                  <a:pt x="1212710" y="3811028"/>
                </a:lnTo>
                <a:lnTo>
                  <a:pt x="1212710" y="3813657"/>
                </a:lnTo>
                <a:lnTo>
                  <a:pt x="1213180" y="3814775"/>
                </a:lnTo>
                <a:lnTo>
                  <a:pt x="1215034" y="3816629"/>
                </a:lnTo>
                <a:lnTo>
                  <a:pt x="1216164" y="3817099"/>
                </a:lnTo>
                <a:lnTo>
                  <a:pt x="1218793" y="3817099"/>
                </a:lnTo>
                <a:lnTo>
                  <a:pt x="1219911" y="3816629"/>
                </a:lnTo>
                <a:lnTo>
                  <a:pt x="1221765" y="3814775"/>
                </a:lnTo>
                <a:lnTo>
                  <a:pt x="1222235" y="3813657"/>
                </a:lnTo>
                <a:lnTo>
                  <a:pt x="1222235" y="3811028"/>
                </a:lnTo>
                <a:close/>
              </a:path>
              <a:path w="2435225" h="4483734">
                <a:moveTo>
                  <a:pt x="1222235" y="3763429"/>
                </a:moveTo>
                <a:lnTo>
                  <a:pt x="1221765" y="3762311"/>
                </a:lnTo>
                <a:lnTo>
                  <a:pt x="1219911" y="3760444"/>
                </a:lnTo>
                <a:lnTo>
                  <a:pt x="1218793" y="3759987"/>
                </a:lnTo>
                <a:lnTo>
                  <a:pt x="1216164" y="3759987"/>
                </a:lnTo>
                <a:lnTo>
                  <a:pt x="1215034" y="3760444"/>
                </a:lnTo>
                <a:lnTo>
                  <a:pt x="1213180" y="3762311"/>
                </a:lnTo>
                <a:lnTo>
                  <a:pt x="1212710" y="3763429"/>
                </a:lnTo>
                <a:lnTo>
                  <a:pt x="1212710" y="3766058"/>
                </a:lnTo>
                <a:lnTo>
                  <a:pt x="1213180" y="3767175"/>
                </a:lnTo>
                <a:lnTo>
                  <a:pt x="1215034" y="3769042"/>
                </a:lnTo>
                <a:lnTo>
                  <a:pt x="1216164" y="3769499"/>
                </a:lnTo>
                <a:lnTo>
                  <a:pt x="1218793" y="3769499"/>
                </a:lnTo>
                <a:lnTo>
                  <a:pt x="1219911" y="3769042"/>
                </a:lnTo>
                <a:lnTo>
                  <a:pt x="1221765" y="3767175"/>
                </a:lnTo>
                <a:lnTo>
                  <a:pt x="1222235" y="3766058"/>
                </a:lnTo>
                <a:lnTo>
                  <a:pt x="1222235" y="3763429"/>
                </a:lnTo>
                <a:close/>
              </a:path>
              <a:path w="2435225" h="4483734">
                <a:moveTo>
                  <a:pt x="1222235" y="3715842"/>
                </a:moveTo>
                <a:lnTo>
                  <a:pt x="1221765" y="3714712"/>
                </a:lnTo>
                <a:lnTo>
                  <a:pt x="1219911" y="3712857"/>
                </a:lnTo>
                <a:lnTo>
                  <a:pt x="1218793" y="3712387"/>
                </a:lnTo>
                <a:lnTo>
                  <a:pt x="1216164" y="3712387"/>
                </a:lnTo>
                <a:lnTo>
                  <a:pt x="1215034" y="3712857"/>
                </a:lnTo>
                <a:lnTo>
                  <a:pt x="1213180" y="3714712"/>
                </a:lnTo>
                <a:lnTo>
                  <a:pt x="1212710" y="3715842"/>
                </a:lnTo>
                <a:lnTo>
                  <a:pt x="1212710" y="3718471"/>
                </a:lnTo>
                <a:lnTo>
                  <a:pt x="1213180" y="3719588"/>
                </a:lnTo>
                <a:lnTo>
                  <a:pt x="1215034" y="3721443"/>
                </a:lnTo>
                <a:lnTo>
                  <a:pt x="1216164" y="3721912"/>
                </a:lnTo>
                <a:lnTo>
                  <a:pt x="1218793" y="3721912"/>
                </a:lnTo>
                <a:lnTo>
                  <a:pt x="1219911" y="3721443"/>
                </a:lnTo>
                <a:lnTo>
                  <a:pt x="1221765" y="3719588"/>
                </a:lnTo>
                <a:lnTo>
                  <a:pt x="1222235" y="3718471"/>
                </a:lnTo>
                <a:lnTo>
                  <a:pt x="1222235" y="3715842"/>
                </a:lnTo>
                <a:close/>
              </a:path>
              <a:path w="2435225" h="4483734">
                <a:moveTo>
                  <a:pt x="1222235" y="3668242"/>
                </a:moveTo>
                <a:lnTo>
                  <a:pt x="1221765" y="3667125"/>
                </a:lnTo>
                <a:lnTo>
                  <a:pt x="1219911" y="3665258"/>
                </a:lnTo>
                <a:lnTo>
                  <a:pt x="1218793" y="3664801"/>
                </a:lnTo>
                <a:lnTo>
                  <a:pt x="1216164" y="3664801"/>
                </a:lnTo>
                <a:lnTo>
                  <a:pt x="1215034" y="3665258"/>
                </a:lnTo>
                <a:lnTo>
                  <a:pt x="1213180" y="3667125"/>
                </a:lnTo>
                <a:lnTo>
                  <a:pt x="1212710" y="3668242"/>
                </a:lnTo>
                <a:lnTo>
                  <a:pt x="1212710" y="3670871"/>
                </a:lnTo>
                <a:lnTo>
                  <a:pt x="1213180" y="3671989"/>
                </a:lnTo>
                <a:lnTo>
                  <a:pt x="1215034" y="3673856"/>
                </a:lnTo>
                <a:lnTo>
                  <a:pt x="1216164" y="3674313"/>
                </a:lnTo>
                <a:lnTo>
                  <a:pt x="1218793" y="3674313"/>
                </a:lnTo>
                <a:lnTo>
                  <a:pt x="1219911" y="3673856"/>
                </a:lnTo>
                <a:lnTo>
                  <a:pt x="1221765" y="3671989"/>
                </a:lnTo>
                <a:lnTo>
                  <a:pt x="1222235" y="3670871"/>
                </a:lnTo>
                <a:lnTo>
                  <a:pt x="1222235" y="3668242"/>
                </a:lnTo>
                <a:close/>
              </a:path>
              <a:path w="2435225" h="4483734">
                <a:moveTo>
                  <a:pt x="1222235" y="3620643"/>
                </a:moveTo>
                <a:lnTo>
                  <a:pt x="1221765" y="3619525"/>
                </a:lnTo>
                <a:lnTo>
                  <a:pt x="1219911" y="3617671"/>
                </a:lnTo>
                <a:lnTo>
                  <a:pt x="1218793" y="3617201"/>
                </a:lnTo>
                <a:lnTo>
                  <a:pt x="1216164" y="3617201"/>
                </a:lnTo>
                <a:lnTo>
                  <a:pt x="1215034" y="3617671"/>
                </a:lnTo>
                <a:lnTo>
                  <a:pt x="1213180" y="3619525"/>
                </a:lnTo>
                <a:lnTo>
                  <a:pt x="1212710" y="3620643"/>
                </a:lnTo>
                <a:lnTo>
                  <a:pt x="1212710" y="3623272"/>
                </a:lnTo>
                <a:lnTo>
                  <a:pt x="1213180" y="3624402"/>
                </a:lnTo>
                <a:lnTo>
                  <a:pt x="1215034" y="3626256"/>
                </a:lnTo>
                <a:lnTo>
                  <a:pt x="1216164" y="3626726"/>
                </a:lnTo>
                <a:lnTo>
                  <a:pt x="1218793" y="3626726"/>
                </a:lnTo>
                <a:lnTo>
                  <a:pt x="1219911" y="3626256"/>
                </a:lnTo>
                <a:lnTo>
                  <a:pt x="1221765" y="3624402"/>
                </a:lnTo>
                <a:lnTo>
                  <a:pt x="1222235" y="3623272"/>
                </a:lnTo>
                <a:lnTo>
                  <a:pt x="1222235" y="3620643"/>
                </a:lnTo>
                <a:close/>
              </a:path>
              <a:path w="2435225" h="4483734">
                <a:moveTo>
                  <a:pt x="1222235" y="3573056"/>
                </a:moveTo>
                <a:lnTo>
                  <a:pt x="1221765" y="3571925"/>
                </a:lnTo>
                <a:lnTo>
                  <a:pt x="1219911" y="3570071"/>
                </a:lnTo>
                <a:lnTo>
                  <a:pt x="1218793" y="3569601"/>
                </a:lnTo>
                <a:lnTo>
                  <a:pt x="1216164" y="3569601"/>
                </a:lnTo>
                <a:lnTo>
                  <a:pt x="1215034" y="3570071"/>
                </a:lnTo>
                <a:lnTo>
                  <a:pt x="1213180" y="3571925"/>
                </a:lnTo>
                <a:lnTo>
                  <a:pt x="1212710" y="3573056"/>
                </a:lnTo>
                <a:lnTo>
                  <a:pt x="1212710" y="3575685"/>
                </a:lnTo>
                <a:lnTo>
                  <a:pt x="1213180" y="3576802"/>
                </a:lnTo>
                <a:lnTo>
                  <a:pt x="1215034" y="3578656"/>
                </a:lnTo>
                <a:lnTo>
                  <a:pt x="1216164" y="3579126"/>
                </a:lnTo>
                <a:lnTo>
                  <a:pt x="1218793" y="3579126"/>
                </a:lnTo>
                <a:lnTo>
                  <a:pt x="1219911" y="3578656"/>
                </a:lnTo>
                <a:lnTo>
                  <a:pt x="1221765" y="3576802"/>
                </a:lnTo>
                <a:lnTo>
                  <a:pt x="1222235" y="3575685"/>
                </a:lnTo>
                <a:lnTo>
                  <a:pt x="1222235" y="3573056"/>
                </a:lnTo>
                <a:close/>
              </a:path>
              <a:path w="2435225" h="4483734">
                <a:moveTo>
                  <a:pt x="1222235" y="3525456"/>
                </a:moveTo>
                <a:lnTo>
                  <a:pt x="1221765" y="3524339"/>
                </a:lnTo>
                <a:lnTo>
                  <a:pt x="1219911" y="3522472"/>
                </a:lnTo>
                <a:lnTo>
                  <a:pt x="1218793" y="3522014"/>
                </a:lnTo>
                <a:lnTo>
                  <a:pt x="1216164" y="3522014"/>
                </a:lnTo>
                <a:lnTo>
                  <a:pt x="1215034" y="3522472"/>
                </a:lnTo>
                <a:lnTo>
                  <a:pt x="1213180" y="3524339"/>
                </a:lnTo>
                <a:lnTo>
                  <a:pt x="1212710" y="3525456"/>
                </a:lnTo>
                <a:lnTo>
                  <a:pt x="1212710" y="3528085"/>
                </a:lnTo>
                <a:lnTo>
                  <a:pt x="1213180" y="3529203"/>
                </a:lnTo>
                <a:lnTo>
                  <a:pt x="1215034" y="3531070"/>
                </a:lnTo>
                <a:lnTo>
                  <a:pt x="1216164" y="3531527"/>
                </a:lnTo>
                <a:lnTo>
                  <a:pt x="1218793" y="3531527"/>
                </a:lnTo>
                <a:lnTo>
                  <a:pt x="1219911" y="3531070"/>
                </a:lnTo>
                <a:lnTo>
                  <a:pt x="1221765" y="3529203"/>
                </a:lnTo>
                <a:lnTo>
                  <a:pt x="1222235" y="3528085"/>
                </a:lnTo>
                <a:lnTo>
                  <a:pt x="1222235" y="3525456"/>
                </a:lnTo>
                <a:close/>
              </a:path>
              <a:path w="2435225" h="4483734">
                <a:moveTo>
                  <a:pt x="1222235" y="3477857"/>
                </a:moveTo>
                <a:lnTo>
                  <a:pt x="1221765" y="3476739"/>
                </a:lnTo>
                <a:lnTo>
                  <a:pt x="1219911" y="3474885"/>
                </a:lnTo>
                <a:lnTo>
                  <a:pt x="1218793" y="3474415"/>
                </a:lnTo>
                <a:lnTo>
                  <a:pt x="1216164" y="3474415"/>
                </a:lnTo>
                <a:lnTo>
                  <a:pt x="1215034" y="3474885"/>
                </a:lnTo>
                <a:lnTo>
                  <a:pt x="1213180" y="3476739"/>
                </a:lnTo>
                <a:lnTo>
                  <a:pt x="1212710" y="3477857"/>
                </a:lnTo>
                <a:lnTo>
                  <a:pt x="1212710" y="3480485"/>
                </a:lnTo>
                <a:lnTo>
                  <a:pt x="1213180" y="3481616"/>
                </a:lnTo>
                <a:lnTo>
                  <a:pt x="1215034" y="3483470"/>
                </a:lnTo>
                <a:lnTo>
                  <a:pt x="1216164" y="3483940"/>
                </a:lnTo>
                <a:lnTo>
                  <a:pt x="1218793" y="3483940"/>
                </a:lnTo>
                <a:lnTo>
                  <a:pt x="1219911" y="3483470"/>
                </a:lnTo>
                <a:lnTo>
                  <a:pt x="1221765" y="3481616"/>
                </a:lnTo>
                <a:lnTo>
                  <a:pt x="1222235" y="3480485"/>
                </a:lnTo>
                <a:lnTo>
                  <a:pt x="1222235" y="3477857"/>
                </a:lnTo>
                <a:close/>
              </a:path>
              <a:path w="2435225" h="4483734">
                <a:moveTo>
                  <a:pt x="1222235" y="3430270"/>
                </a:moveTo>
                <a:lnTo>
                  <a:pt x="1221765" y="3429152"/>
                </a:lnTo>
                <a:lnTo>
                  <a:pt x="1219911" y="3427285"/>
                </a:lnTo>
                <a:lnTo>
                  <a:pt x="1218793" y="3426828"/>
                </a:lnTo>
                <a:lnTo>
                  <a:pt x="1216164" y="3426828"/>
                </a:lnTo>
                <a:lnTo>
                  <a:pt x="1215034" y="3427285"/>
                </a:lnTo>
                <a:lnTo>
                  <a:pt x="1213180" y="3429152"/>
                </a:lnTo>
                <a:lnTo>
                  <a:pt x="1212710" y="3430270"/>
                </a:lnTo>
                <a:lnTo>
                  <a:pt x="1212710" y="3432899"/>
                </a:lnTo>
                <a:lnTo>
                  <a:pt x="1213180" y="3434016"/>
                </a:lnTo>
                <a:lnTo>
                  <a:pt x="1215034" y="3435870"/>
                </a:lnTo>
                <a:lnTo>
                  <a:pt x="1216164" y="3436340"/>
                </a:lnTo>
                <a:lnTo>
                  <a:pt x="1218793" y="3436340"/>
                </a:lnTo>
                <a:lnTo>
                  <a:pt x="1219911" y="3435870"/>
                </a:lnTo>
                <a:lnTo>
                  <a:pt x="1221765" y="3434016"/>
                </a:lnTo>
                <a:lnTo>
                  <a:pt x="1222235" y="3432899"/>
                </a:lnTo>
                <a:lnTo>
                  <a:pt x="1222235" y="3430270"/>
                </a:lnTo>
                <a:close/>
              </a:path>
              <a:path w="2435225" h="4483734">
                <a:moveTo>
                  <a:pt x="1222235" y="3382670"/>
                </a:moveTo>
                <a:lnTo>
                  <a:pt x="1221765" y="3381552"/>
                </a:lnTo>
                <a:lnTo>
                  <a:pt x="1219911" y="3379698"/>
                </a:lnTo>
                <a:lnTo>
                  <a:pt x="1218793" y="3379228"/>
                </a:lnTo>
                <a:lnTo>
                  <a:pt x="1216164" y="3379228"/>
                </a:lnTo>
                <a:lnTo>
                  <a:pt x="1215034" y="3379698"/>
                </a:lnTo>
                <a:lnTo>
                  <a:pt x="1213180" y="3381552"/>
                </a:lnTo>
                <a:lnTo>
                  <a:pt x="1212710" y="3382670"/>
                </a:lnTo>
                <a:lnTo>
                  <a:pt x="1212710" y="3385299"/>
                </a:lnTo>
                <a:lnTo>
                  <a:pt x="1213180" y="3386429"/>
                </a:lnTo>
                <a:lnTo>
                  <a:pt x="1215034" y="3388283"/>
                </a:lnTo>
                <a:lnTo>
                  <a:pt x="1216164" y="3388741"/>
                </a:lnTo>
                <a:lnTo>
                  <a:pt x="1218793" y="3388741"/>
                </a:lnTo>
                <a:lnTo>
                  <a:pt x="1219911" y="3388283"/>
                </a:lnTo>
                <a:lnTo>
                  <a:pt x="1221765" y="3386429"/>
                </a:lnTo>
                <a:lnTo>
                  <a:pt x="1222235" y="3385299"/>
                </a:lnTo>
                <a:lnTo>
                  <a:pt x="1222235" y="3382670"/>
                </a:lnTo>
                <a:close/>
              </a:path>
              <a:path w="2435225" h="4483734">
                <a:moveTo>
                  <a:pt x="1222235" y="3335083"/>
                </a:moveTo>
                <a:lnTo>
                  <a:pt x="1221765" y="3333953"/>
                </a:lnTo>
                <a:lnTo>
                  <a:pt x="1219911" y="3332099"/>
                </a:lnTo>
                <a:lnTo>
                  <a:pt x="1218793" y="3331629"/>
                </a:lnTo>
                <a:lnTo>
                  <a:pt x="1216164" y="3331629"/>
                </a:lnTo>
                <a:lnTo>
                  <a:pt x="1215034" y="3332099"/>
                </a:lnTo>
                <a:lnTo>
                  <a:pt x="1213180" y="3333953"/>
                </a:lnTo>
                <a:lnTo>
                  <a:pt x="1212710" y="3335083"/>
                </a:lnTo>
                <a:lnTo>
                  <a:pt x="1212710" y="3337712"/>
                </a:lnTo>
                <a:lnTo>
                  <a:pt x="1213180" y="3338830"/>
                </a:lnTo>
                <a:lnTo>
                  <a:pt x="1215034" y="3340684"/>
                </a:lnTo>
                <a:lnTo>
                  <a:pt x="1216164" y="3341154"/>
                </a:lnTo>
                <a:lnTo>
                  <a:pt x="1218793" y="3341154"/>
                </a:lnTo>
                <a:lnTo>
                  <a:pt x="1219911" y="3340684"/>
                </a:lnTo>
                <a:lnTo>
                  <a:pt x="1221765" y="3338830"/>
                </a:lnTo>
                <a:lnTo>
                  <a:pt x="1222235" y="3337712"/>
                </a:lnTo>
                <a:lnTo>
                  <a:pt x="1222235" y="3335083"/>
                </a:lnTo>
                <a:close/>
              </a:path>
              <a:path w="2435225" h="4483734">
                <a:moveTo>
                  <a:pt x="1222235" y="3287484"/>
                </a:moveTo>
                <a:lnTo>
                  <a:pt x="1221765" y="3286366"/>
                </a:lnTo>
                <a:lnTo>
                  <a:pt x="1219911" y="3284499"/>
                </a:lnTo>
                <a:lnTo>
                  <a:pt x="1218793" y="3284042"/>
                </a:lnTo>
                <a:lnTo>
                  <a:pt x="1216164" y="3284042"/>
                </a:lnTo>
                <a:lnTo>
                  <a:pt x="1215034" y="3284499"/>
                </a:lnTo>
                <a:lnTo>
                  <a:pt x="1213180" y="3286366"/>
                </a:lnTo>
                <a:lnTo>
                  <a:pt x="1212710" y="3287484"/>
                </a:lnTo>
                <a:lnTo>
                  <a:pt x="1212710" y="3290112"/>
                </a:lnTo>
                <a:lnTo>
                  <a:pt x="1213180" y="3291230"/>
                </a:lnTo>
                <a:lnTo>
                  <a:pt x="1215034" y="3293097"/>
                </a:lnTo>
                <a:lnTo>
                  <a:pt x="1216164" y="3293554"/>
                </a:lnTo>
                <a:lnTo>
                  <a:pt x="1218793" y="3293554"/>
                </a:lnTo>
                <a:lnTo>
                  <a:pt x="1219911" y="3293097"/>
                </a:lnTo>
                <a:lnTo>
                  <a:pt x="1221765" y="3291230"/>
                </a:lnTo>
                <a:lnTo>
                  <a:pt x="1222235" y="3290112"/>
                </a:lnTo>
                <a:lnTo>
                  <a:pt x="1222235" y="3287484"/>
                </a:lnTo>
                <a:close/>
              </a:path>
              <a:path w="2435225" h="4483734">
                <a:moveTo>
                  <a:pt x="1222235" y="3239884"/>
                </a:moveTo>
                <a:lnTo>
                  <a:pt x="1221765" y="3238766"/>
                </a:lnTo>
                <a:lnTo>
                  <a:pt x="1219911" y="3236912"/>
                </a:lnTo>
                <a:lnTo>
                  <a:pt x="1218793" y="3236442"/>
                </a:lnTo>
                <a:lnTo>
                  <a:pt x="1216164" y="3236442"/>
                </a:lnTo>
                <a:lnTo>
                  <a:pt x="1215034" y="3236912"/>
                </a:lnTo>
                <a:lnTo>
                  <a:pt x="1213180" y="3238766"/>
                </a:lnTo>
                <a:lnTo>
                  <a:pt x="1212710" y="3239884"/>
                </a:lnTo>
                <a:lnTo>
                  <a:pt x="1212710" y="3242513"/>
                </a:lnTo>
                <a:lnTo>
                  <a:pt x="1213180" y="3243643"/>
                </a:lnTo>
                <a:lnTo>
                  <a:pt x="1215034" y="3245497"/>
                </a:lnTo>
                <a:lnTo>
                  <a:pt x="1216164" y="3245967"/>
                </a:lnTo>
                <a:lnTo>
                  <a:pt x="1218793" y="3245967"/>
                </a:lnTo>
                <a:lnTo>
                  <a:pt x="1219911" y="3245497"/>
                </a:lnTo>
                <a:lnTo>
                  <a:pt x="1221765" y="3243643"/>
                </a:lnTo>
                <a:lnTo>
                  <a:pt x="1222235" y="3242513"/>
                </a:lnTo>
                <a:lnTo>
                  <a:pt x="1222235" y="3239884"/>
                </a:lnTo>
                <a:close/>
              </a:path>
              <a:path w="2435225" h="4483734">
                <a:moveTo>
                  <a:pt x="1222235" y="3192297"/>
                </a:moveTo>
                <a:lnTo>
                  <a:pt x="1221765" y="3191167"/>
                </a:lnTo>
                <a:lnTo>
                  <a:pt x="1219911" y="3189313"/>
                </a:lnTo>
                <a:lnTo>
                  <a:pt x="1218793" y="3188843"/>
                </a:lnTo>
                <a:lnTo>
                  <a:pt x="1216164" y="3188843"/>
                </a:lnTo>
                <a:lnTo>
                  <a:pt x="1215034" y="3189313"/>
                </a:lnTo>
                <a:lnTo>
                  <a:pt x="1213180" y="3191167"/>
                </a:lnTo>
                <a:lnTo>
                  <a:pt x="1212710" y="3192297"/>
                </a:lnTo>
                <a:lnTo>
                  <a:pt x="1212710" y="3194926"/>
                </a:lnTo>
                <a:lnTo>
                  <a:pt x="1213180" y="3196044"/>
                </a:lnTo>
                <a:lnTo>
                  <a:pt x="1215034" y="3197898"/>
                </a:lnTo>
                <a:lnTo>
                  <a:pt x="1216164" y="3198368"/>
                </a:lnTo>
                <a:lnTo>
                  <a:pt x="1218793" y="3198368"/>
                </a:lnTo>
                <a:lnTo>
                  <a:pt x="1219911" y="3197898"/>
                </a:lnTo>
                <a:lnTo>
                  <a:pt x="1221765" y="3196044"/>
                </a:lnTo>
                <a:lnTo>
                  <a:pt x="1222235" y="3194926"/>
                </a:lnTo>
                <a:lnTo>
                  <a:pt x="1222235" y="3192297"/>
                </a:lnTo>
                <a:close/>
              </a:path>
              <a:path w="2435225" h="4483734">
                <a:moveTo>
                  <a:pt x="1222235" y="3144697"/>
                </a:moveTo>
                <a:lnTo>
                  <a:pt x="1221765" y="3143580"/>
                </a:lnTo>
                <a:lnTo>
                  <a:pt x="1219911" y="3141713"/>
                </a:lnTo>
                <a:lnTo>
                  <a:pt x="1218793" y="3141256"/>
                </a:lnTo>
                <a:lnTo>
                  <a:pt x="1216164" y="3141256"/>
                </a:lnTo>
                <a:lnTo>
                  <a:pt x="1215034" y="3141713"/>
                </a:lnTo>
                <a:lnTo>
                  <a:pt x="1213180" y="3143580"/>
                </a:lnTo>
                <a:lnTo>
                  <a:pt x="1212710" y="3144697"/>
                </a:lnTo>
                <a:lnTo>
                  <a:pt x="1212710" y="3147326"/>
                </a:lnTo>
                <a:lnTo>
                  <a:pt x="1213180" y="3148444"/>
                </a:lnTo>
                <a:lnTo>
                  <a:pt x="1215034" y="3150311"/>
                </a:lnTo>
                <a:lnTo>
                  <a:pt x="1216164" y="3150768"/>
                </a:lnTo>
                <a:lnTo>
                  <a:pt x="1218793" y="3150768"/>
                </a:lnTo>
                <a:lnTo>
                  <a:pt x="1219911" y="3150311"/>
                </a:lnTo>
                <a:lnTo>
                  <a:pt x="1221765" y="3148444"/>
                </a:lnTo>
                <a:lnTo>
                  <a:pt x="1222235" y="3147326"/>
                </a:lnTo>
                <a:lnTo>
                  <a:pt x="1222235" y="3144697"/>
                </a:lnTo>
                <a:close/>
              </a:path>
              <a:path w="2435225" h="4483734">
                <a:moveTo>
                  <a:pt x="1222235" y="3097098"/>
                </a:moveTo>
                <a:lnTo>
                  <a:pt x="1221765" y="3095980"/>
                </a:lnTo>
                <a:lnTo>
                  <a:pt x="1219911" y="3094126"/>
                </a:lnTo>
                <a:lnTo>
                  <a:pt x="1218793" y="3093656"/>
                </a:lnTo>
                <a:lnTo>
                  <a:pt x="1216164" y="3093656"/>
                </a:lnTo>
                <a:lnTo>
                  <a:pt x="1215034" y="3094126"/>
                </a:lnTo>
                <a:lnTo>
                  <a:pt x="1213180" y="3095980"/>
                </a:lnTo>
                <a:lnTo>
                  <a:pt x="1212710" y="3097098"/>
                </a:lnTo>
                <a:lnTo>
                  <a:pt x="1212710" y="3099727"/>
                </a:lnTo>
                <a:lnTo>
                  <a:pt x="1213180" y="3100857"/>
                </a:lnTo>
                <a:lnTo>
                  <a:pt x="1215034" y="3102711"/>
                </a:lnTo>
                <a:lnTo>
                  <a:pt x="1216164" y="3103181"/>
                </a:lnTo>
                <a:lnTo>
                  <a:pt x="1218793" y="3103181"/>
                </a:lnTo>
                <a:lnTo>
                  <a:pt x="1219911" y="3102711"/>
                </a:lnTo>
                <a:lnTo>
                  <a:pt x="1221765" y="3100857"/>
                </a:lnTo>
                <a:lnTo>
                  <a:pt x="1222235" y="3099727"/>
                </a:lnTo>
                <a:lnTo>
                  <a:pt x="1222235" y="3097098"/>
                </a:lnTo>
                <a:close/>
              </a:path>
              <a:path w="2435225" h="4483734">
                <a:moveTo>
                  <a:pt x="1222235" y="3049511"/>
                </a:moveTo>
                <a:lnTo>
                  <a:pt x="1221765" y="3048393"/>
                </a:lnTo>
                <a:lnTo>
                  <a:pt x="1219911" y="3046526"/>
                </a:lnTo>
                <a:lnTo>
                  <a:pt x="1218793" y="3046069"/>
                </a:lnTo>
                <a:lnTo>
                  <a:pt x="1216164" y="3046069"/>
                </a:lnTo>
                <a:lnTo>
                  <a:pt x="1215034" y="3046526"/>
                </a:lnTo>
                <a:lnTo>
                  <a:pt x="1213180" y="3048393"/>
                </a:lnTo>
                <a:lnTo>
                  <a:pt x="1212710" y="3049511"/>
                </a:lnTo>
                <a:lnTo>
                  <a:pt x="1212710" y="3052140"/>
                </a:lnTo>
                <a:lnTo>
                  <a:pt x="1213180" y="3053257"/>
                </a:lnTo>
                <a:lnTo>
                  <a:pt x="1215034" y="3055124"/>
                </a:lnTo>
                <a:lnTo>
                  <a:pt x="1216164" y="3055582"/>
                </a:lnTo>
                <a:lnTo>
                  <a:pt x="1218793" y="3055582"/>
                </a:lnTo>
                <a:lnTo>
                  <a:pt x="1219911" y="3055124"/>
                </a:lnTo>
                <a:lnTo>
                  <a:pt x="1221765" y="3053257"/>
                </a:lnTo>
                <a:lnTo>
                  <a:pt x="1222235" y="3052140"/>
                </a:lnTo>
                <a:lnTo>
                  <a:pt x="1222235" y="3049511"/>
                </a:lnTo>
                <a:close/>
              </a:path>
              <a:path w="2435225" h="4483734">
                <a:moveTo>
                  <a:pt x="1222235" y="3001911"/>
                </a:moveTo>
                <a:lnTo>
                  <a:pt x="1221765" y="3000794"/>
                </a:lnTo>
                <a:lnTo>
                  <a:pt x="1219911" y="2998940"/>
                </a:lnTo>
                <a:lnTo>
                  <a:pt x="1218793" y="2998470"/>
                </a:lnTo>
                <a:lnTo>
                  <a:pt x="1216164" y="2998470"/>
                </a:lnTo>
                <a:lnTo>
                  <a:pt x="1215034" y="2998940"/>
                </a:lnTo>
                <a:lnTo>
                  <a:pt x="1213180" y="3000794"/>
                </a:lnTo>
                <a:lnTo>
                  <a:pt x="1212710" y="3001911"/>
                </a:lnTo>
                <a:lnTo>
                  <a:pt x="1212710" y="3004540"/>
                </a:lnTo>
                <a:lnTo>
                  <a:pt x="1213180" y="3005671"/>
                </a:lnTo>
                <a:lnTo>
                  <a:pt x="1215034" y="3007525"/>
                </a:lnTo>
                <a:lnTo>
                  <a:pt x="1216164" y="3007982"/>
                </a:lnTo>
                <a:lnTo>
                  <a:pt x="1218793" y="3007982"/>
                </a:lnTo>
                <a:lnTo>
                  <a:pt x="1219911" y="3007525"/>
                </a:lnTo>
                <a:lnTo>
                  <a:pt x="1221765" y="3005671"/>
                </a:lnTo>
                <a:lnTo>
                  <a:pt x="1222235" y="3004540"/>
                </a:lnTo>
                <a:lnTo>
                  <a:pt x="1222235" y="3001911"/>
                </a:lnTo>
                <a:close/>
              </a:path>
              <a:path w="2435225" h="4483734">
                <a:moveTo>
                  <a:pt x="1222235" y="2954324"/>
                </a:moveTo>
                <a:lnTo>
                  <a:pt x="1221765" y="2953194"/>
                </a:lnTo>
                <a:lnTo>
                  <a:pt x="1219911" y="2951340"/>
                </a:lnTo>
                <a:lnTo>
                  <a:pt x="1218793" y="2950870"/>
                </a:lnTo>
                <a:lnTo>
                  <a:pt x="1216164" y="2950870"/>
                </a:lnTo>
                <a:lnTo>
                  <a:pt x="1215034" y="2951340"/>
                </a:lnTo>
                <a:lnTo>
                  <a:pt x="1213180" y="2953194"/>
                </a:lnTo>
                <a:lnTo>
                  <a:pt x="1212710" y="2954324"/>
                </a:lnTo>
                <a:lnTo>
                  <a:pt x="1212710" y="2956953"/>
                </a:lnTo>
                <a:lnTo>
                  <a:pt x="1213180" y="2958071"/>
                </a:lnTo>
                <a:lnTo>
                  <a:pt x="1215034" y="2959925"/>
                </a:lnTo>
                <a:lnTo>
                  <a:pt x="1216164" y="2960395"/>
                </a:lnTo>
                <a:lnTo>
                  <a:pt x="1218793" y="2960395"/>
                </a:lnTo>
                <a:lnTo>
                  <a:pt x="1219911" y="2959925"/>
                </a:lnTo>
                <a:lnTo>
                  <a:pt x="1221765" y="2958071"/>
                </a:lnTo>
                <a:lnTo>
                  <a:pt x="1222235" y="2956953"/>
                </a:lnTo>
                <a:lnTo>
                  <a:pt x="1222235" y="2954324"/>
                </a:lnTo>
                <a:close/>
              </a:path>
              <a:path w="2435225" h="4483734">
                <a:moveTo>
                  <a:pt x="1222235" y="2906725"/>
                </a:moveTo>
                <a:lnTo>
                  <a:pt x="1221765" y="2905607"/>
                </a:lnTo>
                <a:lnTo>
                  <a:pt x="1219911" y="2903740"/>
                </a:lnTo>
                <a:lnTo>
                  <a:pt x="1218793" y="2903283"/>
                </a:lnTo>
                <a:lnTo>
                  <a:pt x="1216164" y="2903283"/>
                </a:lnTo>
                <a:lnTo>
                  <a:pt x="1215034" y="2903740"/>
                </a:lnTo>
                <a:lnTo>
                  <a:pt x="1213180" y="2905607"/>
                </a:lnTo>
                <a:lnTo>
                  <a:pt x="1212710" y="2906725"/>
                </a:lnTo>
                <a:lnTo>
                  <a:pt x="1212710" y="2909354"/>
                </a:lnTo>
                <a:lnTo>
                  <a:pt x="1213180" y="2910471"/>
                </a:lnTo>
                <a:lnTo>
                  <a:pt x="1215034" y="2912338"/>
                </a:lnTo>
                <a:lnTo>
                  <a:pt x="1216164" y="2912795"/>
                </a:lnTo>
                <a:lnTo>
                  <a:pt x="1218793" y="2912795"/>
                </a:lnTo>
                <a:lnTo>
                  <a:pt x="1219911" y="2912338"/>
                </a:lnTo>
                <a:lnTo>
                  <a:pt x="1221765" y="2910471"/>
                </a:lnTo>
                <a:lnTo>
                  <a:pt x="1222235" y="2909354"/>
                </a:lnTo>
                <a:lnTo>
                  <a:pt x="1222235" y="2906725"/>
                </a:lnTo>
                <a:close/>
              </a:path>
              <a:path w="2435225" h="4483734">
                <a:moveTo>
                  <a:pt x="1222235" y="2859125"/>
                </a:moveTo>
                <a:lnTo>
                  <a:pt x="1221765" y="2858008"/>
                </a:lnTo>
                <a:lnTo>
                  <a:pt x="1219911" y="2856153"/>
                </a:lnTo>
                <a:lnTo>
                  <a:pt x="1218793" y="2855684"/>
                </a:lnTo>
                <a:lnTo>
                  <a:pt x="1216164" y="2855684"/>
                </a:lnTo>
                <a:lnTo>
                  <a:pt x="1215034" y="2856153"/>
                </a:lnTo>
                <a:lnTo>
                  <a:pt x="1213180" y="2858008"/>
                </a:lnTo>
                <a:lnTo>
                  <a:pt x="1212710" y="2859125"/>
                </a:lnTo>
                <a:lnTo>
                  <a:pt x="1212710" y="2861754"/>
                </a:lnTo>
                <a:lnTo>
                  <a:pt x="1213180" y="2862884"/>
                </a:lnTo>
                <a:lnTo>
                  <a:pt x="1215034" y="2864739"/>
                </a:lnTo>
                <a:lnTo>
                  <a:pt x="1216164" y="2865209"/>
                </a:lnTo>
                <a:lnTo>
                  <a:pt x="1218793" y="2865209"/>
                </a:lnTo>
                <a:lnTo>
                  <a:pt x="1219911" y="2864739"/>
                </a:lnTo>
                <a:lnTo>
                  <a:pt x="1221765" y="2862884"/>
                </a:lnTo>
                <a:lnTo>
                  <a:pt x="1222235" y="2861754"/>
                </a:lnTo>
                <a:lnTo>
                  <a:pt x="1222235" y="2859125"/>
                </a:lnTo>
                <a:close/>
              </a:path>
              <a:path w="2435225" h="4483734">
                <a:moveTo>
                  <a:pt x="1222235" y="2811538"/>
                </a:moveTo>
                <a:lnTo>
                  <a:pt x="1221765" y="2810408"/>
                </a:lnTo>
                <a:lnTo>
                  <a:pt x="1219911" y="2808554"/>
                </a:lnTo>
                <a:lnTo>
                  <a:pt x="1218793" y="2808084"/>
                </a:lnTo>
                <a:lnTo>
                  <a:pt x="1216164" y="2808084"/>
                </a:lnTo>
                <a:lnTo>
                  <a:pt x="1215034" y="2808554"/>
                </a:lnTo>
                <a:lnTo>
                  <a:pt x="1213180" y="2810408"/>
                </a:lnTo>
                <a:lnTo>
                  <a:pt x="1212710" y="2811538"/>
                </a:lnTo>
                <a:lnTo>
                  <a:pt x="1212710" y="2814167"/>
                </a:lnTo>
                <a:lnTo>
                  <a:pt x="1213180" y="2815285"/>
                </a:lnTo>
                <a:lnTo>
                  <a:pt x="1215034" y="2817139"/>
                </a:lnTo>
                <a:lnTo>
                  <a:pt x="1216164" y="2817609"/>
                </a:lnTo>
                <a:lnTo>
                  <a:pt x="1218793" y="2817609"/>
                </a:lnTo>
                <a:lnTo>
                  <a:pt x="1219911" y="2817139"/>
                </a:lnTo>
                <a:lnTo>
                  <a:pt x="1221765" y="2815285"/>
                </a:lnTo>
                <a:lnTo>
                  <a:pt x="1222235" y="2814167"/>
                </a:lnTo>
                <a:lnTo>
                  <a:pt x="1222235" y="2811538"/>
                </a:lnTo>
                <a:close/>
              </a:path>
              <a:path w="2435225" h="4483734">
                <a:moveTo>
                  <a:pt x="1222235" y="2763939"/>
                </a:moveTo>
                <a:lnTo>
                  <a:pt x="1221765" y="2762821"/>
                </a:lnTo>
                <a:lnTo>
                  <a:pt x="1219911" y="2760954"/>
                </a:lnTo>
                <a:lnTo>
                  <a:pt x="1218793" y="2760497"/>
                </a:lnTo>
                <a:lnTo>
                  <a:pt x="1216164" y="2760497"/>
                </a:lnTo>
                <a:lnTo>
                  <a:pt x="1215034" y="2760954"/>
                </a:lnTo>
                <a:lnTo>
                  <a:pt x="1213180" y="2762821"/>
                </a:lnTo>
                <a:lnTo>
                  <a:pt x="1212710" y="2763939"/>
                </a:lnTo>
                <a:lnTo>
                  <a:pt x="1212710" y="2766568"/>
                </a:lnTo>
                <a:lnTo>
                  <a:pt x="1213180" y="2767685"/>
                </a:lnTo>
                <a:lnTo>
                  <a:pt x="1215034" y="2769552"/>
                </a:lnTo>
                <a:lnTo>
                  <a:pt x="1216164" y="2770009"/>
                </a:lnTo>
                <a:lnTo>
                  <a:pt x="1218793" y="2770009"/>
                </a:lnTo>
                <a:lnTo>
                  <a:pt x="1219911" y="2769552"/>
                </a:lnTo>
                <a:lnTo>
                  <a:pt x="1221765" y="2767685"/>
                </a:lnTo>
                <a:lnTo>
                  <a:pt x="1222235" y="2766568"/>
                </a:lnTo>
                <a:lnTo>
                  <a:pt x="1222235" y="2763939"/>
                </a:lnTo>
                <a:close/>
              </a:path>
              <a:path w="2435225" h="4483734">
                <a:moveTo>
                  <a:pt x="1222235" y="2716352"/>
                </a:moveTo>
                <a:lnTo>
                  <a:pt x="1221765" y="2715222"/>
                </a:lnTo>
                <a:lnTo>
                  <a:pt x="1219911" y="2713367"/>
                </a:lnTo>
                <a:lnTo>
                  <a:pt x="1218793" y="2712897"/>
                </a:lnTo>
                <a:lnTo>
                  <a:pt x="1216164" y="2712897"/>
                </a:lnTo>
                <a:lnTo>
                  <a:pt x="1215034" y="2713367"/>
                </a:lnTo>
                <a:lnTo>
                  <a:pt x="1213180" y="2715222"/>
                </a:lnTo>
                <a:lnTo>
                  <a:pt x="1212710" y="2716352"/>
                </a:lnTo>
                <a:lnTo>
                  <a:pt x="1212710" y="2718968"/>
                </a:lnTo>
                <a:lnTo>
                  <a:pt x="1213180" y="2720098"/>
                </a:lnTo>
                <a:lnTo>
                  <a:pt x="1215034" y="2721953"/>
                </a:lnTo>
                <a:lnTo>
                  <a:pt x="1216164" y="2722422"/>
                </a:lnTo>
                <a:lnTo>
                  <a:pt x="1218793" y="2722422"/>
                </a:lnTo>
                <a:lnTo>
                  <a:pt x="1219911" y="2721953"/>
                </a:lnTo>
                <a:lnTo>
                  <a:pt x="1221765" y="2720098"/>
                </a:lnTo>
                <a:lnTo>
                  <a:pt x="1222235" y="2718968"/>
                </a:lnTo>
                <a:lnTo>
                  <a:pt x="1222235" y="2716352"/>
                </a:lnTo>
                <a:close/>
              </a:path>
              <a:path w="2435225" h="4483734">
                <a:moveTo>
                  <a:pt x="1222235" y="2668752"/>
                </a:moveTo>
                <a:lnTo>
                  <a:pt x="1221765" y="2667635"/>
                </a:lnTo>
                <a:lnTo>
                  <a:pt x="1219911" y="2665768"/>
                </a:lnTo>
                <a:lnTo>
                  <a:pt x="1218793" y="2665311"/>
                </a:lnTo>
                <a:lnTo>
                  <a:pt x="1216164" y="2665311"/>
                </a:lnTo>
                <a:lnTo>
                  <a:pt x="1215034" y="2665768"/>
                </a:lnTo>
                <a:lnTo>
                  <a:pt x="1213180" y="2667635"/>
                </a:lnTo>
                <a:lnTo>
                  <a:pt x="1212710" y="2668752"/>
                </a:lnTo>
                <a:lnTo>
                  <a:pt x="1212710" y="2671381"/>
                </a:lnTo>
                <a:lnTo>
                  <a:pt x="1213180" y="2672499"/>
                </a:lnTo>
                <a:lnTo>
                  <a:pt x="1215034" y="2674366"/>
                </a:lnTo>
                <a:lnTo>
                  <a:pt x="1216164" y="2674823"/>
                </a:lnTo>
                <a:lnTo>
                  <a:pt x="1218793" y="2674823"/>
                </a:lnTo>
                <a:lnTo>
                  <a:pt x="1219911" y="2674366"/>
                </a:lnTo>
                <a:lnTo>
                  <a:pt x="1221765" y="2672499"/>
                </a:lnTo>
                <a:lnTo>
                  <a:pt x="1222235" y="2671381"/>
                </a:lnTo>
                <a:lnTo>
                  <a:pt x="1222235" y="2668752"/>
                </a:lnTo>
                <a:close/>
              </a:path>
              <a:path w="2435225" h="4483734">
                <a:moveTo>
                  <a:pt x="1222235" y="2621153"/>
                </a:moveTo>
                <a:lnTo>
                  <a:pt x="1221765" y="2620035"/>
                </a:lnTo>
                <a:lnTo>
                  <a:pt x="1219911" y="2618181"/>
                </a:lnTo>
                <a:lnTo>
                  <a:pt x="1218793" y="2617711"/>
                </a:lnTo>
                <a:lnTo>
                  <a:pt x="1216164" y="2617711"/>
                </a:lnTo>
                <a:lnTo>
                  <a:pt x="1215034" y="2618181"/>
                </a:lnTo>
                <a:lnTo>
                  <a:pt x="1213180" y="2620035"/>
                </a:lnTo>
                <a:lnTo>
                  <a:pt x="1212710" y="2621153"/>
                </a:lnTo>
                <a:lnTo>
                  <a:pt x="1212710" y="2623782"/>
                </a:lnTo>
                <a:lnTo>
                  <a:pt x="1213180" y="2624912"/>
                </a:lnTo>
                <a:lnTo>
                  <a:pt x="1215034" y="2626766"/>
                </a:lnTo>
                <a:lnTo>
                  <a:pt x="1216164" y="2627236"/>
                </a:lnTo>
                <a:lnTo>
                  <a:pt x="1218793" y="2627236"/>
                </a:lnTo>
                <a:lnTo>
                  <a:pt x="1219911" y="2626766"/>
                </a:lnTo>
                <a:lnTo>
                  <a:pt x="1221765" y="2624912"/>
                </a:lnTo>
                <a:lnTo>
                  <a:pt x="1222235" y="2623782"/>
                </a:lnTo>
                <a:lnTo>
                  <a:pt x="1222235" y="2621153"/>
                </a:lnTo>
                <a:close/>
              </a:path>
              <a:path w="2435225" h="4483734">
                <a:moveTo>
                  <a:pt x="1222235" y="2573566"/>
                </a:moveTo>
                <a:lnTo>
                  <a:pt x="1221765" y="2572435"/>
                </a:lnTo>
                <a:lnTo>
                  <a:pt x="1219911" y="2570581"/>
                </a:lnTo>
                <a:lnTo>
                  <a:pt x="1218793" y="2570111"/>
                </a:lnTo>
                <a:lnTo>
                  <a:pt x="1216164" y="2570111"/>
                </a:lnTo>
                <a:lnTo>
                  <a:pt x="1215034" y="2570581"/>
                </a:lnTo>
                <a:lnTo>
                  <a:pt x="1213180" y="2572435"/>
                </a:lnTo>
                <a:lnTo>
                  <a:pt x="1212710" y="2573566"/>
                </a:lnTo>
                <a:lnTo>
                  <a:pt x="1212710" y="2576195"/>
                </a:lnTo>
                <a:lnTo>
                  <a:pt x="1213180" y="2577312"/>
                </a:lnTo>
                <a:lnTo>
                  <a:pt x="1215034" y="2579166"/>
                </a:lnTo>
                <a:lnTo>
                  <a:pt x="1216164" y="2579636"/>
                </a:lnTo>
                <a:lnTo>
                  <a:pt x="1218793" y="2579636"/>
                </a:lnTo>
                <a:lnTo>
                  <a:pt x="1219911" y="2579166"/>
                </a:lnTo>
                <a:lnTo>
                  <a:pt x="1221765" y="2577312"/>
                </a:lnTo>
                <a:lnTo>
                  <a:pt x="1222235" y="2576195"/>
                </a:lnTo>
                <a:lnTo>
                  <a:pt x="1222235" y="2573566"/>
                </a:lnTo>
                <a:close/>
              </a:path>
              <a:path w="2435225" h="4483734">
                <a:moveTo>
                  <a:pt x="1222235" y="2525966"/>
                </a:moveTo>
                <a:lnTo>
                  <a:pt x="1221765" y="2524849"/>
                </a:lnTo>
                <a:lnTo>
                  <a:pt x="1219911" y="2522982"/>
                </a:lnTo>
                <a:lnTo>
                  <a:pt x="1218793" y="2522524"/>
                </a:lnTo>
                <a:lnTo>
                  <a:pt x="1216164" y="2522524"/>
                </a:lnTo>
                <a:lnTo>
                  <a:pt x="1215034" y="2522982"/>
                </a:lnTo>
                <a:lnTo>
                  <a:pt x="1213180" y="2524849"/>
                </a:lnTo>
                <a:lnTo>
                  <a:pt x="1212710" y="2525966"/>
                </a:lnTo>
                <a:lnTo>
                  <a:pt x="1212710" y="2528595"/>
                </a:lnTo>
                <a:lnTo>
                  <a:pt x="1213180" y="2529713"/>
                </a:lnTo>
                <a:lnTo>
                  <a:pt x="1215034" y="2531580"/>
                </a:lnTo>
                <a:lnTo>
                  <a:pt x="1216164" y="2532037"/>
                </a:lnTo>
                <a:lnTo>
                  <a:pt x="1218793" y="2532037"/>
                </a:lnTo>
                <a:lnTo>
                  <a:pt x="1219911" y="2531580"/>
                </a:lnTo>
                <a:lnTo>
                  <a:pt x="1221765" y="2529713"/>
                </a:lnTo>
                <a:lnTo>
                  <a:pt x="1222235" y="2528595"/>
                </a:lnTo>
                <a:lnTo>
                  <a:pt x="1222235" y="2525966"/>
                </a:lnTo>
                <a:close/>
              </a:path>
              <a:path w="2435225" h="4483734">
                <a:moveTo>
                  <a:pt x="1222235" y="2478367"/>
                </a:moveTo>
                <a:lnTo>
                  <a:pt x="1221765" y="2477249"/>
                </a:lnTo>
                <a:lnTo>
                  <a:pt x="1219911" y="2475395"/>
                </a:lnTo>
                <a:lnTo>
                  <a:pt x="1218793" y="2474925"/>
                </a:lnTo>
                <a:lnTo>
                  <a:pt x="1216164" y="2474925"/>
                </a:lnTo>
                <a:lnTo>
                  <a:pt x="1215034" y="2475395"/>
                </a:lnTo>
                <a:lnTo>
                  <a:pt x="1213180" y="2477249"/>
                </a:lnTo>
                <a:lnTo>
                  <a:pt x="1212710" y="2478367"/>
                </a:lnTo>
                <a:lnTo>
                  <a:pt x="1212710" y="2480995"/>
                </a:lnTo>
                <a:lnTo>
                  <a:pt x="1213180" y="2482126"/>
                </a:lnTo>
                <a:lnTo>
                  <a:pt x="1215034" y="2483980"/>
                </a:lnTo>
                <a:lnTo>
                  <a:pt x="1216164" y="2484450"/>
                </a:lnTo>
                <a:lnTo>
                  <a:pt x="1218793" y="2484450"/>
                </a:lnTo>
                <a:lnTo>
                  <a:pt x="1219911" y="2483980"/>
                </a:lnTo>
                <a:lnTo>
                  <a:pt x="1221765" y="2482126"/>
                </a:lnTo>
                <a:lnTo>
                  <a:pt x="1222235" y="2480995"/>
                </a:lnTo>
                <a:lnTo>
                  <a:pt x="1222235" y="2478367"/>
                </a:lnTo>
                <a:close/>
              </a:path>
              <a:path w="2435225" h="4483734">
                <a:moveTo>
                  <a:pt x="1222235" y="2430780"/>
                </a:moveTo>
                <a:lnTo>
                  <a:pt x="1221765" y="2429649"/>
                </a:lnTo>
                <a:lnTo>
                  <a:pt x="1219911" y="2427795"/>
                </a:lnTo>
                <a:lnTo>
                  <a:pt x="1218793" y="2427338"/>
                </a:lnTo>
                <a:lnTo>
                  <a:pt x="1216164" y="2427338"/>
                </a:lnTo>
                <a:lnTo>
                  <a:pt x="1215034" y="2427795"/>
                </a:lnTo>
                <a:lnTo>
                  <a:pt x="1213180" y="2429649"/>
                </a:lnTo>
                <a:lnTo>
                  <a:pt x="1212710" y="2430780"/>
                </a:lnTo>
                <a:lnTo>
                  <a:pt x="1212710" y="2433409"/>
                </a:lnTo>
                <a:lnTo>
                  <a:pt x="1213180" y="2434526"/>
                </a:lnTo>
                <a:lnTo>
                  <a:pt x="1215034" y="2436380"/>
                </a:lnTo>
                <a:lnTo>
                  <a:pt x="1216164" y="2436850"/>
                </a:lnTo>
                <a:lnTo>
                  <a:pt x="1218793" y="2436850"/>
                </a:lnTo>
                <a:lnTo>
                  <a:pt x="1219911" y="2436380"/>
                </a:lnTo>
                <a:lnTo>
                  <a:pt x="1221765" y="2434526"/>
                </a:lnTo>
                <a:lnTo>
                  <a:pt x="1222235" y="2433409"/>
                </a:lnTo>
                <a:lnTo>
                  <a:pt x="1222235" y="2430780"/>
                </a:lnTo>
                <a:close/>
              </a:path>
              <a:path w="2435225" h="4483734">
                <a:moveTo>
                  <a:pt x="1222235" y="2383180"/>
                </a:moveTo>
                <a:lnTo>
                  <a:pt x="1221765" y="2382062"/>
                </a:lnTo>
                <a:lnTo>
                  <a:pt x="1219911" y="2380196"/>
                </a:lnTo>
                <a:lnTo>
                  <a:pt x="1218793" y="2379738"/>
                </a:lnTo>
                <a:lnTo>
                  <a:pt x="1216164" y="2379738"/>
                </a:lnTo>
                <a:lnTo>
                  <a:pt x="1215034" y="2380196"/>
                </a:lnTo>
                <a:lnTo>
                  <a:pt x="1213180" y="2382062"/>
                </a:lnTo>
                <a:lnTo>
                  <a:pt x="1212710" y="2383180"/>
                </a:lnTo>
                <a:lnTo>
                  <a:pt x="1212710" y="2385809"/>
                </a:lnTo>
                <a:lnTo>
                  <a:pt x="1213180" y="2386927"/>
                </a:lnTo>
                <a:lnTo>
                  <a:pt x="1215034" y="2388793"/>
                </a:lnTo>
                <a:lnTo>
                  <a:pt x="1216164" y="2389251"/>
                </a:lnTo>
                <a:lnTo>
                  <a:pt x="1218793" y="2389251"/>
                </a:lnTo>
                <a:lnTo>
                  <a:pt x="1219911" y="2388793"/>
                </a:lnTo>
                <a:lnTo>
                  <a:pt x="1221765" y="2386927"/>
                </a:lnTo>
                <a:lnTo>
                  <a:pt x="1222235" y="2385809"/>
                </a:lnTo>
                <a:lnTo>
                  <a:pt x="1222235" y="2383180"/>
                </a:lnTo>
                <a:close/>
              </a:path>
              <a:path w="2435225" h="4483734">
                <a:moveTo>
                  <a:pt x="1222235" y="2335593"/>
                </a:moveTo>
                <a:lnTo>
                  <a:pt x="1221765" y="2334463"/>
                </a:lnTo>
                <a:lnTo>
                  <a:pt x="1219911" y="2332609"/>
                </a:lnTo>
                <a:lnTo>
                  <a:pt x="1218793" y="2332139"/>
                </a:lnTo>
                <a:lnTo>
                  <a:pt x="1216164" y="2332139"/>
                </a:lnTo>
                <a:lnTo>
                  <a:pt x="1215034" y="2332609"/>
                </a:lnTo>
                <a:lnTo>
                  <a:pt x="1213180" y="2334463"/>
                </a:lnTo>
                <a:lnTo>
                  <a:pt x="1212710" y="2335593"/>
                </a:lnTo>
                <a:lnTo>
                  <a:pt x="1212710" y="2338222"/>
                </a:lnTo>
                <a:lnTo>
                  <a:pt x="1213180" y="2339340"/>
                </a:lnTo>
                <a:lnTo>
                  <a:pt x="1215034" y="2341194"/>
                </a:lnTo>
                <a:lnTo>
                  <a:pt x="1216164" y="2341664"/>
                </a:lnTo>
                <a:lnTo>
                  <a:pt x="1218793" y="2341664"/>
                </a:lnTo>
                <a:lnTo>
                  <a:pt x="1219911" y="2341194"/>
                </a:lnTo>
                <a:lnTo>
                  <a:pt x="1221765" y="2339340"/>
                </a:lnTo>
                <a:lnTo>
                  <a:pt x="1222235" y="2338222"/>
                </a:lnTo>
                <a:lnTo>
                  <a:pt x="1222235" y="2335593"/>
                </a:lnTo>
                <a:close/>
              </a:path>
              <a:path w="2435225" h="4483734">
                <a:moveTo>
                  <a:pt x="1222235" y="2287994"/>
                </a:moveTo>
                <a:lnTo>
                  <a:pt x="1221765" y="2286876"/>
                </a:lnTo>
                <a:lnTo>
                  <a:pt x="1219911" y="2285009"/>
                </a:lnTo>
                <a:lnTo>
                  <a:pt x="1218793" y="2284552"/>
                </a:lnTo>
                <a:lnTo>
                  <a:pt x="1216164" y="2284552"/>
                </a:lnTo>
                <a:lnTo>
                  <a:pt x="1215034" y="2285009"/>
                </a:lnTo>
                <a:lnTo>
                  <a:pt x="1213180" y="2286876"/>
                </a:lnTo>
                <a:lnTo>
                  <a:pt x="1212710" y="2287994"/>
                </a:lnTo>
                <a:lnTo>
                  <a:pt x="1212710" y="2290622"/>
                </a:lnTo>
                <a:lnTo>
                  <a:pt x="1213180" y="2291740"/>
                </a:lnTo>
                <a:lnTo>
                  <a:pt x="1215034" y="2293607"/>
                </a:lnTo>
                <a:lnTo>
                  <a:pt x="1216164" y="2294064"/>
                </a:lnTo>
                <a:lnTo>
                  <a:pt x="1218793" y="2294064"/>
                </a:lnTo>
                <a:lnTo>
                  <a:pt x="1219911" y="2293607"/>
                </a:lnTo>
                <a:lnTo>
                  <a:pt x="1221765" y="2291740"/>
                </a:lnTo>
                <a:lnTo>
                  <a:pt x="1222235" y="2290622"/>
                </a:lnTo>
                <a:lnTo>
                  <a:pt x="1222235" y="2287994"/>
                </a:lnTo>
                <a:close/>
              </a:path>
              <a:path w="2435225" h="4483734">
                <a:moveTo>
                  <a:pt x="1222235" y="2240394"/>
                </a:moveTo>
                <a:lnTo>
                  <a:pt x="1221765" y="2239276"/>
                </a:lnTo>
                <a:lnTo>
                  <a:pt x="1219911" y="2237422"/>
                </a:lnTo>
                <a:lnTo>
                  <a:pt x="1218793" y="2236952"/>
                </a:lnTo>
                <a:lnTo>
                  <a:pt x="1216164" y="2236952"/>
                </a:lnTo>
                <a:lnTo>
                  <a:pt x="1215034" y="2237422"/>
                </a:lnTo>
                <a:lnTo>
                  <a:pt x="1213180" y="2239276"/>
                </a:lnTo>
                <a:lnTo>
                  <a:pt x="1212710" y="2240394"/>
                </a:lnTo>
                <a:lnTo>
                  <a:pt x="1212710" y="2243023"/>
                </a:lnTo>
                <a:lnTo>
                  <a:pt x="1213180" y="2244153"/>
                </a:lnTo>
                <a:lnTo>
                  <a:pt x="1215034" y="2246007"/>
                </a:lnTo>
                <a:lnTo>
                  <a:pt x="1216164" y="2246477"/>
                </a:lnTo>
                <a:lnTo>
                  <a:pt x="1218793" y="2246477"/>
                </a:lnTo>
                <a:lnTo>
                  <a:pt x="1219911" y="2246007"/>
                </a:lnTo>
                <a:lnTo>
                  <a:pt x="1221765" y="2244153"/>
                </a:lnTo>
                <a:lnTo>
                  <a:pt x="1222235" y="2243023"/>
                </a:lnTo>
                <a:lnTo>
                  <a:pt x="1222235" y="2240394"/>
                </a:lnTo>
                <a:close/>
              </a:path>
              <a:path w="2435225" h="4483734">
                <a:moveTo>
                  <a:pt x="1222235" y="2192807"/>
                </a:moveTo>
                <a:lnTo>
                  <a:pt x="1221765" y="2191677"/>
                </a:lnTo>
                <a:lnTo>
                  <a:pt x="1219911" y="2189823"/>
                </a:lnTo>
                <a:lnTo>
                  <a:pt x="1218793" y="2189353"/>
                </a:lnTo>
                <a:lnTo>
                  <a:pt x="1216164" y="2189353"/>
                </a:lnTo>
                <a:lnTo>
                  <a:pt x="1215034" y="2189823"/>
                </a:lnTo>
                <a:lnTo>
                  <a:pt x="1213180" y="2191677"/>
                </a:lnTo>
                <a:lnTo>
                  <a:pt x="1212710" y="2192807"/>
                </a:lnTo>
                <a:lnTo>
                  <a:pt x="1212710" y="2195436"/>
                </a:lnTo>
                <a:lnTo>
                  <a:pt x="1213180" y="2196554"/>
                </a:lnTo>
                <a:lnTo>
                  <a:pt x="1215034" y="2198408"/>
                </a:lnTo>
                <a:lnTo>
                  <a:pt x="1216164" y="2198878"/>
                </a:lnTo>
                <a:lnTo>
                  <a:pt x="1218793" y="2198878"/>
                </a:lnTo>
                <a:lnTo>
                  <a:pt x="1219911" y="2198408"/>
                </a:lnTo>
                <a:lnTo>
                  <a:pt x="1221765" y="2196554"/>
                </a:lnTo>
                <a:lnTo>
                  <a:pt x="1222235" y="2195436"/>
                </a:lnTo>
                <a:lnTo>
                  <a:pt x="1222235" y="2192807"/>
                </a:lnTo>
                <a:close/>
              </a:path>
              <a:path w="2435225" h="4483734">
                <a:moveTo>
                  <a:pt x="1222235" y="2145207"/>
                </a:moveTo>
                <a:lnTo>
                  <a:pt x="1221765" y="2144090"/>
                </a:lnTo>
                <a:lnTo>
                  <a:pt x="1219911" y="2142223"/>
                </a:lnTo>
                <a:lnTo>
                  <a:pt x="1218793" y="2141766"/>
                </a:lnTo>
                <a:lnTo>
                  <a:pt x="1216164" y="2141766"/>
                </a:lnTo>
                <a:lnTo>
                  <a:pt x="1215034" y="2142223"/>
                </a:lnTo>
                <a:lnTo>
                  <a:pt x="1213180" y="2144090"/>
                </a:lnTo>
                <a:lnTo>
                  <a:pt x="1212710" y="2145207"/>
                </a:lnTo>
                <a:lnTo>
                  <a:pt x="1212710" y="2147836"/>
                </a:lnTo>
                <a:lnTo>
                  <a:pt x="1213180" y="2148954"/>
                </a:lnTo>
                <a:lnTo>
                  <a:pt x="1215034" y="2150821"/>
                </a:lnTo>
                <a:lnTo>
                  <a:pt x="1216164" y="2151278"/>
                </a:lnTo>
                <a:lnTo>
                  <a:pt x="1218793" y="2151278"/>
                </a:lnTo>
                <a:lnTo>
                  <a:pt x="1219911" y="2150821"/>
                </a:lnTo>
                <a:lnTo>
                  <a:pt x="1221765" y="2148954"/>
                </a:lnTo>
                <a:lnTo>
                  <a:pt x="1222235" y="2147836"/>
                </a:lnTo>
                <a:lnTo>
                  <a:pt x="1222235" y="2145207"/>
                </a:lnTo>
                <a:close/>
              </a:path>
              <a:path w="2435225" h="4483734">
                <a:moveTo>
                  <a:pt x="1222235" y="2097608"/>
                </a:moveTo>
                <a:lnTo>
                  <a:pt x="1221765" y="2096490"/>
                </a:lnTo>
                <a:lnTo>
                  <a:pt x="1219911" y="2094636"/>
                </a:lnTo>
                <a:lnTo>
                  <a:pt x="1218793" y="2094166"/>
                </a:lnTo>
                <a:lnTo>
                  <a:pt x="1216164" y="2094166"/>
                </a:lnTo>
                <a:lnTo>
                  <a:pt x="1215034" y="2094636"/>
                </a:lnTo>
                <a:lnTo>
                  <a:pt x="1213180" y="2096490"/>
                </a:lnTo>
                <a:lnTo>
                  <a:pt x="1212710" y="2097608"/>
                </a:lnTo>
                <a:lnTo>
                  <a:pt x="1212710" y="2100237"/>
                </a:lnTo>
                <a:lnTo>
                  <a:pt x="1213180" y="2101367"/>
                </a:lnTo>
                <a:lnTo>
                  <a:pt x="1215034" y="2103221"/>
                </a:lnTo>
                <a:lnTo>
                  <a:pt x="1216164" y="2103691"/>
                </a:lnTo>
                <a:lnTo>
                  <a:pt x="1218793" y="2103691"/>
                </a:lnTo>
                <a:lnTo>
                  <a:pt x="1219911" y="2103221"/>
                </a:lnTo>
                <a:lnTo>
                  <a:pt x="1221765" y="2101367"/>
                </a:lnTo>
                <a:lnTo>
                  <a:pt x="1222235" y="2100237"/>
                </a:lnTo>
                <a:lnTo>
                  <a:pt x="1222235" y="2097608"/>
                </a:lnTo>
                <a:close/>
              </a:path>
              <a:path w="2435225" h="4483734">
                <a:moveTo>
                  <a:pt x="1222235" y="2050021"/>
                </a:moveTo>
                <a:lnTo>
                  <a:pt x="1221765" y="2048891"/>
                </a:lnTo>
                <a:lnTo>
                  <a:pt x="1219911" y="2047036"/>
                </a:lnTo>
                <a:lnTo>
                  <a:pt x="1218793" y="2046579"/>
                </a:lnTo>
                <a:lnTo>
                  <a:pt x="1216164" y="2046579"/>
                </a:lnTo>
                <a:lnTo>
                  <a:pt x="1215034" y="2047036"/>
                </a:lnTo>
                <a:lnTo>
                  <a:pt x="1213180" y="2048891"/>
                </a:lnTo>
                <a:lnTo>
                  <a:pt x="1212710" y="2050021"/>
                </a:lnTo>
                <a:lnTo>
                  <a:pt x="1212710" y="2052650"/>
                </a:lnTo>
                <a:lnTo>
                  <a:pt x="1213180" y="2053767"/>
                </a:lnTo>
                <a:lnTo>
                  <a:pt x="1215034" y="2055622"/>
                </a:lnTo>
                <a:lnTo>
                  <a:pt x="1216164" y="2056091"/>
                </a:lnTo>
                <a:lnTo>
                  <a:pt x="1218793" y="2056091"/>
                </a:lnTo>
                <a:lnTo>
                  <a:pt x="1219911" y="2055622"/>
                </a:lnTo>
                <a:lnTo>
                  <a:pt x="1221765" y="2053767"/>
                </a:lnTo>
                <a:lnTo>
                  <a:pt x="1222235" y="2052650"/>
                </a:lnTo>
                <a:lnTo>
                  <a:pt x="1222235" y="2050021"/>
                </a:lnTo>
                <a:close/>
              </a:path>
              <a:path w="2435225" h="4483734">
                <a:moveTo>
                  <a:pt x="1222235" y="2002421"/>
                </a:moveTo>
                <a:lnTo>
                  <a:pt x="1221765" y="2001304"/>
                </a:lnTo>
                <a:lnTo>
                  <a:pt x="1219911" y="1999449"/>
                </a:lnTo>
                <a:lnTo>
                  <a:pt x="1218793" y="1998980"/>
                </a:lnTo>
                <a:lnTo>
                  <a:pt x="1216164" y="1998980"/>
                </a:lnTo>
                <a:lnTo>
                  <a:pt x="1215034" y="1999449"/>
                </a:lnTo>
                <a:lnTo>
                  <a:pt x="1213180" y="2001304"/>
                </a:lnTo>
                <a:lnTo>
                  <a:pt x="1212710" y="2002421"/>
                </a:lnTo>
                <a:lnTo>
                  <a:pt x="1212710" y="2005050"/>
                </a:lnTo>
                <a:lnTo>
                  <a:pt x="1213180" y="2006180"/>
                </a:lnTo>
                <a:lnTo>
                  <a:pt x="1215034" y="2008035"/>
                </a:lnTo>
                <a:lnTo>
                  <a:pt x="1216164" y="2008492"/>
                </a:lnTo>
                <a:lnTo>
                  <a:pt x="1218793" y="2008492"/>
                </a:lnTo>
                <a:lnTo>
                  <a:pt x="1219911" y="2008035"/>
                </a:lnTo>
                <a:lnTo>
                  <a:pt x="1221765" y="2006180"/>
                </a:lnTo>
                <a:lnTo>
                  <a:pt x="1222235" y="2005050"/>
                </a:lnTo>
                <a:lnTo>
                  <a:pt x="1222235" y="2002421"/>
                </a:lnTo>
                <a:close/>
              </a:path>
              <a:path w="2435225" h="4483734">
                <a:moveTo>
                  <a:pt x="1222235" y="1954834"/>
                </a:moveTo>
                <a:lnTo>
                  <a:pt x="1221765" y="1953704"/>
                </a:lnTo>
                <a:lnTo>
                  <a:pt x="1219911" y="1951850"/>
                </a:lnTo>
                <a:lnTo>
                  <a:pt x="1218793" y="1951380"/>
                </a:lnTo>
                <a:lnTo>
                  <a:pt x="1216164" y="1951380"/>
                </a:lnTo>
                <a:lnTo>
                  <a:pt x="1215034" y="1951850"/>
                </a:lnTo>
                <a:lnTo>
                  <a:pt x="1213180" y="1953704"/>
                </a:lnTo>
                <a:lnTo>
                  <a:pt x="1212710" y="1954834"/>
                </a:lnTo>
                <a:lnTo>
                  <a:pt x="1212710" y="1957463"/>
                </a:lnTo>
                <a:lnTo>
                  <a:pt x="1213180" y="1958581"/>
                </a:lnTo>
                <a:lnTo>
                  <a:pt x="1215034" y="1960435"/>
                </a:lnTo>
                <a:lnTo>
                  <a:pt x="1216164" y="1960905"/>
                </a:lnTo>
                <a:lnTo>
                  <a:pt x="1218793" y="1960905"/>
                </a:lnTo>
                <a:lnTo>
                  <a:pt x="1219911" y="1960435"/>
                </a:lnTo>
                <a:lnTo>
                  <a:pt x="1221765" y="1958581"/>
                </a:lnTo>
                <a:lnTo>
                  <a:pt x="1222235" y="1957463"/>
                </a:lnTo>
                <a:lnTo>
                  <a:pt x="1222235" y="1954834"/>
                </a:lnTo>
                <a:close/>
              </a:path>
              <a:path w="2435225" h="4483734">
                <a:moveTo>
                  <a:pt x="1222235" y="1907235"/>
                </a:moveTo>
                <a:lnTo>
                  <a:pt x="1221765" y="1906117"/>
                </a:lnTo>
                <a:lnTo>
                  <a:pt x="1219911" y="1904250"/>
                </a:lnTo>
                <a:lnTo>
                  <a:pt x="1218793" y="1903793"/>
                </a:lnTo>
                <a:lnTo>
                  <a:pt x="1216164" y="1903793"/>
                </a:lnTo>
                <a:lnTo>
                  <a:pt x="1215034" y="1904250"/>
                </a:lnTo>
                <a:lnTo>
                  <a:pt x="1213180" y="1906117"/>
                </a:lnTo>
                <a:lnTo>
                  <a:pt x="1212710" y="1907235"/>
                </a:lnTo>
                <a:lnTo>
                  <a:pt x="1212710" y="1909864"/>
                </a:lnTo>
                <a:lnTo>
                  <a:pt x="1213180" y="1910981"/>
                </a:lnTo>
                <a:lnTo>
                  <a:pt x="1215034" y="1912848"/>
                </a:lnTo>
                <a:lnTo>
                  <a:pt x="1216164" y="1913305"/>
                </a:lnTo>
                <a:lnTo>
                  <a:pt x="1218793" y="1913305"/>
                </a:lnTo>
                <a:lnTo>
                  <a:pt x="1219911" y="1912848"/>
                </a:lnTo>
                <a:lnTo>
                  <a:pt x="1221765" y="1910981"/>
                </a:lnTo>
                <a:lnTo>
                  <a:pt x="1222235" y="1909864"/>
                </a:lnTo>
                <a:lnTo>
                  <a:pt x="1222235" y="1907235"/>
                </a:lnTo>
                <a:close/>
              </a:path>
              <a:path w="2435225" h="4483734">
                <a:moveTo>
                  <a:pt x="1222235" y="1859635"/>
                </a:moveTo>
                <a:lnTo>
                  <a:pt x="1221765" y="1858518"/>
                </a:lnTo>
                <a:lnTo>
                  <a:pt x="1219911" y="1856663"/>
                </a:lnTo>
                <a:lnTo>
                  <a:pt x="1218793" y="1856193"/>
                </a:lnTo>
                <a:lnTo>
                  <a:pt x="1216164" y="1856193"/>
                </a:lnTo>
                <a:lnTo>
                  <a:pt x="1215034" y="1856663"/>
                </a:lnTo>
                <a:lnTo>
                  <a:pt x="1213180" y="1858518"/>
                </a:lnTo>
                <a:lnTo>
                  <a:pt x="1212710" y="1859635"/>
                </a:lnTo>
                <a:lnTo>
                  <a:pt x="1212710" y="1862264"/>
                </a:lnTo>
                <a:lnTo>
                  <a:pt x="1213180" y="1863394"/>
                </a:lnTo>
                <a:lnTo>
                  <a:pt x="1215034" y="1865249"/>
                </a:lnTo>
                <a:lnTo>
                  <a:pt x="1216164" y="1865718"/>
                </a:lnTo>
                <a:lnTo>
                  <a:pt x="1218793" y="1865718"/>
                </a:lnTo>
                <a:lnTo>
                  <a:pt x="1219911" y="1865249"/>
                </a:lnTo>
                <a:lnTo>
                  <a:pt x="1221765" y="1863394"/>
                </a:lnTo>
                <a:lnTo>
                  <a:pt x="1222235" y="1862264"/>
                </a:lnTo>
                <a:lnTo>
                  <a:pt x="1222235" y="1859635"/>
                </a:lnTo>
                <a:close/>
              </a:path>
              <a:path w="2435225" h="4483734">
                <a:moveTo>
                  <a:pt x="1222235" y="1812048"/>
                </a:moveTo>
                <a:lnTo>
                  <a:pt x="1221765" y="1810918"/>
                </a:lnTo>
                <a:lnTo>
                  <a:pt x="1219911" y="1809064"/>
                </a:lnTo>
                <a:lnTo>
                  <a:pt x="1218793" y="1808594"/>
                </a:lnTo>
                <a:lnTo>
                  <a:pt x="1216164" y="1808594"/>
                </a:lnTo>
                <a:lnTo>
                  <a:pt x="1215034" y="1809064"/>
                </a:lnTo>
                <a:lnTo>
                  <a:pt x="1213180" y="1810918"/>
                </a:lnTo>
                <a:lnTo>
                  <a:pt x="1212710" y="1812048"/>
                </a:lnTo>
                <a:lnTo>
                  <a:pt x="1212710" y="1814677"/>
                </a:lnTo>
                <a:lnTo>
                  <a:pt x="1213180" y="1815795"/>
                </a:lnTo>
                <a:lnTo>
                  <a:pt x="1215034" y="1817649"/>
                </a:lnTo>
                <a:lnTo>
                  <a:pt x="1216164" y="1818119"/>
                </a:lnTo>
                <a:lnTo>
                  <a:pt x="1218793" y="1818119"/>
                </a:lnTo>
                <a:lnTo>
                  <a:pt x="1219911" y="1817649"/>
                </a:lnTo>
                <a:lnTo>
                  <a:pt x="1221765" y="1815795"/>
                </a:lnTo>
                <a:lnTo>
                  <a:pt x="1222235" y="1814677"/>
                </a:lnTo>
                <a:lnTo>
                  <a:pt x="1222235" y="1812048"/>
                </a:lnTo>
                <a:close/>
              </a:path>
              <a:path w="2435225" h="4483734">
                <a:moveTo>
                  <a:pt x="1222235" y="1764449"/>
                </a:moveTo>
                <a:lnTo>
                  <a:pt x="1221765" y="1763331"/>
                </a:lnTo>
                <a:lnTo>
                  <a:pt x="1219911" y="1761464"/>
                </a:lnTo>
                <a:lnTo>
                  <a:pt x="1218793" y="1761007"/>
                </a:lnTo>
                <a:lnTo>
                  <a:pt x="1216164" y="1761007"/>
                </a:lnTo>
                <a:lnTo>
                  <a:pt x="1215034" y="1761464"/>
                </a:lnTo>
                <a:lnTo>
                  <a:pt x="1213180" y="1763331"/>
                </a:lnTo>
                <a:lnTo>
                  <a:pt x="1212710" y="1764449"/>
                </a:lnTo>
                <a:lnTo>
                  <a:pt x="1212710" y="1767078"/>
                </a:lnTo>
                <a:lnTo>
                  <a:pt x="1213180" y="1768195"/>
                </a:lnTo>
                <a:lnTo>
                  <a:pt x="1215034" y="1770062"/>
                </a:lnTo>
                <a:lnTo>
                  <a:pt x="1216164" y="1770519"/>
                </a:lnTo>
                <a:lnTo>
                  <a:pt x="1218793" y="1770519"/>
                </a:lnTo>
                <a:lnTo>
                  <a:pt x="1219911" y="1770062"/>
                </a:lnTo>
                <a:lnTo>
                  <a:pt x="1221765" y="1768195"/>
                </a:lnTo>
                <a:lnTo>
                  <a:pt x="1222235" y="1767078"/>
                </a:lnTo>
                <a:lnTo>
                  <a:pt x="1222235" y="1764449"/>
                </a:lnTo>
                <a:close/>
              </a:path>
              <a:path w="2435225" h="4483734">
                <a:moveTo>
                  <a:pt x="1222235" y="1716849"/>
                </a:moveTo>
                <a:lnTo>
                  <a:pt x="1221765" y="1715731"/>
                </a:lnTo>
                <a:lnTo>
                  <a:pt x="1219911" y="1713877"/>
                </a:lnTo>
                <a:lnTo>
                  <a:pt x="1218793" y="1713407"/>
                </a:lnTo>
                <a:lnTo>
                  <a:pt x="1216164" y="1713407"/>
                </a:lnTo>
                <a:lnTo>
                  <a:pt x="1215034" y="1713877"/>
                </a:lnTo>
                <a:lnTo>
                  <a:pt x="1213180" y="1715731"/>
                </a:lnTo>
                <a:lnTo>
                  <a:pt x="1212710" y="1716849"/>
                </a:lnTo>
                <a:lnTo>
                  <a:pt x="1212710" y="1719478"/>
                </a:lnTo>
                <a:lnTo>
                  <a:pt x="1213180" y="1720608"/>
                </a:lnTo>
                <a:lnTo>
                  <a:pt x="1215034" y="1722462"/>
                </a:lnTo>
                <a:lnTo>
                  <a:pt x="1216164" y="1722932"/>
                </a:lnTo>
                <a:lnTo>
                  <a:pt x="1218793" y="1722932"/>
                </a:lnTo>
                <a:lnTo>
                  <a:pt x="1219911" y="1722462"/>
                </a:lnTo>
                <a:lnTo>
                  <a:pt x="1221765" y="1720608"/>
                </a:lnTo>
                <a:lnTo>
                  <a:pt x="1222235" y="1719478"/>
                </a:lnTo>
                <a:lnTo>
                  <a:pt x="1222235" y="1716849"/>
                </a:lnTo>
                <a:close/>
              </a:path>
              <a:path w="2435225" h="4483734">
                <a:moveTo>
                  <a:pt x="1222235" y="1669262"/>
                </a:moveTo>
                <a:lnTo>
                  <a:pt x="1221765" y="1668145"/>
                </a:lnTo>
                <a:lnTo>
                  <a:pt x="1219911" y="1666278"/>
                </a:lnTo>
                <a:lnTo>
                  <a:pt x="1218793" y="1665820"/>
                </a:lnTo>
                <a:lnTo>
                  <a:pt x="1216164" y="1665820"/>
                </a:lnTo>
                <a:lnTo>
                  <a:pt x="1215034" y="1666278"/>
                </a:lnTo>
                <a:lnTo>
                  <a:pt x="1213180" y="1668145"/>
                </a:lnTo>
                <a:lnTo>
                  <a:pt x="1212710" y="1669262"/>
                </a:lnTo>
                <a:lnTo>
                  <a:pt x="1212710" y="1671891"/>
                </a:lnTo>
                <a:lnTo>
                  <a:pt x="1213180" y="1673009"/>
                </a:lnTo>
                <a:lnTo>
                  <a:pt x="1215034" y="1674876"/>
                </a:lnTo>
                <a:lnTo>
                  <a:pt x="1216164" y="1675333"/>
                </a:lnTo>
                <a:lnTo>
                  <a:pt x="1218793" y="1675333"/>
                </a:lnTo>
                <a:lnTo>
                  <a:pt x="1219911" y="1674876"/>
                </a:lnTo>
                <a:lnTo>
                  <a:pt x="1221765" y="1673009"/>
                </a:lnTo>
                <a:lnTo>
                  <a:pt x="1222235" y="1671891"/>
                </a:lnTo>
                <a:lnTo>
                  <a:pt x="1222235" y="1669262"/>
                </a:lnTo>
                <a:close/>
              </a:path>
              <a:path w="2435225" h="4483734">
                <a:moveTo>
                  <a:pt x="1222235" y="1621663"/>
                </a:moveTo>
                <a:lnTo>
                  <a:pt x="1221765" y="1620545"/>
                </a:lnTo>
                <a:lnTo>
                  <a:pt x="1219911" y="1618691"/>
                </a:lnTo>
                <a:lnTo>
                  <a:pt x="1218793" y="1618221"/>
                </a:lnTo>
                <a:lnTo>
                  <a:pt x="1216164" y="1618221"/>
                </a:lnTo>
                <a:lnTo>
                  <a:pt x="1215034" y="1618691"/>
                </a:lnTo>
                <a:lnTo>
                  <a:pt x="1213180" y="1620545"/>
                </a:lnTo>
                <a:lnTo>
                  <a:pt x="1212710" y="1621663"/>
                </a:lnTo>
                <a:lnTo>
                  <a:pt x="1212710" y="1624291"/>
                </a:lnTo>
                <a:lnTo>
                  <a:pt x="1213180" y="1625422"/>
                </a:lnTo>
                <a:lnTo>
                  <a:pt x="1215034" y="1627276"/>
                </a:lnTo>
                <a:lnTo>
                  <a:pt x="1216164" y="1627733"/>
                </a:lnTo>
                <a:lnTo>
                  <a:pt x="1218793" y="1627733"/>
                </a:lnTo>
                <a:lnTo>
                  <a:pt x="1219911" y="1627276"/>
                </a:lnTo>
                <a:lnTo>
                  <a:pt x="1221765" y="1625422"/>
                </a:lnTo>
                <a:lnTo>
                  <a:pt x="1222235" y="1624291"/>
                </a:lnTo>
                <a:lnTo>
                  <a:pt x="1222235" y="1621663"/>
                </a:lnTo>
                <a:close/>
              </a:path>
              <a:path w="2435225" h="4483734">
                <a:moveTo>
                  <a:pt x="1222235" y="1574076"/>
                </a:moveTo>
                <a:lnTo>
                  <a:pt x="1221765" y="1572945"/>
                </a:lnTo>
                <a:lnTo>
                  <a:pt x="1219911" y="1571091"/>
                </a:lnTo>
                <a:lnTo>
                  <a:pt x="1218793" y="1570621"/>
                </a:lnTo>
                <a:lnTo>
                  <a:pt x="1216164" y="1570621"/>
                </a:lnTo>
                <a:lnTo>
                  <a:pt x="1215034" y="1571091"/>
                </a:lnTo>
                <a:lnTo>
                  <a:pt x="1213180" y="1572945"/>
                </a:lnTo>
                <a:lnTo>
                  <a:pt x="1212710" y="1574076"/>
                </a:lnTo>
                <a:lnTo>
                  <a:pt x="1212710" y="1576705"/>
                </a:lnTo>
                <a:lnTo>
                  <a:pt x="1213180" y="1577822"/>
                </a:lnTo>
                <a:lnTo>
                  <a:pt x="1215034" y="1579676"/>
                </a:lnTo>
                <a:lnTo>
                  <a:pt x="1216164" y="1580146"/>
                </a:lnTo>
                <a:lnTo>
                  <a:pt x="1218793" y="1580146"/>
                </a:lnTo>
                <a:lnTo>
                  <a:pt x="1219911" y="1579676"/>
                </a:lnTo>
                <a:lnTo>
                  <a:pt x="1221765" y="1577822"/>
                </a:lnTo>
                <a:lnTo>
                  <a:pt x="1222235" y="1576705"/>
                </a:lnTo>
                <a:lnTo>
                  <a:pt x="1222235" y="1574076"/>
                </a:lnTo>
                <a:close/>
              </a:path>
              <a:path w="2435225" h="4483734">
                <a:moveTo>
                  <a:pt x="1222235" y="1526476"/>
                </a:moveTo>
                <a:lnTo>
                  <a:pt x="1221765" y="1525358"/>
                </a:lnTo>
                <a:lnTo>
                  <a:pt x="1219911" y="1523492"/>
                </a:lnTo>
                <a:lnTo>
                  <a:pt x="1218793" y="1523034"/>
                </a:lnTo>
                <a:lnTo>
                  <a:pt x="1216164" y="1523034"/>
                </a:lnTo>
                <a:lnTo>
                  <a:pt x="1215034" y="1523492"/>
                </a:lnTo>
                <a:lnTo>
                  <a:pt x="1213180" y="1525358"/>
                </a:lnTo>
                <a:lnTo>
                  <a:pt x="1212710" y="1526476"/>
                </a:lnTo>
                <a:lnTo>
                  <a:pt x="1212710" y="1529105"/>
                </a:lnTo>
                <a:lnTo>
                  <a:pt x="1213180" y="1530223"/>
                </a:lnTo>
                <a:lnTo>
                  <a:pt x="1215034" y="1532089"/>
                </a:lnTo>
                <a:lnTo>
                  <a:pt x="1216164" y="1532547"/>
                </a:lnTo>
                <a:lnTo>
                  <a:pt x="1218793" y="1532547"/>
                </a:lnTo>
                <a:lnTo>
                  <a:pt x="1219911" y="1532089"/>
                </a:lnTo>
                <a:lnTo>
                  <a:pt x="1221765" y="1530223"/>
                </a:lnTo>
                <a:lnTo>
                  <a:pt x="1222235" y="1529105"/>
                </a:lnTo>
                <a:lnTo>
                  <a:pt x="1222235" y="1526476"/>
                </a:lnTo>
                <a:close/>
              </a:path>
              <a:path w="2435225" h="4483734">
                <a:moveTo>
                  <a:pt x="1222235" y="1478876"/>
                </a:moveTo>
                <a:lnTo>
                  <a:pt x="1221765" y="1477759"/>
                </a:lnTo>
                <a:lnTo>
                  <a:pt x="1219911" y="1475905"/>
                </a:lnTo>
                <a:lnTo>
                  <a:pt x="1218793" y="1475435"/>
                </a:lnTo>
                <a:lnTo>
                  <a:pt x="1216164" y="1475435"/>
                </a:lnTo>
                <a:lnTo>
                  <a:pt x="1215034" y="1475905"/>
                </a:lnTo>
                <a:lnTo>
                  <a:pt x="1213180" y="1477759"/>
                </a:lnTo>
                <a:lnTo>
                  <a:pt x="1212710" y="1478876"/>
                </a:lnTo>
                <a:lnTo>
                  <a:pt x="1212710" y="1481505"/>
                </a:lnTo>
                <a:lnTo>
                  <a:pt x="1213180" y="1482636"/>
                </a:lnTo>
                <a:lnTo>
                  <a:pt x="1215034" y="1484490"/>
                </a:lnTo>
                <a:lnTo>
                  <a:pt x="1216164" y="1484960"/>
                </a:lnTo>
                <a:lnTo>
                  <a:pt x="1218793" y="1484960"/>
                </a:lnTo>
                <a:lnTo>
                  <a:pt x="1219911" y="1484490"/>
                </a:lnTo>
                <a:lnTo>
                  <a:pt x="1221765" y="1482636"/>
                </a:lnTo>
                <a:lnTo>
                  <a:pt x="1222235" y="1481505"/>
                </a:lnTo>
                <a:lnTo>
                  <a:pt x="1222235" y="1478876"/>
                </a:lnTo>
                <a:close/>
              </a:path>
              <a:path w="2435225" h="4483734">
                <a:moveTo>
                  <a:pt x="1222235" y="1431290"/>
                </a:moveTo>
                <a:lnTo>
                  <a:pt x="1221765" y="1430159"/>
                </a:lnTo>
                <a:lnTo>
                  <a:pt x="1219911" y="1428305"/>
                </a:lnTo>
                <a:lnTo>
                  <a:pt x="1218793" y="1427835"/>
                </a:lnTo>
                <a:lnTo>
                  <a:pt x="1216164" y="1427835"/>
                </a:lnTo>
                <a:lnTo>
                  <a:pt x="1215034" y="1428305"/>
                </a:lnTo>
                <a:lnTo>
                  <a:pt x="1213180" y="1430159"/>
                </a:lnTo>
                <a:lnTo>
                  <a:pt x="1212710" y="1431290"/>
                </a:lnTo>
                <a:lnTo>
                  <a:pt x="1212710" y="1433918"/>
                </a:lnTo>
                <a:lnTo>
                  <a:pt x="1213180" y="1435036"/>
                </a:lnTo>
                <a:lnTo>
                  <a:pt x="1215034" y="1436890"/>
                </a:lnTo>
                <a:lnTo>
                  <a:pt x="1216164" y="1437360"/>
                </a:lnTo>
                <a:lnTo>
                  <a:pt x="1218793" y="1437360"/>
                </a:lnTo>
                <a:lnTo>
                  <a:pt x="1219911" y="1436890"/>
                </a:lnTo>
                <a:lnTo>
                  <a:pt x="1221765" y="1435036"/>
                </a:lnTo>
                <a:lnTo>
                  <a:pt x="1222235" y="1433918"/>
                </a:lnTo>
                <a:lnTo>
                  <a:pt x="1222235" y="1431290"/>
                </a:lnTo>
                <a:close/>
              </a:path>
              <a:path w="2435225" h="4483734">
                <a:moveTo>
                  <a:pt x="1222235" y="1383690"/>
                </a:moveTo>
                <a:lnTo>
                  <a:pt x="1221765" y="1382572"/>
                </a:lnTo>
                <a:lnTo>
                  <a:pt x="1219911" y="1380705"/>
                </a:lnTo>
                <a:lnTo>
                  <a:pt x="1218793" y="1380248"/>
                </a:lnTo>
                <a:lnTo>
                  <a:pt x="1216164" y="1380248"/>
                </a:lnTo>
                <a:lnTo>
                  <a:pt x="1215034" y="1380705"/>
                </a:lnTo>
                <a:lnTo>
                  <a:pt x="1213180" y="1382572"/>
                </a:lnTo>
                <a:lnTo>
                  <a:pt x="1212710" y="1383690"/>
                </a:lnTo>
                <a:lnTo>
                  <a:pt x="1212710" y="1386319"/>
                </a:lnTo>
                <a:lnTo>
                  <a:pt x="1213180" y="1387436"/>
                </a:lnTo>
                <a:lnTo>
                  <a:pt x="1215034" y="1389303"/>
                </a:lnTo>
                <a:lnTo>
                  <a:pt x="1216164" y="1389761"/>
                </a:lnTo>
                <a:lnTo>
                  <a:pt x="1218793" y="1389761"/>
                </a:lnTo>
                <a:lnTo>
                  <a:pt x="1219911" y="1389303"/>
                </a:lnTo>
                <a:lnTo>
                  <a:pt x="1221765" y="1387436"/>
                </a:lnTo>
                <a:lnTo>
                  <a:pt x="1222235" y="1386319"/>
                </a:lnTo>
                <a:lnTo>
                  <a:pt x="1222235" y="1383690"/>
                </a:lnTo>
                <a:close/>
              </a:path>
              <a:path w="2435225" h="4483734">
                <a:moveTo>
                  <a:pt x="1222235" y="1336090"/>
                </a:moveTo>
                <a:lnTo>
                  <a:pt x="1221765" y="1334973"/>
                </a:lnTo>
                <a:lnTo>
                  <a:pt x="1219911" y="1333119"/>
                </a:lnTo>
                <a:lnTo>
                  <a:pt x="1218793" y="1332649"/>
                </a:lnTo>
                <a:lnTo>
                  <a:pt x="1216164" y="1332649"/>
                </a:lnTo>
                <a:lnTo>
                  <a:pt x="1215034" y="1333119"/>
                </a:lnTo>
                <a:lnTo>
                  <a:pt x="1213180" y="1334973"/>
                </a:lnTo>
                <a:lnTo>
                  <a:pt x="1212710" y="1336090"/>
                </a:lnTo>
                <a:lnTo>
                  <a:pt x="1212710" y="1338719"/>
                </a:lnTo>
                <a:lnTo>
                  <a:pt x="1213180" y="1339850"/>
                </a:lnTo>
                <a:lnTo>
                  <a:pt x="1215034" y="1341704"/>
                </a:lnTo>
                <a:lnTo>
                  <a:pt x="1216164" y="1342174"/>
                </a:lnTo>
                <a:lnTo>
                  <a:pt x="1218793" y="1342174"/>
                </a:lnTo>
                <a:lnTo>
                  <a:pt x="1219911" y="1341704"/>
                </a:lnTo>
                <a:lnTo>
                  <a:pt x="1221765" y="1339850"/>
                </a:lnTo>
                <a:lnTo>
                  <a:pt x="1222235" y="1338719"/>
                </a:lnTo>
                <a:lnTo>
                  <a:pt x="1222235" y="1336090"/>
                </a:lnTo>
                <a:close/>
              </a:path>
              <a:path w="2435225" h="4483734">
                <a:moveTo>
                  <a:pt x="1222235" y="1288503"/>
                </a:moveTo>
                <a:lnTo>
                  <a:pt x="1221765" y="1287386"/>
                </a:lnTo>
                <a:lnTo>
                  <a:pt x="1219911" y="1285519"/>
                </a:lnTo>
                <a:lnTo>
                  <a:pt x="1218793" y="1285062"/>
                </a:lnTo>
                <a:lnTo>
                  <a:pt x="1216164" y="1285062"/>
                </a:lnTo>
                <a:lnTo>
                  <a:pt x="1215034" y="1285519"/>
                </a:lnTo>
                <a:lnTo>
                  <a:pt x="1213180" y="1287386"/>
                </a:lnTo>
                <a:lnTo>
                  <a:pt x="1212710" y="1288503"/>
                </a:lnTo>
                <a:lnTo>
                  <a:pt x="1212710" y="1291132"/>
                </a:lnTo>
                <a:lnTo>
                  <a:pt x="1213180" y="1292250"/>
                </a:lnTo>
                <a:lnTo>
                  <a:pt x="1215034" y="1294117"/>
                </a:lnTo>
                <a:lnTo>
                  <a:pt x="1216164" y="1294574"/>
                </a:lnTo>
                <a:lnTo>
                  <a:pt x="1218793" y="1294574"/>
                </a:lnTo>
                <a:lnTo>
                  <a:pt x="1219911" y="1294117"/>
                </a:lnTo>
                <a:lnTo>
                  <a:pt x="1221765" y="1292250"/>
                </a:lnTo>
                <a:lnTo>
                  <a:pt x="1222235" y="1291132"/>
                </a:lnTo>
                <a:lnTo>
                  <a:pt x="1222235" y="1288503"/>
                </a:lnTo>
                <a:close/>
              </a:path>
              <a:path w="2435225" h="4483734">
                <a:moveTo>
                  <a:pt x="1222235" y="1240904"/>
                </a:moveTo>
                <a:lnTo>
                  <a:pt x="1221765" y="1239786"/>
                </a:lnTo>
                <a:lnTo>
                  <a:pt x="1219911" y="1237932"/>
                </a:lnTo>
                <a:lnTo>
                  <a:pt x="1218793" y="1237462"/>
                </a:lnTo>
                <a:lnTo>
                  <a:pt x="1216164" y="1237462"/>
                </a:lnTo>
                <a:lnTo>
                  <a:pt x="1215034" y="1237932"/>
                </a:lnTo>
                <a:lnTo>
                  <a:pt x="1213180" y="1239786"/>
                </a:lnTo>
                <a:lnTo>
                  <a:pt x="1212710" y="1240904"/>
                </a:lnTo>
                <a:lnTo>
                  <a:pt x="1212710" y="1243533"/>
                </a:lnTo>
                <a:lnTo>
                  <a:pt x="1213180" y="1244663"/>
                </a:lnTo>
                <a:lnTo>
                  <a:pt x="1215034" y="1246517"/>
                </a:lnTo>
                <a:lnTo>
                  <a:pt x="1216164" y="1246974"/>
                </a:lnTo>
                <a:lnTo>
                  <a:pt x="1218793" y="1246974"/>
                </a:lnTo>
                <a:lnTo>
                  <a:pt x="1219911" y="1246517"/>
                </a:lnTo>
                <a:lnTo>
                  <a:pt x="1221765" y="1244663"/>
                </a:lnTo>
                <a:lnTo>
                  <a:pt x="1222235" y="1243533"/>
                </a:lnTo>
                <a:lnTo>
                  <a:pt x="1222235" y="1240904"/>
                </a:lnTo>
                <a:close/>
              </a:path>
              <a:path w="2435225" h="4483734">
                <a:moveTo>
                  <a:pt x="1222235" y="1193317"/>
                </a:moveTo>
                <a:lnTo>
                  <a:pt x="1221765" y="1192187"/>
                </a:lnTo>
                <a:lnTo>
                  <a:pt x="1219911" y="1190332"/>
                </a:lnTo>
                <a:lnTo>
                  <a:pt x="1218793" y="1189863"/>
                </a:lnTo>
                <a:lnTo>
                  <a:pt x="1216164" y="1189863"/>
                </a:lnTo>
                <a:lnTo>
                  <a:pt x="1215034" y="1190332"/>
                </a:lnTo>
                <a:lnTo>
                  <a:pt x="1213180" y="1192187"/>
                </a:lnTo>
                <a:lnTo>
                  <a:pt x="1212710" y="1193317"/>
                </a:lnTo>
                <a:lnTo>
                  <a:pt x="1212710" y="1195946"/>
                </a:lnTo>
                <a:lnTo>
                  <a:pt x="1213180" y="1197063"/>
                </a:lnTo>
                <a:lnTo>
                  <a:pt x="1215034" y="1198918"/>
                </a:lnTo>
                <a:lnTo>
                  <a:pt x="1216164" y="1199388"/>
                </a:lnTo>
                <a:lnTo>
                  <a:pt x="1218793" y="1199388"/>
                </a:lnTo>
                <a:lnTo>
                  <a:pt x="1219911" y="1198918"/>
                </a:lnTo>
                <a:lnTo>
                  <a:pt x="1221765" y="1197063"/>
                </a:lnTo>
                <a:lnTo>
                  <a:pt x="1222235" y="1195946"/>
                </a:lnTo>
                <a:lnTo>
                  <a:pt x="1222235" y="1193317"/>
                </a:lnTo>
                <a:close/>
              </a:path>
              <a:path w="2435225" h="4483734">
                <a:moveTo>
                  <a:pt x="1222235" y="1145717"/>
                </a:moveTo>
                <a:lnTo>
                  <a:pt x="1221765" y="1144600"/>
                </a:lnTo>
                <a:lnTo>
                  <a:pt x="1219911" y="1142733"/>
                </a:lnTo>
                <a:lnTo>
                  <a:pt x="1218793" y="1142276"/>
                </a:lnTo>
                <a:lnTo>
                  <a:pt x="1216164" y="1142276"/>
                </a:lnTo>
                <a:lnTo>
                  <a:pt x="1215034" y="1142733"/>
                </a:lnTo>
                <a:lnTo>
                  <a:pt x="1213180" y="1144600"/>
                </a:lnTo>
                <a:lnTo>
                  <a:pt x="1212710" y="1145717"/>
                </a:lnTo>
                <a:lnTo>
                  <a:pt x="1212710" y="1148346"/>
                </a:lnTo>
                <a:lnTo>
                  <a:pt x="1213180" y="1149464"/>
                </a:lnTo>
                <a:lnTo>
                  <a:pt x="1215034" y="1151331"/>
                </a:lnTo>
                <a:lnTo>
                  <a:pt x="1216164" y="1151788"/>
                </a:lnTo>
                <a:lnTo>
                  <a:pt x="1218793" y="1151788"/>
                </a:lnTo>
                <a:lnTo>
                  <a:pt x="1219911" y="1151331"/>
                </a:lnTo>
                <a:lnTo>
                  <a:pt x="1221765" y="1149464"/>
                </a:lnTo>
                <a:lnTo>
                  <a:pt x="1222235" y="1148346"/>
                </a:lnTo>
                <a:lnTo>
                  <a:pt x="1222235" y="1145717"/>
                </a:lnTo>
                <a:close/>
              </a:path>
              <a:path w="2435225" h="4483734">
                <a:moveTo>
                  <a:pt x="1222235" y="1098118"/>
                </a:moveTo>
                <a:lnTo>
                  <a:pt x="1221765" y="1097000"/>
                </a:lnTo>
                <a:lnTo>
                  <a:pt x="1219911" y="1095146"/>
                </a:lnTo>
                <a:lnTo>
                  <a:pt x="1218793" y="1094676"/>
                </a:lnTo>
                <a:lnTo>
                  <a:pt x="1216164" y="1094676"/>
                </a:lnTo>
                <a:lnTo>
                  <a:pt x="1215034" y="1095146"/>
                </a:lnTo>
                <a:lnTo>
                  <a:pt x="1213180" y="1097000"/>
                </a:lnTo>
                <a:lnTo>
                  <a:pt x="1212710" y="1098118"/>
                </a:lnTo>
                <a:lnTo>
                  <a:pt x="1212710" y="1100747"/>
                </a:lnTo>
                <a:lnTo>
                  <a:pt x="1213180" y="1101877"/>
                </a:lnTo>
                <a:lnTo>
                  <a:pt x="1215034" y="1103731"/>
                </a:lnTo>
                <a:lnTo>
                  <a:pt x="1216164" y="1104201"/>
                </a:lnTo>
                <a:lnTo>
                  <a:pt x="1218793" y="1104201"/>
                </a:lnTo>
                <a:lnTo>
                  <a:pt x="1219911" y="1103731"/>
                </a:lnTo>
                <a:lnTo>
                  <a:pt x="1221765" y="1101877"/>
                </a:lnTo>
                <a:lnTo>
                  <a:pt x="1222235" y="1100747"/>
                </a:lnTo>
                <a:lnTo>
                  <a:pt x="1222235" y="1098118"/>
                </a:lnTo>
                <a:close/>
              </a:path>
              <a:path w="2435225" h="4483734">
                <a:moveTo>
                  <a:pt x="1222235" y="1050531"/>
                </a:moveTo>
                <a:lnTo>
                  <a:pt x="1221765" y="1049401"/>
                </a:lnTo>
                <a:lnTo>
                  <a:pt x="1219911" y="1047546"/>
                </a:lnTo>
                <a:lnTo>
                  <a:pt x="1218793" y="1047089"/>
                </a:lnTo>
                <a:lnTo>
                  <a:pt x="1216164" y="1047089"/>
                </a:lnTo>
                <a:lnTo>
                  <a:pt x="1215034" y="1047546"/>
                </a:lnTo>
                <a:lnTo>
                  <a:pt x="1213180" y="1049401"/>
                </a:lnTo>
                <a:lnTo>
                  <a:pt x="1212710" y="1050531"/>
                </a:lnTo>
                <a:lnTo>
                  <a:pt x="1212710" y="1053160"/>
                </a:lnTo>
                <a:lnTo>
                  <a:pt x="1213180" y="1054277"/>
                </a:lnTo>
                <a:lnTo>
                  <a:pt x="1215034" y="1056132"/>
                </a:lnTo>
                <a:lnTo>
                  <a:pt x="1216164" y="1056601"/>
                </a:lnTo>
                <a:lnTo>
                  <a:pt x="1218793" y="1056601"/>
                </a:lnTo>
                <a:lnTo>
                  <a:pt x="1219911" y="1056132"/>
                </a:lnTo>
                <a:lnTo>
                  <a:pt x="1221765" y="1054277"/>
                </a:lnTo>
                <a:lnTo>
                  <a:pt x="1222235" y="1053160"/>
                </a:lnTo>
                <a:lnTo>
                  <a:pt x="1222235" y="1050531"/>
                </a:lnTo>
                <a:close/>
              </a:path>
              <a:path w="2435225" h="4483734">
                <a:moveTo>
                  <a:pt x="1222235" y="1002931"/>
                </a:moveTo>
                <a:lnTo>
                  <a:pt x="1221765" y="1001814"/>
                </a:lnTo>
                <a:lnTo>
                  <a:pt x="1219911" y="999947"/>
                </a:lnTo>
                <a:lnTo>
                  <a:pt x="1218793" y="999490"/>
                </a:lnTo>
                <a:lnTo>
                  <a:pt x="1216164" y="999490"/>
                </a:lnTo>
                <a:lnTo>
                  <a:pt x="1215034" y="999947"/>
                </a:lnTo>
                <a:lnTo>
                  <a:pt x="1213180" y="1001814"/>
                </a:lnTo>
                <a:lnTo>
                  <a:pt x="1212710" y="1002931"/>
                </a:lnTo>
                <a:lnTo>
                  <a:pt x="1212710" y="1005560"/>
                </a:lnTo>
                <a:lnTo>
                  <a:pt x="1213180" y="1006678"/>
                </a:lnTo>
                <a:lnTo>
                  <a:pt x="1215034" y="1008545"/>
                </a:lnTo>
                <a:lnTo>
                  <a:pt x="1216164" y="1009002"/>
                </a:lnTo>
                <a:lnTo>
                  <a:pt x="1218793" y="1009002"/>
                </a:lnTo>
                <a:lnTo>
                  <a:pt x="1219911" y="1008545"/>
                </a:lnTo>
                <a:lnTo>
                  <a:pt x="1221765" y="1006678"/>
                </a:lnTo>
                <a:lnTo>
                  <a:pt x="1222235" y="1005560"/>
                </a:lnTo>
                <a:lnTo>
                  <a:pt x="1222235" y="1002931"/>
                </a:lnTo>
                <a:close/>
              </a:path>
              <a:path w="2435225" h="4483734">
                <a:moveTo>
                  <a:pt x="1222235" y="955344"/>
                </a:moveTo>
                <a:lnTo>
                  <a:pt x="1221765" y="954214"/>
                </a:lnTo>
                <a:lnTo>
                  <a:pt x="1219911" y="952360"/>
                </a:lnTo>
                <a:lnTo>
                  <a:pt x="1218793" y="951890"/>
                </a:lnTo>
                <a:lnTo>
                  <a:pt x="1216164" y="951890"/>
                </a:lnTo>
                <a:lnTo>
                  <a:pt x="1215034" y="952360"/>
                </a:lnTo>
                <a:lnTo>
                  <a:pt x="1213180" y="954214"/>
                </a:lnTo>
                <a:lnTo>
                  <a:pt x="1212710" y="955344"/>
                </a:lnTo>
                <a:lnTo>
                  <a:pt x="1212710" y="957973"/>
                </a:lnTo>
                <a:lnTo>
                  <a:pt x="1213180" y="959091"/>
                </a:lnTo>
                <a:lnTo>
                  <a:pt x="1215034" y="960945"/>
                </a:lnTo>
                <a:lnTo>
                  <a:pt x="1216164" y="961415"/>
                </a:lnTo>
                <a:lnTo>
                  <a:pt x="1218793" y="961415"/>
                </a:lnTo>
                <a:lnTo>
                  <a:pt x="1219911" y="960945"/>
                </a:lnTo>
                <a:lnTo>
                  <a:pt x="1221765" y="959091"/>
                </a:lnTo>
                <a:lnTo>
                  <a:pt x="1222235" y="957973"/>
                </a:lnTo>
                <a:lnTo>
                  <a:pt x="1222235" y="955344"/>
                </a:lnTo>
                <a:close/>
              </a:path>
              <a:path w="2435225" h="4483734">
                <a:moveTo>
                  <a:pt x="1222235" y="907745"/>
                </a:moveTo>
                <a:lnTo>
                  <a:pt x="1221765" y="906627"/>
                </a:lnTo>
                <a:lnTo>
                  <a:pt x="1219911" y="904760"/>
                </a:lnTo>
                <a:lnTo>
                  <a:pt x="1218793" y="904303"/>
                </a:lnTo>
                <a:lnTo>
                  <a:pt x="1216164" y="904303"/>
                </a:lnTo>
                <a:lnTo>
                  <a:pt x="1215034" y="904760"/>
                </a:lnTo>
                <a:lnTo>
                  <a:pt x="1213180" y="906627"/>
                </a:lnTo>
                <a:lnTo>
                  <a:pt x="1212710" y="907745"/>
                </a:lnTo>
                <a:lnTo>
                  <a:pt x="1212710" y="910374"/>
                </a:lnTo>
                <a:lnTo>
                  <a:pt x="1213180" y="911491"/>
                </a:lnTo>
                <a:lnTo>
                  <a:pt x="1215034" y="913358"/>
                </a:lnTo>
                <a:lnTo>
                  <a:pt x="1216164" y="913815"/>
                </a:lnTo>
                <a:lnTo>
                  <a:pt x="1218793" y="913815"/>
                </a:lnTo>
                <a:lnTo>
                  <a:pt x="1219911" y="913358"/>
                </a:lnTo>
                <a:lnTo>
                  <a:pt x="1221765" y="911491"/>
                </a:lnTo>
                <a:lnTo>
                  <a:pt x="1222235" y="910374"/>
                </a:lnTo>
                <a:lnTo>
                  <a:pt x="1222235" y="907745"/>
                </a:lnTo>
                <a:close/>
              </a:path>
              <a:path w="2435225" h="4483734">
                <a:moveTo>
                  <a:pt x="1222235" y="860145"/>
                </a:moveTo>
                <a:lnTo>
                  <a:pt x="1221765" y="859028"/>
                </a:lnTo>
                <a:lnTo>
                  <a:pt x="1219911" y="857173"/>
                </a:lnTo>
                <a:lnTo>
                  <a:pt x="1218793" y="856703"/>
                </a:lnTo>
                <a:lnTo>
                  <a:pt x="1216164" y="856703"/>
                </a:lnTo>
                <a:lnTo>
                  <a:pt x="1215034" y="857173"/>
                </a:lnTo>
                <a:lnTo>
                  <a:pt x="1213180" y="859028"/>
                </a:lnTo>
                <a:lnTo>
                  <a:pt x="1212710" y="860145"/>
                </a:lnTo>
                <a:lnTo>
                  <a:pt x="1212710" y="862774"/>
                </a:lnTo>
                <a:lnTo>
                  <a:pt x="1213180" y="863904"/>
                </a:lnTo>
                <a:lnTo>
                  <a:pt x="1215034" y="865759"/>
                </a:lnTo>
                <a:lnTo>
                  <a:pt x="1216164" y="866228"/>
                </a:lnTo>
                <a:lnTo>
                  <a:pt x="1218793" y="866228"/>
                </a:lnTo>
                <a:lnTo>
                  <a:pt x="1219911" y="865759"/>
                </a:lnTo>
                <a:lnTo>
                  <a:pt x="1221765" y="863904"/>
                </a:lnTo>
                <a:lnTo>
                  <a:pt x="1222235" y="862774"/>
                </a:lnTo>
                <a:lnTo>
                  <a:pt x="1222235" y="860145"/>
                </a:lnTo>
                <a:close/>
              </a:path>
              <a:path w="2435225" h="4483734">
                <a:moveTo>
                  <a:pt x="1222235" y="812558"/>
                </a:moveTo>
                <a:lnTo>
                  <a:pt x="1221765" y="811428"/>
                </a:lnTo>
                <a:lnTo>
                  <a:pt x="1219911" y="809574"/>
                </a:lnTo>
                <a:lnTo>
                  <a:pt x="1218793" y="809104"/>
                </a:lnTo>
                <a:lnTo>
                  <a:pt x="1216164" y="809104"/>
                </a:lnTo>
                <a:lnTo>
                  <a:pt x="1215034" y="809574"/>
                </a:lnTo>
                <a:lnTo>
                  <a:pt x="1213180" y="811428"/>
                </a:lnTo>
                <a:lnTo>
                  <a:pt x="1212710" y="812558"/>
                </a:lnTo>
                <a:lnTo>
                  <a:pt x="1212710" y="815187"/>
                </a:lnTo>
                <a:lnTo>
                  <a:pt x="1213180" y="816305"/>
                </a:lnTo>
                <a:lnTo>
                  <a:pt x="1215034" y="818159"/>
                </a:lnTo>
                <a:lnTo>
                  <a:pt x="1216164" y="818629"/>
                </a:lnTo>
                <a:lnTo>
                  <a:pt x="1218793" y="818629"/>
                </a:lnTo>
                <a:lnTo>
                  <a:pt x="1219911" y="818159"/>
                </a:lnTo>
                <a:lnTo>
                  <a:pt x="1221765" y="816305"/>
                </a:lnTo>
                <a:lnTo>
                  <a:pt x="1222235" y="815187"/>
                </a:lnTo>
                <a:lnTo>
                  <a:pt x="1222235" y="812558"/>
                </a:lnTo>
                <a:close/>
              </a:path>
              <a:path w="2435225" h="4483734">
                <a:moveTo>
                  <a:pt x="1222235" y="764959"/>
                </a:moveTo>
                <a:lnTo>
                  <a:pt x="1221765" y="763841"/>
                </a:lnTo>
                <a:lnTo>
                  <a:pt x="1219911" y="761974"/>
                </a:lnTo>
                <a:lnTo>
                  <a:pt x="1218793" y="761517"/>
                </a:lnTo>
                <a:lnTo>
                  <a:pt x="1216164" y="761517"/>
                </a:lnTo>
                <a:lnTo>
                  <a:pt x="1215034" y="761974"/>
                </a:lnTo>
                <a:lnTo>
                  <a:pt x="1213180" y="763841"/>
                </a:lnTo>
                <a:lnTo>
                  <a:pt x="1212710" y="764959"/>
                </a:lnTo>
                <a:lnTo>
                  <a:pt x="1212710" y="767588"/>
                </a:lnTo>
                <a:lnTo>
                  <a:pt x="1213180" y="768705"/>
                </a:lnTo>
                <a:lnTo>
                  <a:pt x="1215034" y="770572"/>
                </a:lnTo>
                <a:lnTo>
                  <a:pt x="1216164" y="771029"/>
                </a:lnTo>
                <a:lnTo>
                  <a:pt x="1218793" y="771029"/>
                </a:lnTo>
                <a:lnTo>
                  <a:pt x="1219911" y="770572"/>
                </a:lnTo>
                <a:lnTo>
                  <a:pt x="1221765" y="768705"/>
                </a:lnTo>
                <a:lnTo>
                  <a:pt x="1222235" y="767588"/>
                </a:lnTo>
                <a:lnTo>
                  <a:pt x="1222235" y="764959"/>
                </a:lnTo>
                <a:close/>
              </a:path>
              <a:path w="2435225" h="4483734">
                <a:moveTo>
                  <a:pt x="1222235" y="717359"/>
                </a:moveTo>
                <a:lnTo>
                  <a:pt x="1221765" y="716241"/>
                </a:lnTo>
                <a:lnTo>
                  <a:pt x="1219911" y="714387"/>
                </a:lnTo>
                <a:lnTo>
                  <a:pt x="1218793" y="713917"/>
                </a:lnTo>
                <a:lnTo>
                  <a:pt x="1216164" y="713917"/>
                </a:lnTo>
                <a:lnTo>
                  <a:pt x="1215034" y="714387"/>
                </a:lnTo>
                <a:lnTo>
                  <a:pt x="1213180" y="716241"/>
                </a:lnTo>
                <a:lnTo>
                  <a:pt x="1212710" y="717359"/>
                </a:lnTo>
                <a:lnTo>
                  <a:pt x="1212710" y="719988"/>
                </a:lnTo>
                <a:lnTo>
                  <a:pt x="1213180" y="721118"/>
                </a:lnTo>
                <a:lnTo>
                  <a:pt x="1215034" y="722972"/>
                </a:lnTo>
                <a:lnTo>
                  <a:pt x="1216164" y="723442"/>
                </a:lnTo>
                <a:lnTo>
                  <a:pt x="1218793" y="723442"/>
                </a:lnTo>
                <a:lnTo>
                  <a:pt x="1219911" y="722972"/>
                </a:lnTo>
                <a:lnTo>
                  <a:pt x="1221765" y="721118"/>
                </a:lnTo>
                <a:lnTo>
                  <a:pt x="1222235" y="719988"/>
                </a:lnTo>
                <a:lnTo>
                  <a:pt x="1222235" y="717359"/>
                </a:lnTo>
                <a:close/>
              </a:path>
              <a:path w="2435225" h="4483734">
                <a:moveTo>
                  <a:pt x="1222235" y="669772"/>
                </a:moveTo>
                <a:lnTo>
                  <a:pt x="1221765" y="668642"/>
                </a:lnTo>
                <a:lnTo>
                  <a:pt x="1219911" y="666788"/>
                </a:lnTo>
                <a:lnTo>
                  <a:pt x="1218793" y="666330"/>
                </a:lnTo>
                <a:lnTo>
                  <a:pt x="1216164" y="666330"/>
                </a:lnTo>
                <a:lnTo>
                  <a:pt x="1215034" y="666788"/>
                </a:lnTo>
                <a:lnTo>
                  <a:pt x="1213180" y="668642"/>
                </a:lnTo>
                <a:lnTo>
                  <a:pt x="1212710" y="669772"/>
                </a:lnTo>
                <a:lnTo>
                  <a:pt x="1212710" y="672401"/>
                </a:lnTo>
                <a:lnTo>
                  <a:pt x="1213180" y="673519"/>
                </a:lnTo>
                <a:lnTo>
                  <a:pt x="1215034" y="675373"/>
                </a:lnTo>
                <a:lnTo>
                  <a:pt x="1216164" y="675843"/>
                </a:lnTo>
                <a:lnTo>
                  <a:pt x="1218793" y="675843"/>
                </a:lnTo>
                <a:lnTo>
                  <a:pt x="1219911" y="675373"/>
                </a:lnTo>
                <a:lnTo>
                  <a:pt x="1221765" y="673519"/>
                </a:lnTo>
                <a:lnTo>
                  <a:pt x="1222235" y="672401"/>
                </a:lnTo>
                <a:lnTo>
                  <a:pt x="1222235" y="669772"/>
                </a:lnTo>
                <a:close/>
              </a:path>
              <a:path w="2435225" h="4483734">
                <a:moveTo>
                  <a:pt x="1222235" y="622173"/>
                </a:moveTo>
                <a:lnTo>
                  <a:pt x="1221765" y="621055"/>
                </a:lnTo>
                <a:lnTo>
                  <a:pt x="1219911" y="619188"/>
                </a:lnTo>
                <a:lnTo>
                  <a:pt x="1218793" y="618731"/>
                </a:lnTo>
                <a:lnTo>
                  <a:pt x="1216164" y="618731"/>
                </a:lnTo>
                <a:lnTo>
                  <a:pt x="1215034" y="619188"/>
                </a:lnTo>
                <a:lnTo>
                  <a:pt x="1213180" y="621055"/>
                </a:lnTo>
                <a:lnTo>
                  <a:pt x="1212710" y="622173"/>
                </a:lnTo>
                <a:lnTo>
                  <a:pt x="1212710" y="624801"/>
                </a:lnTo>
                <a:lnTo>
                  <a:pt x="1213180" y="625932"/>
                </a:lnTo>
                <a:lnTo>
                  <a:pt x="1215034" y="627786"/>
                </a:lnTo>
                <a:lnTo>
                  <a:pt x="1216164" y="628243"/>
                </a:lnTo>
                <a:lnTo>
                  <a:pt x="1218793" y="628243"/>
                </a:lnTo>
                <a:lnTo>
                  <a:pt x="1219911" y="627786"/>
                </a:lnTo>
                <a:lnTo>
                  <a:pt x="1221765" y="625932"/>
                </a:lnTo>
                <a:lnTo>
                  <a:pt x="1222235" y="624801"/>
                </a:lnTo>
                <a:lnTo>
                  <a:pt x="1222235" y="622173"/>
                </a:lnTo>
                <a:close/>
              </a:path>
              <a:path w="2435225" h="4483734">
                <a:moveTo>
                  <a:pt x="1222235" y="574586"/>
                </a:moveTo>
                <a:lnTo>
                  <a:pt x="1221765" y="573455"/>
                </a:lnTo>
                <a:lnTo>
                  <a:pt x="1219911" y="571601"/>
                </a:lnTo>
                <a:lnTo>
                  <a:pt x="1218793" y="571131"/>
                </a:lnTo>
                <a:lnTo>
                  <a:pt x="1216164" y="571131"/>
                </a:lnTo>
                <a:lnTo>
                  <a:pt x="1215034" y="571601"/>
                </a:lnTo>
                <a:lnTo>
                  <a:pt x="1213180" y="573455"/>
                </a:lnTo>
                <a:lnTo>
                  <a:pt x="1212710" y="574586"/>
                </a:lnTo>
                <a:lnTo>
                  <a:pt x="1212710" y="577215"/>
                </a:lnTo>
                <a:lnTo>
                  <a:pt x="1213180" y="578332"/>
                </a:lnTo>
                <a:lnTo>
                  <a:pt x="1215034" y="580186"/>
                </a:lnTo>
                <a:lnTo>
                  <a:pt x="1216164" y="580656"/>
                </a:lnTo>
                <a:lnTo>
                  <a:pt x="1218793" y="580656"/>
                </a:lnTo>
                <a:lnTo>
                  <a:pt x="1219911" y="580186"/>
                </a:lnTo>
                <a:lnTo>
                  <a:pt x="1221765" y="578332"/>
                </a:lnTo>
                <a:lnTo>
                  <a:pt x="1222235" y="577215"/>
                </a:lnTo>
                <a:lnTo>
                  <a:pt x="1222235" y="574586"/>
                </a:lnTo>
                <a:close/>
              </a:path>
              <a:path w="2435225" h="4483734">
                <a:moveTo>
                  <a:pt x="1222235" y="526986"/>
                </a:moveTo>
                <a:lnTo>
                  <a:pt x="1221765" y="525868"/>
                </a:lnTo>
                <a:lnTo>
                  <a:pt x="1219911" y="524002"/>
                </a:lnTo>
                <a:lnTo>
                  <a:pt x="1218793" y="523544"/>
                </a:lnTo>
                <a:lnTo>
                  <a:pt x="1216164" y="523544"/>
                </a:lnTo>
                <a:lnTo>
                  <a:pt x="1215034" y="524002"/>
                </a:lnTo>
                <a:lnTo>
                  <a:pt x="1213180" y="525868"/>
                </a:lnTo>
                <a:lnTo>
                  <a:pt x="1212710" y="526986"/>
                </a:lnTo>
                <a:lnTo>
                  <a:pt x="1212710" y="529615"/>
                </a:lnTo>
                <a:lnTo>
                  <a:pt x="1213180" y="530733"/>
                </a:lnTo>
                <a:lnTo>
                  <a:pt x="1215034" y="532599"/>
                </a:lnTo>
                <a:lnTo>
                  <a:pt x="1216164" y="533057"/>
                </a:lnTo>
                <a:lnTo>
                  <a:pt x="1218793" y="533057"/>
                </a:lnTo>
                <a:lnTo>
                  <a:pt x="1219911" y="532599"/>
                </a:lnTo>
                <a:lnTo>
                  <a:pt x="1221765" y="530733"/>
                </a:lnTo>
                <a:lnTo>
                  <a:pt x="1222235" y="529615"/>
                </a:lnTo>
                <a:lnTo>
                  <a:pt x="1222235" y="526986"/>
                </a:lnTo>
                <a:close/>
              </a:path>
              <a:path w="2435225" h="4483734">
                <a:moveTo>
                  <a:pt x="1222235" y="479386"/>
                </a:moveTo>
                <a:lnTo>
                  <a:pt x="1221765" y="478269"/>
                </a:lnTo>
                <a:lnTo>
                  <a:pt x="1219911" y="476415"/>
                </a:lnTo>
                <a:lnTo>
                  <a:pt x="1218793" y="475945"/>
                </a:lnTo>
                <a:lnTo>
                  <a:pt x="1216164" y="475945"/>
                </a:lnTo>
                <a:lnTo>
                  <a:pt x="1215034" y="476415"/>
                </a:lnTo>
                <a:lnTo>
                  <a:pt x="1213180" y="478269"/>
                </a:lnTo>
                <a:lnTo>
                  <a:pt x="1212710" y="479386"/>
                </a:lnTo>
                <a:lnTo>
                  <a:pt x="1212710" y="482015"/>
                </a:lnTo>
                <a:lnTo>
                  <a:pt x="1213180" y="483146"/>
                </a:lnTo>
                <a:lnTo>
                  <a:pt x="1215034" y="485000"/>
                </a:lnTo>
                <a:lnTo>
                  <a:pt x="1216164" y="485470"/>
                </a:lnTo>
                <a:lnTo>
                  <a:pt x="1218793" y="485470"/>
                </a:lnTo>
                <a:lnTo>
                  <a:pt x="1219911" y="485000"/>
                </a:lnTo>
                <a:lnTo>
                  <a:pt x="1221765" y="483146"/>
                </a:lnTo>
                <a:lnTo>
                  <a:pt x="1222235" y="482015"/>
                </a:lnTo>
                <a:lnTo>
                  <a:pt x="1222235" y="479386"/>
                </a:lnTo>
                <a:close/>
              </a:path>
              <a:path w="2435225" h="4483734">
                <a:moveTo>
                  <a:pt x="1222235" y="431800"/>
                </a:moveTo>
                <a:lnTo>
                  <a:pt x="1221765" y="430669"/>
                </a:lnTo>
                <a:lnTo>
                  <a:pt x="1219911" y="428815"/>
                </a:lnTo>
                <a:lnTo>
                  <a:pt x="1218793" y="428345"/>
                </a:lnTo>
                <a:lnTo>
                  <a:pt x="1216164" y="428345"/>
                </a:lnTo>
                <a:lnTo>
                  <a:pt x="1215034" y="428815"/>
                </a:lnTo>
                <a:lnTo>
                  <a:pt x="1213180" y="430669"/>
                </a:lnTo>
                <a:lnTo>
                  <a:pt x="1212710" y="431800"/>
                </a:lnTo>
                <a:lnTo>
                  <a:pt x="1212710" y="434428"/>
                </a:lnTo>
                <a:lnTo>
                  <a:pt x="1213180" y="435546"/>
                </a:lnTo>
                <a:lnTo>
                  <a:pt x="1215034" y="437400"/>
                </a:lnTo>
                <a:lnTo>
                  <a:pt x="1216164" y="437870"/>
                </a:lnTo>
                <a:lnTo>
                  <a:pt x="1218793" y="437870"/>
                </a:lnTo>
                <a:lnTo>
                  <a:pt x="1219911" y="437400"/>
                </a:lnTo>
                <a:lnTo>
                  <a:pt x="1221765" y="435546"/>
                </a:lnTo>
                <a:lnTo>
                  <a:pt x="1222235" y="434428"/>
                </a:lnTo>
                <a:lnTo>
                  <a:pt x="1222235" y="431800"/>
                </a:lnTo>
                <a:close/>
              </a:path>
              <a:path w="2435225" h="4483734">
                <a:moveTo>
                  <a:pt x="1222235" y="384200"/>
                </a:moveTo>
                <a:lnTo>
                  <a:pt x="1221765" y="383082"/>
                </a:lnTo>
                <a:lnTo>
                  <a:pt x="1219911" y="381215"/>
                </a:lnTo>
                <a:lnTo>
                  <a:pt x="1218793" y="380758"/>
                </a:lnTo>
                <a:lnTo>
                  <a:pt x="1216164" y="380758"/>
                </a:lnTo>
                <a:lnTo>
                  <a:pt x="1215034" y="381215"/>
                </a:lnTo>
                <a:lnTo>
                  <a:pt x="1213180" y="383082"/>
                </a:lnTo>
                <a:lnTo>
                  <a:pt x="1212710" y="384200"/>
                </a:lnTo>
                <a:lnTo>
                  <a:pt x="1212710" y="386829"/>
                </a:lnTo>
                <a:lnTo>
                  <a:pt x="1213180" y="387946"/>
                </a:lnTo>
                <a:lnTo>
                  <a:pt x="1215034" y="389813"/>
                </a:lnTo>
                <a:lnTo>
                  <a:pt x="1216164" y="390271"/>
                </a:lnTo>
                <a:lnTo>
                  <a:pt x="1218793" y="390271"/>
                </a:lnTo>
                <a:lnTo>
                  <a:pt x="1219911" y="389813"/>
                </a:lnTo>
                <a:lnTo>
                  <a:pt x="1221765" y="387946"/>
                </a:lnTo>
                <a:lnTo>
                  <a:pt x="1222235" y="386829"/>
                </a:lnTo>
                <a:lnTo>
                  <a:pt x="1222235" y="384200"/>
                </a:lnTo>
                <a:close/>
              </a:path>
              <a:path w="2435225" h="4483734">
                <a:moveTo>
                  <a:pt x="1222235" y="336600"/>
                </a:moveTo>
                <a:lnTo>
                  <a:pt x="1221765" y="335483"/>
                </a:lnTo>
                <a:lnTo>
                  <a:pt x="1219911" y="333629"/>
                </a:lnTo>
                <a:lnTo>
                  <a:pt x="1218793" y="333159"/>
                </a:lnTo>
                <a:lnTo>
                  <a:pt x="1216164" y="333159"/>
                </a:lnTo>
                <a:lnTo>
                  <a:pt x="1215034" y="333629"/>
                </a:lnTo>
                <a:lnTo>
                  <a:pt x="1213180" y="335483"/>
                </a:lnTo>
                <a:lnTo>
                  <a:pt x="1212710" y="336600"/>
                </a:lnTo>
                <a:lnTo>
                  <a:pt x="1212710" y="339229"/>
                </a:lnTo>
                <a:lnTo>
                  <a:pt x="1213180" y="340360"/>
                </a:lnTo>
                <a:lnTo>
                  <a:pt x="1215034" y="342214"/>
                </a:lnTo>
                <a:lnTo>
                  <a:pt x="1216164" y="342684"/>
                </a:lnTo>
                <a:lnTo>
                  <a:pt x="1218793" y="342684"/>
                </a:lnTo>
                <a:lnTo>
                  <a:pt x="1219911" y="342214"/>
                </a:lnTo>
                <a:lnTo>
                  <a:pt x="1221765" y="340360"/>
                </a:lnTo>
                <a:lnTo>
                  <a:pt x="1222235" y="339229"/>
                </a:lnTo>
                <a:lnTo>
                  <a:pt x="1222235" y="336600"/>
                </a:lnTo>
                <a:close/>
              </a:path>
              <a:path w="2435225" h="4483734">
                <a:moveTo>
                  <a:pt x="1222235" y="289013"/>
                </a:moveTo>
                <a:lnTo>
                  <a:pt x="1221765" y="287896"/>
                </a:lnTo>
                <a:lnTo>
                  <a:pt x="1219911" y="286029"/>
                </a:lnTo>
                <a:lnTo>
                  <a:pt x="1218793" y="285572"/>
                </a:lnTo>
                <a:lnTo>
                  <a:pt x="1216164" y="285572"/>
                </a:lnTo>
                <a:lnTo>
                  <a:pt x="1215034" y="286029"/>
                </a:lnTo>
                <a:lnTo>
                  <a:pt x="1213180" y="287896"/>
                </a:lnTo>
                <a:lnTo>
                  <a:pt x="1212710" y="289013"/>
                </a:lnTo>
                <a:lnTo>
                  <a:pt x="1212710" y="291642"/>
                </a:lnTo>
                <a:lnTo>
                  <a:pt x="1213180" y="292760"/>
                </a:lnTo>
                <a:lnTo>
                  <a:pt x="1215034" y="294614"/>
                </a:lnTo>
                <a:lnTo>
                  <a:pt x="1216164" y="295084"/>
                </a:lnTo>
                <a:lnTo>
                  <a:pt x="1218793" y="295084"/>
                </a:lnTo>
                <a:lnTo>
                  <a:pt x="1219911" y="294614"/>
                </a:lnTo>
                <a:lnTo>
                  <a:pt x="1221765" y="292760"/>
                </a:lnTo>
                <a:lnTo>
                  <a:pt x="1222235" y="291642"/>
                </a:lnTo>
                <a:lnTo>
                  <a:pt x="1222235" y="289013"/>
                </a:lnTo>
                <a:close/>
              </a:path>
              <a:path w="2435225" h="4483734">
                <a:moveTo>
                  <a:pt x="1222235" y="241414"/>
                </a:moveTo>
                <a:lnTo>
                  <a:pt x="1221765" y="240296"/>
                </a:lnTo>
                <a:lnTo>
                  <a:pt x="1219911" y="238442"/>
                </a:lnTo>
                <a:lnTo>
                  <a:pt x="1218793" y="237972"/>
                </a:lnTo>
                <a:lnTo>
                  <a:pt x="1216164" y="237972"/>
                </a:lnTo>
                <a:lnTo>
                  <a:pt x="1215034" y="238442"/>
                </a:lnTo>
                <a:lnTo>
                  <a:pt x="1213180" y="240296"/>
                </a:lnTo>
                <a:lnTo>
                  <a:pt x="1212710" y="241414"/>
                </a:lnTo>
                <a:lnTo>
                  <a:pt x="1212710" y="244043"/>
                </a:lnTo>
                <a:lnTo>
                  <a:pt x="1213180" y="245173"/>
                </a:lnTo>
                <a:lnTo>
                  <a:pt x="1215034" y="247027"/>
                </a:lnTo>
                <a:lnTo>
                  <a:pt x="1216164" y="247484"/>
                </a:lnTo>
                <a:lnTo>
                  <a:pt x="1218793" y="247484"/>
                </a:lnTo>
                <a:lnTo>
                  <a:pt x="1219911" y="247027"/>
                </a:lnTo>
                <a:lnTo>
                  <a:pt x="1221765" y="245173"/>
                </a:lnTo>
                <a:lnTo>
                  <a:pt x="1222235" y="244043"/>
                </a:lnTo>
                <a:lnTo>
                  <a:pt x="1222235" y="241414"/>
                </a:lnTo>
                <a:close/>
              </a:path>
              <a:path w="2435225" h="4483734">
                <a:moveTo>
                  <a:pt x="1222235" y="193827"/>
                </a:moveTo>
                <a:lnTo>
                  <a:pt x="1221765" y="192697"/>
                </a:lnTo>
                <a:lnTo>
                  <a:pt x="1219911" y="190842"/>
                </a:lnTo>
                <a:lnTo>
                  <a:pt x="1218793" y="190373"/>
                </a:lnTo>
                <a:lnTo>
                  <a:pt x="1216164" y="190373"/>
                </a:lnTo>
                <a:lnTo>
                  <a:pt x="1215034" y="190842"/>
                </a:lnTo>
                <a:lnTo>
                  <a:pt x="1213180" y="192697"/>
                </a:lnTo>
                <a:lnTo>
                  <a:pt x="1212710" y="193827"/>
                </a:lnTo>
                <a:lnTo>
                  <a:pt x="1212710" y="196456"/>
                </a:lnTo>
                <a:lnTo>
                  <a:pt x="1213180" y="197573"/>
                </a:lnTo>
                <a:lnTo>
                  <a:pt x="1215034" y="199428"/>
                </a:lnTo>
                <a:lnTo>
                  <a:pt x="1216164" y="199898"/>
                </a:lnTo>
                <a:lnTo>
                  <a:pt x="1218793" y="199898"/>
                </a:lnTo>
                <a:lnTo>
                  <a:pt x="1219911" y="199428"/>
                </a:lnTo>
                <a:lnTo>
                  <a:pt x="1221765" y="197573"/>
                </a:lnTo>
                <a:lnTo>
                  <a:pt x="1222235" y="196456"/>
                </a:lnTo>
                <a:lnTo>
                  <a:pt x="1222235" y="193827"/>
                </a:lnTo>
                <a:close/>
              </a:path>
              <a:path w="2435225" h="4483734">
                <a:moveTo>
                  <a:pt x="1222235" y="146227"/>
                </a:moveTo>
                <a:lnTo>
                  <a:pt x="1221765" y="145110"/>
                </a:lnTo>
                <a:lnTo>
                  <a:pt x="1219911" y="143243"/>
                </a:lnTo>
                <a:lnTo>
                  <a:pt x="1218793" y="142786"/>
                </a:lnTo>
                <a:lnTo>
                  <a:pt x="1216164" y="142786"/>
                </a:lnTo>
                <a:lnTo>
                  <a:pt x="1215034" y="143243"/>
                </a:lnTo>
                <a:lnTo>
                  <a:pt x="1213180" y="145110"/>
                </a:lnTo>
                <a:lnTo>
                  <a:pt x="1212710" y="146227"/>
                </a:lnTo>
                <a:lnTo>
                  <a:pt x="1212710" y="148856"/>
                </a:lnTo>
                <a:lnTo>
                  <a:pt x="1213180" y="149974"/>
                </a:lnTo>
                <a:lnTo>
                  <a:pt x="1215034" y="151841"/>
                </a:lnTo>
                <a:lnTo>
                  <a:pt x="1216164" y="152298"/>
                </a:lnTo>
                <a:lnTo>
                  <a:pt x="1218793" y="152298"/>
                </a:lnTo>
                <a:lnTo>
                  <a:pt x="1219911" y="151841"/>
                </a:lnTo>
                <a:lnTo>
                  <a:pt x="1221765" y="149974"/>
                </a:lnTo>
                <a:lnTo>
                  <a:pt x="1222235" y="148856"/>
                </a:lnTo>
                <a:lnTo>
                  <a:pt x="1222235" y="146227"/>
                </a:lnTo>
                <a:close/>
              </a:path>
              <a:path w="2435225" h="4483734">
                <a:moveTo>
                  <a:pt x="1222235" y="98628"/>
                </a:moveTo>
                <a:lnTo>
                  <a:pt x="1221765" y="97510"/>
                </a:lnTo>
                <a:lnTo>
                  <a:pt x="1219911" y="95656"/>
                </a:lnTo>
                <a:lnTo>
                  <a:pt x="1218793" y="95186"/>
                </a:lnTo>
                <a:lnTo>
                  <a:pt x="1216164" y="95186"/>
                </a:lnTo>
                <a:lnTo>
                  <a:pt x="1215034" y="95656"/>
                </a:lnTo>
                <a:lnTo>
                  <a:pt x="1213180" y="97510"/>
                </a:lnTo>
                <a:lnTo>
                  <a:pt x="1212710" y="98628"/>
                </a:lnTo>
                <a:lnTo>
                  <a:pt x="1212710" y="101257"/>
                </a:lnTo>
                <a:lnTo>
                  <a:pt x="1213180" y="102387"/>
                </a:lnTo>
                <a:lnTo>
                  <a:pt x="1215034" y="104241"/>
                </a:lnTo>
                <a:lnTo>
                  <a:pt x="1216164" y="104711"/>
                </a:lnTo>
                <a:lnTo>
                  <a:pt x="1218793" y="104711"/>
                </a:lnTo>
                <a:lnTo>
                  <a:pt x="1219911" y="104241"/>
                </a:lnTo>
                <a:lnTo>
                  <a:pt x="1221765" y="102387"/>
                </a:lnTo>
                <a:lnTo>
                  <a:pt x="1222235" y="101257"/>
                </a:lnTo>
                <a:lnTo>
                  <a:pt x="1222235" y="98628"/>
                </a:lnTo>
                <a:close/>
              </a:path>
              <a:path w="2435225" h="4483734">
                <a:moveTo>
                  <a:pt x="1222235" y="51041"/>
                </a:moveTo>
                <a:lnTo>
                  <a:pt x="1221765" y="49911"/>
                </a:lnTo>
                <a:lnTo>
                  <a:pt x="1219911" y="48056"/>
                </a:lnTo>
                <a:lnTo>
                  <a:pt x="1218793" y="47586"/>
                </a:lnTo>
                <a:lnTo>
                  <a:pt x="1216164" y="47586"/>
                </a:lnTo>
                <a:lnTo>
                  <a:pt x="1215034" y="48056"/>
                </a:lnTo>
                <a:lnTo>
                  <a:pt x="1213180" y="49911"/>
                </a:lnTo>
                <a:lnTo>
                  <a:pt x="1212710" y="51041"/>
                </a:lnTo>
                <a:lnTo>
                  <a:pt x="1212710" y="53670"/>
                </a:lnTo>
                <a:lnTo>
                  <a:pt x="1213180" y="54787"/>
                </a:lnTo>
                <a:lnTo>
                  <a:pt x="1215034" y="56642"/>
                </a:lnTo>
                <a:lnTo>
                  <a:pt x="1216164" y="57111"/>
                </a:lnTo>
                <a:lnTo>
                  <a:pt x="1218793" y="57111"/>
                </a:lnTo>
                <a:lnTo>
                  <a:pt x="1219911" y="56642"/>
                </a:lnTo>
                <a:lnTo>
                  <a:pt x="1221765" y="54787"/>
                </a:lnTo>
                <a:lnTo>
                  <a:pt x="1222235" y="53670"/>
                </a:lnTo>
                <a:lnTo>
                  <a:pt x="1222235" y="51041"/>
                </a:lnTo>
                <a:close/>
              </a:path>
              <a:path w="2435225" h="4483734">
                <a:moveTo>
                  <a:pt x="1222235" y="3441"/>
                </a:moveTo>
                <a:lnTo>
                  <a:pt x="1221765" y="2324"/>
                </a:lnTo>
                <a:lnTo>
                  <a:pt x="1219911" y="457"/>
                </a:lnTo>
                <a:lnTo>
                  <a:pt x="1218793" y="0"/>
                </a:lnTo>
                <a:lnTo>
                  <a:pt x="1216164" y="0"/>
                </a:lnTo>
                <a:lnTo>
                  <a:pt x="1215034" y="457"/>
                </a:lnTo>
                <a:lnTo>
                  <a:pt x="1213180" y="2324"/>
                </a:lnTo>
                <a:lnTo>
                  <a:pt x="1212710" y="3441"/>
                </a:lnTo>
                <a:lnTo>
                  <a:pt x="1212710" y="6070"/>
                </a:lnTo>
                <a:lnTo>
                  <a:pt x="1213180" y="7188"/>
                </a:lnTo>
                <a:lnTo>
                  <a:pt x="1215034" y="9055"/>
                </a:lnTo>
                <a:lnTo>
                  <a:pt x="1216164" y="9512"/>
                </a:lnTo>
                <a:lnTo>
                  <a:pt x="1218793" y="9512"/>
                </a:lnTo>
                <a:lnTo>
                  <a:pt x="1219911" y="9055"/>
                </a:lnTo>
                <a:lnTo>
                  <a:pt x="1221765" y="7188"/>
                </a:lnTo>
                <a:lnTo>
                  <a:pt x="1222235" y="6070"/>
                </a:lnTo>
                <a:lnTo>
                  <a:pt x="1222235" y="3441"/>
                </a:lnTo>
                <a:close/>
              </a:path>
              <a:path w="2435225" h="4483734">
                <a:moveTo>
                  <a:pt x="2434945" y="4477347"/>
                </a:moveTo>
                <a:lnTo>
                  <a:pt x="2434488" y="4476229"/>
                </a:lnTo>
                <a:lnTo>
                  <a:pt x="2432634" y="4474375"/>
                </a:lnTo>
                <a:lnTo>
                  <a:pt x="2431504" y="4473905"/>
                </a:lnTo>
                <a:lnTo>
                  <a:pt x="2428875" y="4473905"/>
                </a:lnTo>
                <a:lnTo>
                  <a:pt x="2427757" y="4474375"/>
                </a:lnTo>
                <a:lnTo>
                  <a:pt x="2425903" y="4476229"/>
                </a:lnTo>
                <a:lnTo>
                  <a:pt x="2425433" y="4477347"/>
                </a:lnTo>
                <a:lnTo>
                  <a:pt x="2425433" y="4479976"/>
                </a:lnTo>
                <a:lnTo>
                  <a:pt x="2425903" y="4481106"/>
                </a:lnTo>
                <a:lnTo>
                  <a:pt x="2427757" y="4482960"/>
                </a:lnTo>
                <a:lnTo>
                  <a:pt x="2428875" y="4483430"/>
                </a:lnTo>
                <a:lnTo>
                  <a:pt x="2431504" y="4483430"/>
                </a:lnTo>
                <a:lnTo>
                  <a:pt x="2432634" y="4482960"/>
                </a:lnTo>
                <a:lnTo>
                  <a:pt x="2434488" y="4481106"/>
                </a:lnTo>
                <a:lnTo>
                  <a:pt x="2434945" y="4479976"/>
                </a:lnTo>
                <a:lnTo>
                  <a:pt x="2434945" y="4477347"/>
                </a:lnTo>
                <a:close/>
              </a:path>
              <a:path w="2435225" h="4483734">
                <a:moveTo>
                  <a:pt x="2434945" y="4429760"/>
                </a:moveTo>
                <a:lnTo>
                  <a:pt x="2434488" y="4428642"/>
                </a:lnTo>
                <a:lnTo>
                  <a:pt x="2432634" y="4426775"/>
                </a:lnTo>
                <a:lnTo>
                  <a:pt x="2431504" y="4426318"/>
                </a:lnTo>
                <a:lnTo>
                  <a:pt x="2428875" y="4426318"/>
                </a:lnTo>
                <a:lnTo>
                  <a:pt x="2427757" y="4426775"/>
                </a:lnTo>
                <a:lnTo>
                  <a:pt x="2425903" y="4428642"/>
                </a:lnTo>
                <a:lnTo>
                  <a:pt x="2425433" y="4429760"/>
                </a:lnTo>
                <a:lnTo>
                  <a:pt x="2425433" y="4432389"/>
                </a:lnTo>
                <a:lnTo>
                  <a:pt x="2425903" y="4433506"/>
                </a:lnTo>
                <a:lnTo>
                  <a:pt x="2427757" y="4435373"/>
                </a:lnTo>
                <a:lnTo>
                  <a:pt x="2428875" y="4435830"/>
                </a:lnTo>
                <a:lnTo>
                  <a:pt x="2431504" y="4435830"/>
                </a:lnTo>
                <a:lnTo>
                  <a:pt x="2432634" y="4435373"/>
                </a:lnTo>
                <a:lnTo>
                  <a:pt x="2434488" y="4433506"/>
                </a:lnTo>
                <a:lnTo>
                  <a:pt x="2434945" y="4432389"/>
                </a:lnTo>
                <a:lnTo>
                  <a:pt x="2434945" y="4429760"/>
                </a:lnTo>
                <a:close/>
              </a:path>
              <a:path w="2435225" h="4483734">
                <a:moveTo>
                  <a:pt x="2434945" y="4382160"/>
                </a:moveTo>
                <a:lnTo>
                  <a:pt x="2434488" y="4381043"/>
                </a:lnTo>
                <a:lnTo>
                  <a:pt x="2432634" y="4379188"/>
                </a:lnTo>
                <a:lnTo>
                  <a:pt x="2431504" y="4378718"/>
                </a:lnTo>
                <a:lnTo>
                  <a:pt x="2428875" y="4378718"/>
                </a:lnTo>
                <a:lnTo>
                  <a:pt x="2427757" y="4379188"/>
                </a:lnTo>
                <a:lnTo>
                  <a:pt x="2425903" y="4381043"/>
                </a:lnTo>
                <a:lnTo>
                  <a:pt x="2425433" y="4382160"/>
                </a:lnTo>
                <a:lnTo>
                  <a:pt x="2425433" y="4384789"/>
                </a:lnTo>
                <a:lnTo>
                  <a:pt x="2425903" y="4385919"/>
                </a:lnTo>
                <a:lnTo>
                  <a:pt x="2427757" y="4387774"/>
                </a:lnTo>
                <a:lnTo>
                  <a:pt x="2428875" y="4388243"/>
                </a:lnTo>
                <a:lnTo>
                  <a:pt x="2431504" y="4388243"/>
                </a:lnTo>
                <a:lnTo>
                  <a:pt x="2432634" y="4387774"/>
                </a:lnTo>
                <a:lnTo>
                  <a:pt x="2434488" y="4385919"/>
                </a:lnTo>
                <a:lnTo>
                  <a:pt x="2434945" y="4384789"/>
                </a:lnTo>
                <a:lnTo>
                  <a:pt x="2434945" y="4382160"/>
                </a:lnTo>
                <a:close/>
              </a:path>
              <a:path w="2435225" h="4483734">
                <a:moveTo>
                  <a:pt x="2434945" y="4334573"/>
                </a:moveTo>
                <a:lnTo>
                  <a:pt x="2434488" y="4333443"/>
                </a:lnTo>
                <a:lnTo>
                  <a:pt x="2432634" y="4331589"/>
                </a:lnTo>
                <a:lnTo>
                  <a:pt x="2431504" y="4331119"/>
                </a:lnTo>
                <a:lnTo>
                  <a:pt x="2428875" y="4331119"/>
                </a:lnTo>
                <a:lnTo>
                  <a:pt x="2427757" y="4331589"/>
                </a:lnTo>
                <a:lnTo>
                  <a:pt x="2425903" y="4333443"/>
                </a:lnTo>
                <a:lnTo>
                  <a:pt x="2425433" y="4334573"/>
                </a:lnTo>
                <a:lnTo>
                  <a:pt x="2425433" y="4337202"/>
                </a:lnTo>
                <a:lnTo>
                  <a:pt x="2425903" y="4338320"/>
                </a:lnTo>
                <a:lnTo>
                  <a:pt x="2427757" y="4340174"/>
                </a:lnTo>
                <a:lnTo>
                  <a:pt x="2428875" y="4340644"/>
                </a:lnTo>
                <a:lnTo>
                  <a:pt x="2431504" y="4340644"/>
                </a:lnTo>
                <a:lnTo>
                  <a:pt x="2432634" y="4340174"/>
                </a:lnTo>
                <a:lnTo>
                  <a:pt x="2434488" y="4338320"/>
                </a:lnTo>
                <a:lnTo>
                  <a:pt x="2434945" y="4337202"/>
                </a:lnTo>
                <a:lnTo>
                  <a:pt x="2434945" y="4334573"/>
                </a:lnTo>
                <a:close/>
              </a:path>
              <a:path w="2435225" h="4483734">
                <a:moveTo>
                  <a:pt x="2434945" y="4286974"/>
                </a:moveTo>
                <a:lnTo>
                  <a:pt x="2434488" y="4285856"/>
                </a:lnTo>
                <a:lnTo>
                  <a:pt x="2432634" y="4283989"/>
                </a:lnTo>
                <a:lnTo>
                  <a:pt x="2431504" y="4283532"/>
                </a:lnTo>
                <a:lnTo>
                  <a:pt x="2428875" y="4283532"/>
                </a:lnTo>
                <a:lnTo>
                  <a:pt x="2427757" y="4283989"/>
                </a:lnTo>
                <a:lnTo>
                  <a:pt x="2425903" y="4285856"/>
                </a:lnTo>
                <a:lnTo>
                  <a:pt x="2425433" y="4286974"/>
                </a:lnTo>
                <a:lnTo>
                  <a:pt x="2425433" y="4289603"/>
                </a:lnTo>
                <a:lnTo>
                  <a:pt x="2425903" y="4290720"/>
                </a:lnTo>
                <a:lnTo>
                  <a:pt x="2427757" y="4292587"/>
                </a:lnTo>
                <a:lnTo>
                  <a:pt x="2428875" y="4293044"/>
                </a:lnTo>
                <a:lnTo>
                  <a:pt x="2431504" y="4293044"/>
                </a:lnTo>
                <a:lnTo>
                  <a:pt x="2432634" y="4292587"/>
                </a:lnTo>
                <a:lnTo>
                  <a:pt x="2434488" y="4290720"/>
                </a:lnTo>
                <a:lnTo>
                  <a:pt x="2434945" y="4289603"/>
                </a:lnTo>
                <a:lnTo>
                  <a:pt x="2434945" y="4286974"/>
                </a:lnTo>
                <a:close/>
              </a:path>
              <a:path w="2435225" h="4483734">
                <a:moveTo>
                  <a:pt x="2434945" y="4239374"/>
                </a:moveTo>
                <a:lnTo>
                  <a:pt x="2434488" y="4238256"/>
                </a:lnTo>
                <a:lnTo>
                  <a:pt x="2432634" y="4236402"/>
                </a:lnTo>
                <a:lnTo>
                  <a:pt x="2431504" y="4235932"/>
                </a:lnTo>
                <a:lnTo>
                  <a:pt x="2428875" y="4235932"/>
                </a:lnTo>
                <a:lnTo>
                  <a:pt x="2427757" y="4236402"/>
                </a:lnTo>
                <a:lnTo>
                  <a:pt x="2425903" y="4238256"/>
                </a:lnTo>
                <a:lnTo>
                  <a:pt x="2425433" y="4239374"/>
                </a:lnTo>
                <a:lnTo>
                  <a:pt x="2425433" y="4242003"/>
                </a:lnTo>
                <a:lnTo>
                  <a:pt x="2425903" y="4243133"/>
                </a:lnTo>
                <a:lnTo>
                  <a:pt x="2427757" y="4244987"/>
                </a:lnTo>
                <a:lnTo>
                  <a:pt x="2428875" y="4245457"/>
                </a:lnTo>
                <a:lnTo>
                  <a:pt x="2431504" y="4245457"/>
                </a:lnTo>
                <a:lnTo>
                  <a:pt x="2432634" y="4244987"/>
                </a:lnTo>
                <a:lnTo>
                  <a:pt x="2434488" y="4243133"/>
                </a:lnTo>
                <a:lnTo>
                  <a:pt x="2434945" y="4242003"/>
                </a:lnTo>
                <a:lnTo>
                  <a:pt x="2434945" y="4239374"/>
                </a:lnTo>
                <a:close/>
              </a:path>
              <a:path w="2435225" h="4483734">
                <a:moveTo>
                  <a:pt x="2434945" y="4191787"/>
                </a:moveTo>
                <a:lnTo>
                  <a:pt x="2434488" y="4190657"/>
                </a:lnTo>
                <a:lnTo>
                  <a:pt x="2432634" y="4188803"/>
                </a:lnTo>
                <a:lnTo>
                  <a:pt x="2431504" y="4188333"/>
                </a:lnTo>
                <a:lnTo>
                  <a:pt x="2428875" y="4188333"/>
                </a:lnTo>
                <a:lnTo>
                  <a:pt x="2427757" y="4188803"/>
                </a:lnTo>
                <a:lnTo>
                  <a:pt x="2425903" y="4190657"/>
                </a:lnTo>
                <a:lnTo>
                  <a:pt x="2425433" y="4191787"/>
                </a:lnTo>
                <a:lnTo>
                  <a:pt x="2425433" y="4194416"/>
                </a:lnTo>
                <a:lnTo>
                  <a:pt x="2425903" y="4195534"/>
                </a:lnTo>
                <a:lnTo>
                  <a:pt x="2427757" y="4197388"/>
                </a:lnTo>
                <a:lnTo>
                  <a:pt x="2428875" y="4197858"/>
                </a:lnTo>
                <a:lnTo>
                  <a:pt x="2431504" y="4197858"/>
                </a:lnTo>
                <a:lnTo>
                  <a:pt x="2432634" y="4197388"/>
                </a:lnTo>
                <a:lnTo>
                  <a:pt x="2434488" y="4195534"/>
                </a:lnTo>
                <a:lnTo>
                  <a:pt x="2434945" y="4194416"/>
                </a:lnTo>
                <a:lnTo>
                  <a:pt x="2434945" y="4191787"/>
                </a:lnTo>
                <a:close/>
              </a:path>
              <a:path w="2435225" h="4483734">
                <a:moveTo>
                  <a:pt x="2434945" y="4144187"/>
                </a:moveTo>
                <a:lnTo>
                  <a:pt x="2434488" y="4143070"/>
                </a:lnTo>
                <a:lnTo>
                  <a:pt x="2432634" y="4141203"/>
                </a:lnTo>
                <a:lnTo>
                  <a:pt x="2431504" y="4140746"/>
                </a:lnTo>
                <a:lnTo>
                  <a:pt x="2428875" y="4140746"/>
                </a:lnTo>
                <a:lnTo>
                  <a:pt x="2427757" y="4141203"/>
                </a:lnTo>
                <a:lnTo>
                  <a:pt x="2425903" y="4143070"/>
                </a:lnTo>
                <a:lnTo>
                  <a:pt x="2425433" y="4144187"/>
                </a:lnTo>
                <a:lnTo>
                  <a:pt x="2425433" y="4146816"/>
                </a:lnTo>
                <a:lnTo>
                  <a:pt x="2425903" y="4147934"/>
                </a:lnTo>
                <a:lnTo>
                  <a:pt x="2427757" y="4149801"/>
                </a:lnTo>
                <a:lnTo>
                  <a:pt x="2428875" y="4150258"/>
                </a:lnTo>
                <a:lnTo>
                  <a:pt x="2431504" y="4150258"/>
                </a:lnTo>
                <a:lnTo>
                  <a:pt x="2432634" y="4149801"/>
                </a:lnTo>
                <a:lnTo>
                  <a:pt x="2434488" y="4147934"/>
                </a:lnTo>
                <a:lnTo>
                  <a:pt x="2434945" y="4146816"/>
                </a:lnTo>
                <a:lnTo>
                  <a:pt x="2434945" y="4144187"/>
                </a:lnTo>
                <a:close/>
              </a:path>
              <a:path w="2435225" h="4483734">
                <a:moveTo>
                  <a:pt x="2434945" y="4096601"/>
                </a:moveTo>
                <a:lnTo>
                  <a:pt x="2434488" y="4095470"/>
                </a:lnTo>
                <a:lnTo>
                  <a:pt x="2432634" y="4093616"/>
                </a:lnTo>
                <a:lnTo>
                  <a:pt x="2431504" y="4093146"/>
                </a:lnTo>
                <a:lnTo>
                  <a:pt x="2428875" y="4093146"/>
                </a:lnTo>
                <a:lnTo>
                  <a:pt x="2427757" y="4093616"/>
                </a:lnTo>
                <a:lnTo>
                  <a:pt x="2425903" y="4095470"/>
                </a:lnTo>
                <a:lnTo>
                  <a:pt x="2425433" y="4096601"/>
                </a:lnTo>
                <a:lnTo>
                  <a:pt x="2425433" y="4099229"/>
                </a:lnTo>
                <a:lnTo>
                  <a:pt x="2425903" y="4100347"/>
                </a:lnTo>
                <a:lnTo>
                  <a:pt x="2427757" y="4102201"/>
                </a:lnTo>
                <a:lnTo>
                  <a:pt x="2428875" y="4102671"/>
                </a:lnTo>
                <a:lnTo>
                  <a:pt x="2431504" y="4102671"/>
                </a:lnTo>
                <a:lnTo>
                  <a:pt x="2432634" y="4102201"/>
                </a:lnTo>
                <a:lnTo>
                  <a:pt x="2434488" y="4100347"/>
                </a:lnTo>
                <a:lnTo>
                  <a:pt x="2434945" y="4099229"/>
                </a:lnTo>
                <a:lnTo>
                  <a:pt x="2434945" y="4096601"/>
                </a:lnTo>
                <a:close/>
              </a:path>
              <a:path w="2435225" h="4483734">
                <a:moveTo>
                  <a:pt x="2434945" y="4049001"/>
                </a:moveTo>
                <a:lnTo>
                  <a:pt x="2434488" y="4047883"/>
                </a:lnTo>
                <a:lnTo>
                  <a:pt x="2432634" y="4046016"/>
                </a:lnTo>
                <a:lnTo>
                  <a:pt x="2431504" y="4045559"/>
                </a:lnTo>
                <a:lnTo>
                  <a:pt x="2428875" y="4045559"/>
                </a:lnTo>
                <a:lnTo>
                  <a:pt x="2427757" y="4046016"/>
                </a:lnTo>
                <a:lnTo>
                  <a:pt x="2425903" y="4047883"/>
                </a:lnTo>
                <a:lnTo>
                  <a:pt x="2425433" y="4049001"/>
                </a:lnTo>
                <a:lnTo>
                  <a:pt x="2425433" y="4051630"/>
                </a:lnTo>
                <a:lnTo>
                  <a:pt x="2425903" y="4052747"/>
                </a:lnTo>
                <a:lnTo>
                  <a:pt x="2427757" y="4054614"/>
                </a:lnTo>
                <a:lnTo>
                  <a:pt x="2428875" y="4055072"/>
                </a:lnTo>
                <a:lnTo>
                  <a:pt x="2431504" y="4055072"/>
                </a:lnTo>
                <a:lnTo>
                  <a:pt x="2432634" y="4054614"/>
                </a:lnTo>
                <a:lnTo>
                  <a:pt x="2434488" y="4052747"/>
                </a:lnTo>
                <a:lnTo>
                  <a:pt x="2434945" y="4051630"/>
                </a:lnTo>
                <a:lnTo>
                  <a:pt x="2434945" y="4049001"/>
                </a:lnTo>
                <a:close/>
              </a:path>
              <a:path w="2435225" h="4483734">
                <a:moveTo>
                  <a:pt x="2434945" y="4001401"/>
                </a:moveTo>
                <a:lnTo>
                  <a:pt x="2434488" y="4000284"/>
                </a:lnTo>
                <a:lnTo>
                  <a:pt x="2432634" y="3998430"/>
                </a:lnTo>
                <a:lnTo>
                  <a:pt x="2431504" y="3997960"/>
                </a:lnTo>
                <a:lnTo>
                  <a:pt x="2428875" y="3997960"/>
                </a:lnTo>
                <a:lnTo>
                  <a:pt x="2427757" y="3998430"/>
                </a:lnTo>
                <a:lnTo>
                  <a:pt x="2425903" y="4000284"/>
                </a:lnTo>
                <a:lnTo>
                  <a:pt x="2425433" y="4001401"/>
                </a:lnTo>
                <a:lnTo>
                  <a:pt x="2425433" y="4004030"/>
                </a:lnTo>
                <a:lnTo>
                  <a:pt x="2425903" y="4005161"/>
                </a:lnTo>
                <a:lnTo>
                  <a:pt x="2427757" y="4007015"/>
                </a:lnTo>
                <a:lnTo>
                  <a:pt x="2428875" y="4007485"/>
                </a:lnTo>
                <a:lnTo>
                  <a:pt x="2431504" y="4007485"/>
                </a:lnTo>
                <a:lnTo>
                  <a:pt x="2432634" y="4007015"/>
                </a:lnTo>
                <a:lnTo>
                  <a:pt x="2434488" y="4005161"/>
                </a:lnTo>
                <a:lnTo>
                  <a:pt x="2434945" y="4004030"/>
                </a:lnTo>
                <a:lnTo>
                  <a:pt x="2434945" y="4001401"/>
                </a:lnTo>
                <a:close/>
              </a:path>
              <a:path w="2435225" h="4483734">
                <a:moveTo>
                  <a:pt x="2434945" y="3953814"/>
                </a:moveTo>
                <a:lnTo>
                  <a:pt x="2434488" y="3952684"/>
                </a:lnTo>
                <a:lnTo>
                  <a:pt x="2432634" y="3950830"/>
                </a:lnTo>
                <a:lnTo>
                  <a:pt x="2431504" y="3950360"/>
                </a:lnTo>
                <a:lnTo>
                  <a:pt x="2428875" y="3950360"/>
                </a:lnTo>
                <a:lnTo>
                  <a:pt x="2427757" y="3950830"/>
                </a:lnTo>
                <a:lnTo>
                  <a:pt x="2425903" y="3952684"/>
                </a:lnTo>
                <a:lnTo>
                  <a:pt x="2425433" y="3953814"/>
                </a:lnTo>
                <a:lnTo>
                  <a:pt x="2425433" y="3956443"/>
                </a:lnTo>
                <a:lnTo>
                  <a:pt x="2425903" y="3957561"/>
                </a:lnTo>
                <a:lnTo>
                  <a:pt x="2427757" y="3959415"/>
                </a:lnTo>
                <a:lnTo>
                  <a:pt x="2428875" y="3959885"/>
                </a:lnTo>
                <a:lnTo>
                  <a:pt x="2431504" y="3959885"/>
                </a:lnTo>
                <a:lnTo>
                  <a:pt x="2432634" y="3959415"/>
                </a:lnTo>
                <a:lnTo>
                  <a:pt x="2434488" y="3957561"/>
                </a:lnTo>
                <a:lnTo>
                  <a:pt x="2434945" y="3956443"/>
                </a:lnTo>
                <a:lnTo>
                  <a:pt x="2434945" y="3953814"/>
                </a:lnTo>
                <a:close/>
              </a:path>
              <a:path w="2435225" h="4483734">
                <a:moveTo>
                  <a:pt x="2434945" y="3906215"/>
                </a:moveTo>
                <a:lnTo>
                  <a:pt x="2434488" y="3905097"/>
                </a:lnTo>
                <a:lnTo>
                  <a:pt x="2432634" y="3903230"/>
                </a:lnTo>
                <a:lnTo>
                  <a:pt x="2431504" y="3902773"/>
                </a:lnTo>
                <a:lnTo>
                  <a:pt x="2428875" y="3902773"/>
                </a:lnTo>
                <a:lnTo>
                  <a:pt x="2427757" y="3903230"/>
                </a:lnTo>
                <a:lnTo>
                  <a:pt x="2425903" y="3905097"/>
                </a:lnTo>
                <a:lnTo>
                  <a:pt x="2425433" y="3906215"/>
                </a:lnTo>
                <a:lnTo>
                  <a:pt x="2425433" y="3908844"/>
                </a:lnTo>
                <a:lnTo>
                  <a:pt x="2425903" y="3909961"/>
                </a:lnTo>
                <a:lnTo>
                  <a:pt x="2427757" y="3911828"/>
                </a:lnTo>
                <a:lnTo>
                  <a:pt x="2428875" y="3912285"/>
                </a:lnTo>
                <a:lnTo>
                  <a:pt x="2431504" y="3912285"/>
                </a:lnTo>
                <a:lnTo>
                  <a:pt x="2432634" y="3911828"/>
                </a:lnTo>
                <a:lnTo>
                  <a:pt x="2434488" y="3909961"/>
                </a:lnTo>
                <a:lnTo>
                  <a:pt x="2434945" y="3908844"/>
                </a:lnTo>
                <a:lnTo>
                  <a:pt x="2434945" y="3906215"/>
                </a:lnTo>
                <a:close/>
              </a:path>
              <a:path w="2435225" h="4483734">
                <a:moveTo>
                  <a:pt x="2434945" y="3858615"/>
                </a:moveTo>
                <a:lnTo>
                  <a:pt x="2434488" y="3857498"/>
                </a:lnTo>
                <a:lnTo>
                  <a:pt x="2432634" y="3855643"/>
                </a:lnTo>
                <a:lnTo>
                  <a:pt x="2431504" y="3855174"/>
                </a:lnTo>
                <a:lnTo>
                  <a:pt x="2428875" y="3855174"/>
                </a:lnTo>
                <a:lnTo>
                  <a:pt x="2427757" y="3855643"/>
                </a:lnTo>
                <a:lnTo>
                  <a:pt x="2425903" y="3857498"/>
                </a:lnTo>
                <a:lnTo>
                  <a:pt x="2425433" y="3858615"/>
                </a:lnTo>
                <a:lnTo>
                  <a:pt x="2425433" y="3861244"/>
                </a:lnTo>
                <a:lnTo>
                  <a:pt x="2425903" y="3862374"/>
                </a:lnTo>
                <a:lnTo>
                  <a:pt x="2427757" y="3864229"/>
                </a:lnTo>
                <a:lnTo>
                  <a:pt x="2428875" y="3864699"/>
                </a:lnTo>
                <a:lnTo>
                  <a:pt x="2431504" y="3864699"/>
                </a:lnTo>
                <a:lnTo>
                  <a:pt x="2432634" y="3864229"/>
                </a:lnTo>
                <a:lnTo>
                  <a:pt x="2434488" y="3862374"/>
                </a:lnTo>
                <a:lnTo>
                  <a:pt x="2434945" y="3861244"/>
                </a:lnTo>
                <a:lnTo>
                  <a:pt x="2434945" y="3858615"/>
                </a:lnTo>
                <a:close/>
              </a:path>
              <a:path w="2435225" h="4483734">
                <a:moveTo>
                  <a:pt x="2434945" y="3811028"/>
                </a:moveTo>
                <a:lnTo>
                  <a:pt x="2434488" y="3809898"/>
                </a:lnTo>
                <a:lnTo>
                  <a:pt x="2432634" y="3808044"/>
                </a:lnTo>
                <a:lnTo>
                  <a:pt x="2431504" y="3807587"/>
                </a:lnTo>
                <a:lnTo>
                  <a:pt x="2428875" y="3807587"/>
                </a:lnTo>
                <a:lnTo>
                  <a:pt x="2427757" y="3808044"/>
                </a:lnTo>
                <a:lnTo>
                  <a:pt x="2425903" y="3809898"/>
                </a:lnTo>
                <a:lnTo>
                  <a:pt x="2425433" y="3811028"/>
                </a:lnTo>
                <a:lnTo>
                  <a:pt x="2425433" y="3813657"/>
                </a:lnTo>
                <a:lnTo>
                  <a:pt x="2425903" y="3814775"/>
                </a:lnTo>
                <a:lnTo>
                  <a:pt x="2427757" y="3816629"/>
                </a:lnTo>
                <a:lnTo>
                  <a:pt x="2428875" y="3817099"/>
                </a:lnTo>
                <a:lnTo>
                  <a:pt x="2431504" y="3817099"/>
                </a:lnTo>
                <a:lnTo>
                  <a:pt x="2432634" y="3816629"/>
                </a:lnTo>
                <a:lnTo>
                  <a:pt x="2434488" y="3814775"/>
                </a:lnTo>
                <a:lnTo>
                  <a:pt x="2434945" y="3813657"/>
                </a:lnTo>
                <a:lnTo>
                  <a:pt x="2434945" y="3811028"/>
                </a:lnTo>
                <a:close/>
              </a:path>
              <a:path w="2435225" h="4483734">
                <a:moveTo>
                  <a:pt x="2434945" y="3763429"/>
                </a:moveTo>
                <a:lnTo>
                  <a:pt x="2434488" y="3762311"/>
                </a:lnTo>
                <a:lnTo>
                  <a:pt x="2432634" y="3760444"/>
                </a:lnTo>
                <a:lnTo>
                  <a:pt x="2431504" y="3759987"/>
                </a:lnTo>
                <a:lnTo>
                  <a:pt x="2428875" y="3759987"/>
                </a:lnTo>
                <a:lnTo>
                  <a:pt x="2427757" y="3760444"/>
                </a:lnTo>
                <a:lnTo>
                  <a:pt x="2425903" y="3762311"/>
                </a:lnTo>
                <a:lnTo>
                  <a:pt x="2425433" y="3763429"/>
                </a:lnTo>
                <a:lnTo>
                  <a:pt x="2425433" y="3766058"/>
                </a:lnTo>
                <a:lnTo>
                  <a:pt x="2425903" y="3767175"/>
                </a:lnTo>
                <a:lnTo>
                  <a:pt x="2427757" y="3769042"/>
                </a:lnTo>
                <a:lnTo>
                  <a:pt x="2428875" y="3769499"/>
                </a:lnTo>
                <a:lnTo>
                  <a:pt x="2431504" y="3769499"/>
                </a:lnTo>
                <a:lnTo>
                  <a:pt x="2432634" y="3769042"/>
                </a:lnTo>
                <a:lnTo>
                  <a:pt x="2434488" y="3767175"/>
                </a:lnTo>
                <a:lnTo>
                  <a:pt x="2434945" y="3766058"/>
                </a:lnTo>
                <a:lnTo>
                  <a:pt x="2434945" y="3763429"/>
                </a:lnTo>
                <a:close/>
              </a:path>
              <a:path w="2435225" h="4483734">
                <a:moveTo>
                  <a:pt x="2434945" y="3715842"/>
                </a:moveTo>
                <a:lnTo>
                  <a:pt x="2434488" y="3714712"/>
                </a:lnTo>
                <a:lnTo>
                  <a:pt x="2432634" y="3712857"/>
                </a:lnTo>
                <a:lnTo>
                  <a:pt x="2431504" y="3712387"/>
                </a:lnTo>
                <a:lnTo>
                  <a:pt x="2428875" y="3712387"/>
                </a:lnTo>
                <a:lnTo>
                  <a:pt x="2427757" y="3712857"/>
                </a:lnTo>
                <a:lnTo>
                  <a:pt x="2425903" y="3714712"/>
                </a:lnTo>
                <a:lnTo>
                  <a:pt x="2425433" y="3715842"/>
                </a:lnTo>
                <a:lnTo>
                  <a:pt x="2425433" y="3718471"/>
                </a:lnTo>
                <a:lnTo>
                  <a:pt x="2425903" y="3719588"/>
                </a:lnTo>
                <a:lnTo>
                  <a:pt x="2427757" y="3721443"/>
                </a:lnTo>
                <a:lnTo>
                  <a:pt x="2428875" y="3721912"/>
                </a:lnTo>
                <a:lnTo>
                  <a:pt x="2431504" y="3721912"/>
                </a:lnTo>
                <a:lnTo>
                  <a:pt x="2432634" y="3721443"/>
                </a:lnTo>
                <a:lnTo>
                  <a:pt x="2434488" y="3719588"/>
                </a:lnTo>
                <a:lnTo>
                  <a:pt x="2434945" y="3718471"/>
                </a:lnTo>
                <a:lnTo>
                  <a:pt x="2434945" y="3715842"/>
                </a:lnTo>
                <a:close/>
              </a:path>
              <a:path w="2435225" h="4483734">
                <a:moveTo>
                  <a:pt x="2434945" y="3668242"/>
                </a:moveTo>
                <a:lnTo>
                  <a:pt x="2434488" y="3667125"/>
                </a:lnTo>
                <a:lnTo>
                  <a:pt x="2432634" y="3665258"/>
                </a:lnTo>
                <a:lnTo>
                  <a:pt x="2431504" y="3664801"/>
                </a:lnTo>
                <a:lnTo>
                  <a:pt x="2428875" y="3664801"/>
                </a:lnTo>
                <a:lnTo>
                  <a:pt x="2427757" y="3665258"/>
                </a:lnTo>
                <a:lnTo>
                  <a:pt x="2425903" y="3667125"/>
                </a:lnTo>
                <a:lnTo>
                  <a:pt x="2425433" y="3668242"/>
                </a:lnTo>
                <a:lnTo>
                  <a:pt x="2425433" y="3670871"/>
                </a:lnTo>
                <a:lnTo>
                  <a:pt x="2425903" y="3671989"/>
                </a:lnTo>
                <a:lnTo>
                  <a:pt x="2427757" y="3673856"/>
                </a:lnTo>
                <a:lnTo>
                  <a:pt x="2428875" y="3674313"/>
                </a:lnTo>
                <a:lnTo>
                  <a:pt x="2431504" y="3674313"/>
                </a:lnTo>
                <a:lnTo>
                  <a:pt x="2432634" y="3673856"/>
                </a:lnTo>
                <a:lnTo>
                  <a:pt x="2434488" y="3671989"/>
                </a:lnTo>
                <a:lnTo>
                  <a:pt x="2434945" y="3670871"/>
                </a:lnTo>
                <a:lnTo>
                  <a:pt x="2434945" y="3668242"/>
                </a:lnTo>
                <a:close/>
              </a:path>
              <a:path w="2435225" h="4483734">
                <a:moveTo>
                  <a:pt x="2434945" y="3620643"/>
                </a:moveTo>
                <a:lnTo>
                  <a:pt x="2434488" y="3619525"/>
                </a:lnTo>
                <a:lnTo>
                  <a:pt x="2432634" y="3617671"/>
                </a:lnTo>
                <a:lnTo>
                  <a:pt x="2431504" y="3617201"/>
                </a:lnTo>
                <a:lnTo>
                  <a:pt x="2428875" y="3617201"/>
                </a:lnTo>
                <a:lnTo>
                  <a:pt x="2427757" y="3617671"/>
                </a:lnTo>
                <a:lnTo>
                  <a:pt x="2425903" y="3619525"/>
                </a:lnTo>
                <a:lnTo>
                  <a:pt x="2425433" y="3620643"/>
                </a:lnTo>
                <a:lnTo>
                  <a:pt x="2425433" y="3623272"/>
                </a:lnTo>
                <a:lnTo>
                  <a:pt x="2425903" y="3624402"/>
                </a:lnTo>
                <a:lnTo>
                  <a:pt x="2427757" y="3626256"/>
                </a:lnTo>
                <a:lnTo>
                  <a:pt x="2428875" y="3626726"/>
                </a:lnTo>
                <a:lnTo>
                  <a:pt x="2431504" y="3626726"/>
                </a:lnTo>
                <a:lnTo>
                  <a:pt x="2432634" y="3626256"/>
                </a:lnTo>
                <a:lnTo>
                  <a:pt x="2434488" y="3624402"/>
                </a:lnTo>
                <a:lnTo>
                  <a:pt x="2434945" y="3623272"/>
                </a:lnTo>
                <a:lnTo>
                  <a:pt x="2434945" y="3620643"/>
                </a:lnTo>
                <a:close/>
              </a:path>
              <a:path w="2435225" h="4483734">
                <a:moveTo>
                  <a:pt x="2434945" y="3573056"/>
                </a:moveTo>
                <a:lnTo>
                  <a:pt x="2434488" y="3571925"/>
                </a:lnTo>
                <a:lnTo>
                  <a:pt x="2432634" y="3570071"/>
                </a:lnTo>
                <a:lnTo>
                  <a:pt x="2431504" y="3569601"/>
                </a:lnTo>
                <a:lnTo>
                  <a:pt x="2428875" y="3569601"/>
                </a:lnTo>
                <a:lnTo>
                  <a:pt x="2427757" y="3570071"/>
                </a:lnTo>
                <a:lnTo>
                  <a:pt x="2425903" y="3571925"/>
                </a:lnTo>
                <a:lnTo>
                  <a:pt x="2425433" y="3573056"/>
                </a:lnTo>
                <a:lnTo>
                  <a:pt x="2425433" y="3575685"/>
                </a:lnTo>
                <a:lnTo>
                  <a:pt x="2425903" y="3576802"/>
                </a:lnTo>
                <a:lnTo>
                  <a:pt x="2427757" y="3578656"/>
                </a:lnTo>
                <a:lnTo>
                  <a:pt x="2428875" y="3579126"/>
                </a:lnTo>
                <a:lnTo>
                  <a:pt x="2431504" y="3579126"/>
                </a:lnTo>
                <a:lnTo>
                  <a:pt x="2432634" y="3578656"/>
                </a:lnTo>
                <a:lnTo>
                  <a:pt x="2434488" y="3576802"/>
                </a:lnTo>
                <a:lnTo>
                  <a:pt x="2434945" y="3575685"/>
                </a:lnTo>
                <a:lnTo>
                  <a:pt x="2434945" y="3573056"/>
                </a:lnTo>
                <a:close/>
              </a:path>
              <a:path w="2435225" h="4483734">
                <a:moveTo>
                  <a:pt x="2434945" y="3525456"/>
                </a:moveTo>
                <a:lnTo>
                  <a:pt x="2434488" y="3524339"/>
                </a:lnTo>
                <a:lnTo>
                  <a:pt x="2432634" y="3522472"/>
                </a:lnTo>
                <a:lnTo>
                  <a:pt x="2431504" y="3522014"/>
                </a:lnTo>
                <a:lnTo>
                  <a:pt x="2428875" y="3522014"/>
                </a:lnTo>
                <a:lnTo>
                  <a:pt x="2427757" y="3522472"/>
                </a:lnTo>
                <a:lnTo>
                  <a:pt x="2425903" y="3524339"/>
                </a:lnTo>
                <a:lnTo>
                  <a:pt x="2425433" y="3525456"/>
                </a:lnTo>
                <a:lnTo>
                  <a:pt x="2425433" y="3528085"/>
                </a:lnTo>
                <a:lnTo>
                  <a:pt x="2425903" y="3529203"/>
                </a:lnTo>
                <a:lnTo>
                  <a:pt x="2427757" y="3531070"/>
                </a:lnTo>
                <a:lnTo>
                  <a:pt x="2428875" y="3531527"/>
                </a:lnTo>
                <a:lnTo>
                  <a:pt x="2431504" y="3531527"/>
                </a:lnTo>
                <a:lnTo>
                  <a:pt x="2432634" y="3531070"/>
                </a:lnTo>
                <a:lnTo>
                  <a:pt x="2434488" y="3529203"/>
                </a:lnTo>
                <a:lnTo>
                  <a:pt x="2434945" y="3528085"/>
                </a:lnTo>
                <a:lnTo>
                  <a:pt x="2434945" y="3525456"/>
                </a:lnTo>
                <a:close/>
              </a:path>
              <a:path w="2435225" h="4483734">
                <a:moveTo>
                  <a:pt x="2434945" y="3477857"/>
                </a:moveTo>
                <a:lnTo>
                  <a:pt x="2434488" y="3476739"/>
                </a:lnTo>
                <a:lnTo>
                  <a:pt x="2432634" y="3474885"/>
                </a:lnTo>
                <a:lnTo>
                  <a:pt x="2431504" y="3474415"/>
                </a:lnTo>
                <a:lnTo>
                  <a:pt x="2428875" y="3474415"/>
                </a:lnTo>
                <a:lnTo>
                  <a:pt x="2427757" y="3474885"/>
                </a:lnTo>
                <a:lnTo>
                  <a:pt x="2425903" y="3476739"/>
                </a:lnTo>
                <a:lnTo>
                  <a:pt x="2425433" y="3477857"/>
                </a:lnTo>
                <a:lnTo>
                  <a:pt x="2425433" y="3480485"/>
                </a:lnTo>
                <a:lnTo>
                  <a:pt x="2425903" y="3481616"/>
                </a:lnTo>
                <a:lnTo>
                  <a:pt x="2427757" y="3483470"/>
                </a:lnTo>
                <a:lnTo>
                  <a:pt x="2428875" y="3483940"/>
                </a:lnTo>
                <a:lnTo>
                  <a:pt x="2431504" y="3483940"/>
                </a:lnTo>
                <a:lnTo>
                  <a:pt x="2432634" y="3483470"/>
                </a:lnTo>
                <a:lnTo>
                  <a:pt x="2434488" y="3481616"/>
                </a:lnTo>
                <a:lnTo>
                  <a:pt x="2434945" y="3480485"/>
                </a:lnTo>
                <a:lnTo>
                  <a:pt x="2434945" y="3477857"/>
                </a:lnTo>
                <a:close/>
              </a:path>
              <a:path w="2435225" h="4483734">
                <a:moveTo>
                  <a:pt x="2434945" y="3430270"/>
                </a:moveTo>
                <a:lnTo>
                  <a:pt x="2434488" y="3429152"/>
                </a:lnTo>
                <a:lnTo>
                  <a:pt x="2432634" y="3427285"/>
                </a:lnTo>
                <a:lnTo>
                  <a:pt x="2431504" y="3426828"/>
                </a:lnTo>
                <a:lnTo>
                  <a:pt x="2428875" y="3426828"/>
                </a:lnTo>
                <a:lnTo>
                  <a:pt x="2427757" y="3427285"/>
                </a:lnTo>
                <a:lnTo>
                  <a:pt x="2425903" y="3429152"/>
                </a:lnTo>
                <a:lnTo>
                  <a:pt x="2425433" y="3430270"/>
                </a:lnTo>
                <a:lnTo>
                  <a:pt x="2425433" y="3432899"/>
                </a:lnTo>
                <a:lnTo>
                  <a:pt x="2425903" y="3434016"/>
                </a:lnTo>
                <a:lnTo>
                  <a:pt x="2427757" y="3435870"/>
                </a:lnTo>
                <a:lnTo>
                  <a:pt x="2428875" y="3436340"/>
                </a:lnTo>
                <a:lnTo>
                  <a:pt x="2431504" y="3436340"/>
                </a:lnTo>
                <a:lnTo>
                  <a:pt x="2432634" y="3435870"/>
                </a:lnTo>
                <a:lnTo>
                  <a:pt x="2434488" y="3434016"/>
                </a:lnTo>
                <a:lnTo>
                  <a:pt x="2434945" y="3432899"/>
                </a:lnTo>
                <a:lnTo>
                  <a:pt x="2434945" y="3430270"/>
                </a:lnTo>
                <a:close/>
              </a:path>
              <a:path w="2435225" h="4483734">
                <a:moveTo>
                  <a:pt x="2434945" y="3382670"/>
                </a:moveTo>
                <a:lnTo>
                  <a:pt x="2434488" y="3381552"/>
                </a:lnTo>
                <a:lnTo>
                  <a:pt x="2432634" y="3379698"/>
                </a:lnTo>
                <a:lnTo>
                  <a:pt x="2431504" y="3379228"/>
                </a:lnTo>
                <a:lnTo>
                  <a:pt x="2428875" y="3379228"/>
                </a:lnTo>
                <a:lnTo>
                  <a:pt x="2427757" y="3379698"/>
                </a:lnTo>
                <a:lnTo>
                  <a:pt x="2425903" y="3381552"/>
                </a:lnTo>
                <a:lnTo>
                  <a:pt x="2425433" y="3382670"/>
                </a:lnTo>
                <a:lnTo>
                  <a:pt x="2425433" y="3385299"/>
                </a:lnTo>
                <a:lnTo>
                  <a:pt x="2425903" y="3386429"/>
                </a:lnTo>
                <a:lnTo>
                  <a:pt x="2427757" y="3388283"/>
                </a:lnTo>
                <a:lnTo>
                  <a:pt x="2428875" y="3388741"/>
                </a:lnTo>
                <a:lnTo>
                  <a:pt x="2431504" y="3388741"/>
                </a:lnTo>
                <a:lnTo>
                  <a:pt x="2432634" y="3388283"/>
                </a:lnTo>
                <a:lnTo>
                  <a:pt x="2434488" y="3386429"/>
                </a:lnTo>
                <a:lnTo>
                  <a:pt x="2434945" y="3385299"/>
                </a:lnTo>
                <a:lnTo>
                  <a:pt x="2434945" y="3382670"/>
                </a:lnTo>
                <a:close/>
              </a:path>
              <a:path w="2435225" h="4483734">
                <a:moveTo>
                  <a:pt x="2434945" y="3335083"/>
                </a:moveTo>
                <a:lnTo>
                  <a:pt x="2434488" y="3333953"/>
                </a:lnTo>
                <a:lnTo>
                  <a:pt x="2432634" y="3332099"/>
                </a:lnTo>
                <a:lnTo>
                  <a:pt x="2431504" y="3331629"/>
                </a:lnTo>
                <a:lnTo>
                  <a:pt x="2428875" y="3331629"/>
                </a:lnTo>
                <a:lnTo>
                  <a:pt x="2427757" y="3332099"/>
                </a:lnTo>
                <a:lnTo>
                  <a:pt x="2425903" y="3333953"/>
                </a:lnTo>
                <a:lnTo>
                  <a:pt x="2425433" y="3335083"/>
                </a:lnTo>
                <a:lnTo>
                  <a:pt x="2425433" y="3337712"/>
                </a:lnTo>
                <a:lnTo>
                  <a:pt x="2425903" y="3338830"/>
                </a:lnTo>
                <a:lnTo>
                  <a:pt x="2427757" y="3340684"/>
                </a:lnTo>
                <a:lnTo>
                  <a:pt x="2428875" y="3341154"/>
                </a:lnTo>
                <a:lnTo>
                  <a:pt x="2431504" y="3341154"/>
                </a:lnTo>
                <a:lnTo>
                  <a:pt x="2432634" y="3340684"/>
                </a:lnTo>
                <a:lnTo>
                  <a:pt x="2434488" y="3338830"/>
                </a:lnTo>
                <a:lnTo>
                  <a:pt x="2434945" y="3337712"/>
                </a:lnTo>
                <a:lnTo>
                  <a:pt x="2434945" y="3335083"/>
                </a:lnTo>
                <a:close/>
              </a:path>
              <a:path w="2435225" h="4483734">
                <a:moveTo>
                  <a:pt x="2434945" y="3287484"/>
                </a:moveTo>
                <a:lnTo>
                  <a:pt x="2434488" y="3286366"/>
                </a:lnTo>
                <a:lnTo>
                  <a:pt x="2432634" y="3284499"/>
                </a:lnTo>
                <a:lnTo>
                  <a:pt x="2431504" y="3284042"/>
                </a:lnTo>
                <a:lnTo>
                  <a:pt x="2428875" y="3284042"/>
                </a:lnTo>
                <a:lnTo>
                  <a:pt x="2427757" y="3284499"/>
                </a:lnTo>
                <a:lnTo>
                  <a:pt x="2425903" y="3286366"/>
                </a:lnTo>
                <a:lnTo>
                  <a:pt x="2425433" y="3287484"/>
                </a:lnTo>
                <a:lnTo>
                  <a:pt x="2425433" y="3290112"/>
                </a:lnTo>
                <a:lnTo>
                  <a:pt x="2425903" y="3291230"/>
                </a:lnTo>
                <a:lnTo>
                  <a:pt x="2427757" y="3293097"/>
                </a:lnTo>
                <a:lnTo>
                  <a:pt x="2428875" y="3293554"/>
                </a:lnTo>
                <a:lnTo>
                  <a:pt x="2431504" y="3293554"/>
                </a:lnTo>
                <a:lnTo>
                  <a:pt x="2432634" y="3293097"/>
                </a:lnTo>
                <a:lnTo>
                  <a:pt x="2434488" y="3291230"/>
                </a:lnTo>
                <a:lnTo>
                  <a:pt x="2434945" y="3290112"/>
                </a:lnTo>
                <a:lnTo>
                  <a:pt x="2434945" y="3287484"/>
                </a:lnTo>
                <a:close/>
              </a:path>
              <a:path w="2435225" h="4483734">
                <a:moveTo>
                  <a:pt x="2434945" y="3239884"/>
                </a:moveTo>
                <a:lnTo>
                  <a:pt x="2434488" y="3238766"/>
                </a:lnTo>
                <a:lnTo>
                  <a:pt x="2432634" y="3236912"/>
                </a:lnTo>
                <a:lnTo>
                  <a:pt x="2431504" y="3236442"/>
                </a:lnTo>
                <a:lnTo>
                  <a:pt x="2428875" y="3236442"/>
                </a:lnTo>
                <a:lnTo>
                  <a:pt x="2427757" y="3236912"/>
                </a:lnTo>
                <a:lnTo>
                  <a:pt x="2425903" y="3238766"/>
                </a:lnTo>
                <a:lnTo>
                  <a:pt x="2425433" y="3239884"/>
                </a:lnTo>
                <a:lnTo>
                  <a:pt x="2425433" y="3242513"/>
                </a:lnTo>
                <a:lnTo>
                  <a:pt x="2425903" y="3243643"/>
                </a:lnTo>
                <a:lnTo>
                  <a:pt x="2427757" y="3245497"/>
                </a:lnTo>
                <a:lnTo>
                  <a:pt x="2428875" y="3245967"/>
                </a:lnTo>
                <a:lnTo>
                  <a:pt x="2431504" y="3245967"/>
                </a:lnTo>
                <a:lnTo>
                  <a:pt x="2432634" y="3245497"/>
                </a:lnTo>
                <a:lnTo>
                  <a:pt x="2434488" y="3243643"/>
                </a:lnTo>
                <a:lnTo>
                  <a:pt x="2434945" y="3242513"/>
                </a:lnTo>
                <a:lnTo>
                  <a:pt x="2434945" y="3239884"/>
                </a:lnTo>
                <a:close/>
              </a:path>
              <a:path w="2435225" h="4483734">
                <a:moveTo>
                  <a:pt x="2434945" y="3192297"/>
                </a:moveTo>
                <a:lnTo>
                  <a:pt x="2434488" y="3191167"/>
                </a:lnTo>
                <a:lnTo>
                  <a:pt x="2432634" y="3189313"/>
                </a:lnTo>
                <a:lnTo>
                  <a:pt x="2431504" y="3188843"/>
                </a:lnTo>
                <a:lnTo>
                  <a:pt x="2428875" y="3188843"/>
                </a:lnTo>
                <a:lnTo>
                  <a:pt x="2427757" y="3189313"/>
                </a:lnTo>
                <a:lnTo>
                  <a:pt x="2425903" y="3191167"/>
                </a:lnTo>
                <a:lnTo>
                  <a:pt x="2425433" y="3192297"/>
                </a:lnTo>
                <a:lnTo>
                  <a:pt x="2425433" y="3194926"/>
                </a:lnTo>
                <a:lnTo>
                  <a:pt x="2425903" y="3196044"/>
                </a:lnTo>
                <a:lnTo>
                  <a:pt x="2427757" y="3197898"/>
                </a:lnTo>
                <a:lnTo>
                  <a:pt x="2428875" y="3198368"/>
                </a:lnTo>
                <a:lnTo>
                  <a:pt x="2431504" y="3198368"/>
                </a:lnTo>
                <a:lnTo>
                  <a:pt x="2432634" y="3197898"/>
                </a:lnTo>
                <a:lnTo>
                  <a:pt x="2434488" y="3196044"/>
                </a:lnTo>
                <a:lnTo>
                  <a:pt x="2434945" y="3194926"/>
                </a:lnTo>
                <a:lnTo>
                  <a:pt x="2434945" y="3192297"/>
                </a:lnTo>
                <a:close/>
              </a:path>
              <a:path w="2435225" h="4483734">
                <a:moveTo>
                  <a:pt x="2434945" y="3144697"/>
                </a:moveTo>
                <a:lnTo>
                  <a:pt x="2434488" y="3143580"/>
                </a:lnTo>
                <a:lnTo>
                  <a:pt x="2432634" y="3141713"/>
                </a:lnTo>
                <a:lnTo>
                  <a:pt x="2431504" y="3141256"/>
                </a:lnTo>
                <a:lnTo>
                  <a:pt x="2428875" y="3141256"/>
                </a:lnTo>
                <a:lnTo>
                  <a:pt x="2427757" y="3141713"/>
                </a:lnTo>
                <a:lnTo>
                  <a:pt x="2425903" y="3143580"/>
                </a:lnTo>
                <a:lnTo>
                  <a:pt x="2425433" y="3144697"/>
                </a:lnTo>
                <a:lnTo>
                  <a:pt x="2425433" y="3147326"/>
                </a:lnTo>
                <a:lnTo>
                  <a:pt x="2425903" y="3148444"/>
                </a:lnTo>
                <a:lnTo>
                  <a:pt x="2427757" y="3150311"/>
                </a:lnTo>
                <a:lnTo>
                  <a:pt x="2428875" y="3150768"/>
                </a:lnTo>
                <a:lnTo>
                  <a:pt x="2431504" y="3150768"/>
                </a:lnTo>
                <a:lnTo>
                  <a:pt x="2432634" y="3150311"/>
                </a:lnTo>
                <a:lnTo>
                  <a:pt x="2434488" y="3148444"/>
                </a:lnTo>
                <a:lnTo>
                  <a:pt x="2434945" y="3147326"/>
                </a:lnTo>
                <a:lnTo>
                  <a:pt x="2434945" y="3144697"/>
                </a:lnTo>
                <a:close/>
              </a:path>
              <a:path w="2435225" h="4483734">
                <a:moveTo>
                  <a:pt x="2434945" y="3097098"/>
                </a:moveTo>
                <a:lnTo>
                  <a:pt x="2434488" y="3095980"/>
                </a:lnTo>
                <a:lnTo>
                  <a:pt x="2432634" y="3094126"/>
                </a:lnTo>
                <a:lnTo>
                  <a:pt x="2431504" y="3093656"/>
                </a:lnTo>
                <a:lnTo>
                  <a:pt x="2428875" y="3093656"/>
                </a:lnTo>
                <a:lnTo>
                  <a:pt x="2427757" y="3094126"/>
                </a:lnTo>
                <a:lnTo>
                  <a:pt x="2425903" y="3095980"/>
                </a:lnTo>
                <a:lnTo>
                  <a:pt x="2425433" y="3097098"/>
                </a:lnTo>
                <a:lnTo>
                  <a:pt x="2425433" y="3099727"/>
                </a:lnTo>
                <a:lnTo>
                  <a:pt x="2425903" y="3100857"/>
                </a:lnTo>
                <a:lnTo>
                  <a:pt x="2427757" y="3102711"/>
                </a:lnTo>
                <a:lnTo>
                  <a:pt x="2428875" y="3103181"/>
                </a:lnTo>
                <a:lnTo>
                  <a:pt x="2431504" y="3103181"/>
                </a:lnTo>
                <a:lnTo>
                  <a:pt x="2432634" y="3102711"/>
                </a:lnTo>
                <a:lnTo>
                  <a:pt x="2434488" y="3100857"/>
                </a:lnTo>
                <a:lnTo>
                  <a:pt x="2434945" y="3099727"/>
                </a:lnTo>
                <a:lnTo>
                  <a:pt x="2434945" y="3097098"/>
                </a:lnTo>
                <a:close/>
              </a:path>
              <a:path w="2435225" h="4483734">
                <a:moveTo>
                  <a:pt x="2434945" y="3049511"/>
                </a:moveTo>
                <a:lnTo>
                  <a:pt x="2434488" y="3048393"/>
                </a:lnTo>
                <a:lnTo>
                  <a:pt x="2432634" y="3046526"/>
                </a:lnTo>
                <a:lnTo>
                  <a:pt x="2431504" y="3046069"/>
                </a:lnTo>
                <a:lnTo>
                  <a:pt x="2428875" y="3046069"/>
                </a:lnTo>
                <a:lnTo>
                  <a:pt x="2427757" y="3046526"/>
                </a:lnTo>
                <a:lnTo>
                  <a:pt x="2425903" y="3048393"/>
                </a:lnTo>
                <a:lnTo>
                  <a:pt x="2425433" y="3049511"/>
                </a:lnTo>
                <a:lnTo>
                  <a:pt x="2425433" y="3052140"/>
                </a:lnTo>
                <a:lnTo>
                  <a:pt x="2425903" y="3053257"/>
                </a:lnTo>
                <a:lnTo>
                  <a:pt x="2427757" y="3055124"/>
                </a:lnTo>
                <a:lnTo>
                  <a:pt x="2428875" y="3055582"/>
                </a:lnTo>
                <a:lnTo>
                  <a:pt x="2431504" y="3055582"/>
                </a:lnTo>
                <a:lnTo>
                  <a:pt x="2432634" y="3055124"/>
                </a:lnTo>
                <a:lnTo>
                  <a:pt x="2434488" y="3053257"/>
                </a:lnTo>
                <a:lnTo>
                  <a:pt x="2434945" y="3052140"/>
                </a:lnTo>
                <a:lnTo>
                  <a:pt x="2434945" y="3049511"/>
                </a:lnTo>
                <a:close/>
              </a:path>
              <a:path w="2435225" h="4483734">
                <a:moveTo>
                  <a:pt x="2434945" y="3001911"/>
                </a:moveTo>
                <a:lnTo>
                  <a:pt x="2434488" y="3000794"/>
                </a:lnTo>
                <a:lnTo>
                  <a:pt x="2432634" y="2998940"/>
                </a:lnTo>
                <a:lnTo>
                  <a:pt x="2431504" y="2998470"/>
                </a:lnTo>
                <a:lnTo>
                  <a:pt x="2428875" y="2998470"/>
                </a:lnTo>
                <a:lnTo>
                  <a:pt x="2427757" y="2998940"/>
                </a:lnTo>
                <a:lnTo>
                  <a:pt x="2425903" y="3000794"/>
                </a:lnTo>
                <a:lnTo>
                  <a:pt x="2425433" y="3001911"/>
                </a:lnTo>
                <a:lnTo>
                  <a:pt x="2425433" y="3004540"/>
                </a:lnTo>
                <a:lnTo>
                  <a:pt x="2425903" y="3005671"/>
                </a:lnTo>
                <a:lnTo>
                  <a:pt x="2427757" y="3007525"/>
                </a:lnTo>
                <a:lnTo>
                  <a:pt x="2428875" y="3007982"/>
                </a:lnTo>
                <a:lnTo>
                  <a:pt x="2431504" y="3007982"/>
                </a:lnTo>
                <a:lnTo>
                  <a:pt x="2432634" y="3007525"/>
                </a:lnTo>
                <a:lnTo>
                  <a:pt x="2434488" y="3005671"/>
                </a:lnTo>
                <a:lnTo>
                  <a:pt x="2434945" y="3004540"/>
                </a:lnTo>
                <a:lnTo>
                  <a:pt x="2434945" y="3001911"/>
                </a:lnTo>
                <a:close/>
              </a:path>
              <a:path w="2435225" h="4483734">
                <a:moveTo>
                  <a:pt x="2434945" y="2954324"/>
                </a:moveTo>
                <a:lnTo>
                  <a:pt x="2434488" y="2953194"/>
                </a:lnTo>
                <a:lnTo>
                  <a:pt x="2432634" y="2951340"/>
                </a:lnTo>
                <a:lnTo>
                  <a:pt x="2431504" y="2950870"/>
                </a:lnTo>
                <a:lnTo>
                  <a:pt x="2428875" y="2950870"/>
                </a:lnTo>
                <a:lnTo>
                  <a:pt x="2427757" y="2951340"/>
                </a:lnTo>
                <a:lnTo>
                  <a:pt x="2425903" y="2953194"/>
                </a:lnTo>
                <a:lnTo>
                  <a:pt x="2425433" y="2954324"/>
                </a:lnTo>
                <a:lnTo>
                  <a:pt x="2425433" y="2956953"/>
                </a:lnTo>
                <a:lnTo>
                  <a:pt x="2425903" y="2958071"/>
                </a:lnTo>
                <a:lnTo>
                  <a:pt x="2427757" y="2959925"/>
                </a:lnTo>
                <a:lnTo>
                  <a:pt x="2428875" y="2960395"/>
                </a:lnTo>
                <a:lnTo>
                  <a:pt x="2431504" y="2960395"/>
                </a:lnTo>
                <a:lnTo>
                  <a:pt x="2432634" y="2959925"/>
                </a:lnTo>
                <a:lnTo>
                  <a:pt x="2434488" y="2958071"/>
                </a:lnTo>
                <a:lnTo>
                  <a:pt x="2434945" y="2956953"/>
                </a:lnTo>
                <a:lnTo>
                  <a:pt x="2434945" y="2954324"/>
                </a:lnTo>
                <a:close/>
              </a:path>
              <a:path w="2435225" h="4483734">
                <a:moveTo>
                  <a:pt x="2434945" y="2906725"/>
                </a:moveTo>
                <a:lnTo>
                  <a:pt x="2434488" y="2905607"/>
                </a:lnTo>
                <a:lnTo>
                  <a:pt x="2432634" y="2903740"/>
                </a:lnTo>
                <a:lnTo>
                  <a:pt x="2431504" y="2903283"/>
                </a:lnTo>
                <a:lnTo>
                  <a:pt x="2428875" y="2903283"/>
                </a:lnTo>
                <a:lnTo>
                  <a:pt x="2427757" y="2903740"/>
                </a:lnTo>
                <a:lnTo>
                  <a:pt x="2425903" y="2905607"/>
                </a:lnTo>
                <a:lnTo>
                  <a:pt x="2425433" y="2906725"/>
                </a:lnTo>
                <a:lnTo>
                  <a:pt x="2425433" y="2909354"/>
                </a:lnTo>
                <a:lnTo>
                  <a:pt x="2425903" y="2910471"/>
                </a:lnTo>
                <a:lnTo>
                  <a:pt x="2427757" y="2912338"/>
                </a:lnTo>
                <a:lnTo>
                  <a:pt x="2428875" y="2912795"/>
                </a:lnTo>
                <a:lnTo>
                  <a:pt x="2431504" y="2912795"/>
                </a:lnTo>
                <a:lnTo>
                  <a:pt x="2432634" y="2912338"/>
                </a:lnTo>
                <a:lnTo>
                  <a:pt x="2434488" y="2910471"/>
                </a:lnTo>
                <a:lnTo>
                  <a:pt x="2434945" y="2909354"/>
                </a:lnTo>
                <a:lnTo>
                  <a:pt x="2434945" y="2906725"/>
                </a:lnTo>
                <a:close/>
              </a:path>
              <a:path w="2435225" h="4483734">
                <a:moveTo>
                  <a:pt x="2434945" y="2859125"/>
                </a:moveTo>
                <a:lnTo>
                  <a:pt x="2434488" y="2858008"/>
                </a:lnTo>
                <a:lnTo>
                  <a:pt x="2432634" y="2856153"/>
                </a:lnTo>
                <a:lnTo>
                  <a:pt x="2431504" y="2855684"/>
                </a:lnTo>
                <a:lnTo>
                  <a:pt x="2428875" y="2855684"/>
                </a:lnTo>
                <a:lnTo>
                  <a:pt x="2427757" y="2856153"/>
                </a:lnTo>
                <a:lnTo>
                  <a:pt x="2425903" y="2858008"/>
                </a:lnTo>
                <a:lnTo>
                  <a:pt x="2425433" y="2859125"/>
                </a:lnTo>
                <a:lnTo>
                  <a:pt x="2425433" y="2861754"/>
                </a:lnTo>
                <a:lnTo>
                  <a:pt x="2425903" y="2862884"/>
                </a:lnTo>
                <a:lnTo>
                  <a:pt x="2427757" y="2864739"/>
                </a:lnTo>
                <a:lnTo>
                  <a:pt x="2428875" y="2865209"/>
                </a:lnTo>
                <a:lnTo>
                  <a:pt x="2431504" y="2865209"/>
                </a:lnTo>
                <a:lnTo>
                  <a:pt x="2432634" y="2864739"/>
                </a:lnTo>
                <a:lnTo>
                  <a:pt x="2434488" y="2862884"/>
                </a:lnTo>
                <a:lnTo>
                  <a:pt x="2434945" y="2861754"/>
                </a:lnTo>
                <a:lnTo>
                  <a:pt x="2434945" y="2859125"/>
                </a:lnTo>
                <a:close/>
              </a:path>
              <a:path w="2435225" h="4483734">
                <a:moveTo>
                  <a:pt x="2434945" y="2811538"/>
                </a:moveTo>
                <a:lnTo>
                  <a:pt x="2434488" y="2810408"/>
                </a:lnTo>
                <a:lnTo>
                  <a:pt x="2432634" y="2808554"/>
                </a:lnTo>
                <a:lnTo>
                  <a:pt x="2431504" y="2808084"/>
                </a:lnTo>
                <a:lnTo>
                  <a:pt x="2428875" y="2808084"/>
                </a:lnTo>
                <a:lnTo>
                  <a:pt x="2427757" y="2808554"/>
                </a:lnTo>
                <a:lnTo>
                  <a:pt x="2425903" y="2810408"/>
                </a:lnTo>
                <a:lnTo>
                  <a:pt x="2425433" y="2811538"/>
                </a:lnTo>
                <a:lnTo>
                  <a:pt x="2425433" y="2814167"/>
                </a:lnTo>
                <a:lnTo>
                  <a:pt x="2425903" y="2815285"/>
                </a:lnTo>
                <a:lnTo>
                  <a:pt x="2427757" y="2817139"/>
                </a:lnTo>
                <a:lnTo>
                  <a:pt x="2428875" y="2817609"/>
                </a:lnTo>
                <a:lnTo>
                  <a:pt x="2431504" y="2817609"/>
                </a:lnTo>
                <a:lnTo>
                  <a:pt x="2432634" y="2817139"/>
                </a:lnTo>
                <a:lnTo>
                  <a:pt x="2434488" y="2815285"/>
                </a:lnTo>
                <a:lnTo>
                  <a:pt x="2434945" y="2814167"/>
                </a:lnTo>
                <a:lnTo>
                  <a:pt x="2434945" y="2811538"/>
                </a:lnTo>
                <a:close/>
              </a:path>
              <a:path w="2435225" h="4483734">
                <a:moveTo>
                  <a:pt x="2434945" y="2763939"/>
                </a:moveTo>
                <a:lnTo>
                  <a:pt x="2434488" y="2762821"/>
                </a:lnTo>
                <a:lnTo>
                  <a:pt x="2432634" y="2760954"/>
                </a:lnTo>
                <a:lnTo>
                  <a:pt x="2431504" y="2760497"/>
                </a:lnTo>
                <a:lnTo>
                  <a:pt x="2428875" y="2760497"/>
                </a:lnTo>
                <a:lnTo>
                  <a:pt x="2427757" y="2760954"/>
                </a:lnTo>
                <a:lnTo>
                  <a:pt x="2425903" y="2762821"/>
                </a:lnTo>
                <a:lnTo>
                  <a:pt x="2425433" y="2763939"/>
                </a:lnTo>
                <a:lnTo>
                  <a:pt x="2425433" y="2766568"/>
                </a:lnTo>
                <a:lnTo>
                  <a:pt x="2425903" y="2767685"/>
                </a:lnTo>
                <a:lnTo>
                  <a:pt x="2427757" y="2769552"/>
                </a:lnTo>
                <a:lnTo>
                  <a:pt x="2428875" y="2770009"/>
                </a:lnTo>
                <a:lnTo>
                  <a:pt x="2431504" y="2770009"/>
                </a:lnTo>
                <a:lnTo>
                  <a:pt x="2432634" y="2769552"/>
                </a:lnTo>
                <a:lnTo>
                  <a:pt x="2434488" y="2767685"/>
                </a:lnTo>
                <a:lnTo>
                  <a:pt x="2434945" y="2766568"/>
                </a:lnTo>
                <a:lnTo>
                  <a:pt x="2434945" y="2763939"/>
                </a:lnTo>
                <a:close/>
              </a:path>
              <a:path w="2435225" h="4483734">
                <a:moveTo>
                  <a:pt x="2434945" y="2716352"/>
                </a:moveTo>
                <a:lnTo>
                  <a:pt x="2434488" y="2715222"/>
                </a:lnTo>
                <a:lnTo>
                  <a:pt x="2432634" y="2713367"/>
                </a:lnTo>
                <a:lnTo>
                  <a:pt x="2431504" y="2712897"/>
                </a:lnTo>
                <a:lnTo>
                  <a:pt x="2428875" y="2712897"/>
                </a:lnTo>
                <a:lnTo>
                  <a:pt x="2427757" y="2713367"/>
                </a:lnTo>
                <a:lnTo>
                  <a:pt x="2425903" y="2715222"/>
                </a:lnTo>
                <a:lnTo>
                  <a:pt x="2425433" y="2716352"/>
                </a:lnTo>
                <a:lnTo>
                  <a:pt x="2425433" y="2718968"/>
                </a:lnTo>
                <a:lnTo>
                  <a:pt x="2425903" y="2720098"/>
                </a:lnTo>
                <a:lnTo>
                  <a:pt x="2427757" y="2721953"/>
                </a:lnTo>
                <a:lnTo>
                  <a:pt x="2428875" y="2722422"/>
                </a:lnTo>
                <a:lnTo>
                  <a:pt x="2431504" y="2722422"/>
                </a:lnTo>
                <a:lnTo>
                  <a:pt x="2432634" y="2721953"/>
                </a:lnTo>
                <a:lnTo>
                  <a:pt x="2434488" y="2720098"/>
                </a:lnTo>
                <a:lnTo>
                  <a:pt x="2434945" y="2718968"/>
                </a:lnTo>
                <a:lnTo>
                  <a:pt x="2434945" y="2716352"/>
                </a:lnTo>
                <a:close/>
              </a:path>
              <a:path w="2435225" h="4483734">
                <a:moveTo>
                  <a:pt x="2434945" y="2668752"/>
                </a:moveTo>
                <a:lnTo>
                  <a:pt x="2434488" y="2667635"/>
                </a:lnTo>
                <a:lnTo>
                  <a:pt x="2432634" y="2665768"/>
                </a:lnTo>
                <a:lnTo>
                  <a:pt x="2431504" y="2665311"/>
                </a:lnTo>
                <a:lnTo>
                  <a:pt x="2428875" y="2665311"/>
                </a:lnTo>
                <a:lnTo>
                  <a:pt x="2427757" y="2665768"/>
                </a:lnTo>
                <a:lnTo>
                  <a:pt x="2425903" y="2667635"/>
                </a:lnTo>
                <a:lnTo>
                  <a:pt x="2425433" y="2668752"/>
                </a:lnTo>
                <a:lnTo>
                  <a:pt x="2425433" y="2671381"/>
                </a:lnTo>
                <a:lnTo>
                  <a:pt x="2425903" y="2672499"/>
                </a:lnTo>
                <a:lnTo>
                  <a:pt x="2427757" y="2674366"/>
                </a:lnTo>
                <a:lnTo>
                  <a:pt x="2428875" y="2674823"/>
                </a:lnTo>
                <a:lnTo>
                  <a:pt x="2431504" y="2674823"/>
                </a:lnTo>
                <a:lnTo>
                  <a:pt x="2432634" y="2674366"/>
                </a:lnTo>
                <a:lnTo>
                  <a:pt x="2434488" y="2672499"/>
                </a:lnTo>
                <a:lnTo>
                  <a:pt x="2434945" y="2671381"/>
                </a:lnTo>
                <a:lnTo>
                  <a:pt x="2434945" y="2668752"/>
                </a:lnTo>
                <a:close/>
              </a:path>
              <a:path w="2435225" h="4483734">
                <a:moveTo>
                  <a:pt x="2434945" y="2621153"/>
                </a:moveTo>
                <a:lnTo>
                  <a:pt x="2434488" y="2620035"/>
                </a:lnTo>
                <a:lnTo>
                  <a:pt x="2432634" y="2618181"/>
                </a:lnTo>
                <a:lnTo>
                  <a:pt x="2431504" y="2617711"/>
                </a:lnTo>
                <a:lnTo>
                  <a:pt x="2428875" y="2617711"/>
                </a:lnTo>
                <a:lnTo>
                  <a:pt x="2427757" y="2618181"/>
                </a:lnTo>
                <a:lnTo>
                  <a:pt x="2425903" y="2620035"/>
                </a:lnTo>
                <a:lnTo>
                  <a:pt x="2425433" y="2621153"/>
                </a:lnTo>
                <a:lnTo>
                  <a:pt x="2425433" y="2623782"/>
                </a:lnTo>
                <a:lnTo>
                  <a:pt x="2425903" y="2624912"/>
                </a:lnTo>
                <a:lnTo>
                  <a:pt x="2427757" y="2626766"/>
                </a:lnTo>
                <a:lnTo>
                  <a:pt x="2428875" y="2627236"/>
                </a:lnTo>
                <a:lnTo>
                  <a:pt x="2431504" y="2627236"/>
                </a:lnTo>
                <a:lnTo>
                  <a:pt x="2432634" y="2626766"/>
                </a:lnTo>
                <a:lnTo>
                  <a:pt x="2434488" y="2624912"/>
                </a:lnTo>
                <a:lnTo>
                  <a:pt x="2434945" y="2623782"/>
                </a:lnTo>
                <a:lnTo>
                  <a:pt x="2434945" y="2621153"/>
                </a:lnTo>
                <a:close/>
              </a:path>
              <a:path w="2435225" h="4483734">
                <a:moveTo>
                  <a:pt x="2434945" y="2573566"/>
                </a:moveTo>
                <a:lnTo>
                  <a:pt x="2434488" y="2572435"/>
                </a:lnTo>
                <a:lnTo>
                  <a:pt x="2432634" y="2570581"/>
                </a:lnTo>
                <a:lnTo>
                  <a:pt x="2431504" y="2570111"/>
                </a:lnTo>
                <a:lnTo>
                  <a:pt x="2428875" y="2570111"/>
                </a:lnTo>
                <a:lnTo>
                  <a:pt x="2427757" y="2570581"/>
                </a:lnTo>
                <a:lnTo>
                  <a:pt x="2425903" y="2572435"/>
                </a:lnTo>
                <a:lnTo>
                  <a:pt x="2425433" y="2573566"/>
                </a:lnTo>
                <a:lnTo>
                  <a:pt x="2425433" y="2576195"/>
                </a:lnTo>
                <a:lnTo>
                  <a:pt x="2425903" y="2577312"/>
                </a:lnTo>
                <a:lnTo>
                  <a:pt x="2427757" y="2579166"/>
                </a:lnTo>
                <a:lnTo>
                  <a:pt x="2428875" y="2579636"/>
                </a:lnTo>
                <a:lnTo>
                  <a:pt x="2431504" y="2579636"/>
                </a:lnTo>
                <a:lnTo>
                  <a:pt x="2432634" y="2579166"/>
                </a:lnTo>
                <a:lnTo>
                  <a:pt x="2434488" y="2577312"/>
                </a:lnTo>
                <a:lnTo>
                  <a:pt x="2434945" y="2576195"/>
                </a:lnTo>
                <a:lnTo>
                  <a:pt x="2434945" y="2573566"/>
                </a:lnTo>
                <a:close/>
              </a:path>
              <a:path w="2435225" h="4483734">
                <a:moveTo>
                  <a:pt x="2434945" y="2525966"/>
                </a:moveTo>
                <a:lnTo>
                  <a:pt x="2434488" y="2524849"/>
                </a:lnTo>
                <a:lnTo>
                  <a:pt x="2432634" y="2522982"/>
                </a:lnTo>
                <a:lnTo>
                  <a:pt x="2431504" y="2522524"/>
                </a:lnTo>
                <a:lnTo>
                  <a:pt x="2428875" y="2522524"/>
                </a:lnTo>
                <a:lnTo>
                  <a:pt x="2427757" y="2522982"/>
                </a:lnTo>
                <a:lnTo>
                  <a:pt x="2425903" y="2524849"/>
                </a:lnTo>
                <a:lnTo>
                  <a:pt x="2425433" y="2525966"/>
                </a:lnTo>
                <a:lnTo>
                  <a:pt x="2425433" y="2528595"/>
                </a:lnTo>
                <a:lnTo>
                  <a:pt x="2425903" y="2529713"/>
                </a:lnTo>
                <a:lnTo>
                  <a:pt x="2427757" y="2531580"/>
                </a:lnTo>
                <a:lnTo>
                  <a:pt x="2428875" y="2532037"/>
                </a:lnTo>
                <a:lnTo>
                  <a:pt x="2431504" y="2532037"/>
                </a:lnTo>
                <a:lnTo>
                  <a:pt x="2432634" y="2531580"/>
                </a:lnTo>
                <a:lnTo>
                  <a:pt x="2434488" y="2529713"/>
                </a:lnTo>
                <a:lnTo>
                  <a:pt x="2434945" y="2528595"/>
                </a:lnTo>
                <a:lnTo>
                  <a:pt x="2434945" y="2525966"/>
                </a:lnTo>
                <a:close/>
              </a:path>
              <a:path w="2435225" h="4483734">
                <a:moveTo>
                  <a:pt x="2434945" y="2478367"/>
                </a:moveTo>
                <a:lnTo>
                  <a:pt x="2434488" y="2477249"/>
                </a:lnTo>
                <a:lnTo>
                  <a:pt x="2432634" y="2475395"/>
                </a:lnTo>
                <a:lnTo>
                  <a:pt x="2431504" y="2474925"/>
                </a:lnTo>
                <a:lnTo>
                  <a:pt x="2428875" y="2474925"/>
                </a:lnTo>
                <a:lnTo>
                  <a:pt x="2427757" y="2475395"/>
                </a:lnTo>
                <a:lnTo>
                  <a:pt x="2425903" y="2477249"/>
                </a:lnTo>
                <a:lnTo>
                  <a:pt x="2425433" y="2478367"/>
                </a:lnTo>
                <a:lnTo>
                  <a:pt x="2425433" y="2480995"/>
                </a:lnTo>
                <a:lnTo>
                  <a:pt x="2425903" y="2482126"/>
                </a:lnTo>
                <a:lnTo>
                  <a:pt x="2427757" y="2483980"/>
                </a:lnTo>
                <a:lnTo>
                  <a:pt x="2428875" y="2484450"/>
                </a:lnTo>
                <a:lnTo>
                  <a:pt x="2431504" y="2484450"/>
                </a:lnTo>
                <a:lnTo>
                  <a:pt x="2432634" y="2483980"/>
                </a:lnTo>
                <a:lnTo>
                  <a:pt x="2434488" y="2482126"/>
                </a:lnTo>
                <a:lnTo>
                  <a:pt x="2434945" y="2480995"/>
                </a:lnTo>
                <a:lnTo>
                  <a:pt x="2434945" y="2478367"/>
                </a:lnTo>
                <a:close/>
              </a:path>
              <a:path w="2435225" h="4483734">
                <a:moveTo>
                  <a:pt x="2434945" y="2430780"/>
                </a:moveTo>
                <a:lnTo>
                  <a:pt x="2434488" y="2429649"/>
                </a:lnTo>
                <a:lnTo>
                  <a:pt x="2432634" y="2427795"/>
                </a:lnTo>
                <a:lnTo>
                  <a:pt x="2431504" y="2427338"/>
                </a:lnTo>
                <a:lnTo>
                  <a:pt x="2428875" y="2427338"/>
                </a:lnTo>
                <a:lnTo>
                  <a:pt x="2427757" y="2427795"/>
                </a:lnTo>
                <a:lnTo>
                  <a:pt x="2425903" y="2429649"/>
                </a:lnTo>
                <a:lnTo>
                  <a:pt x="2425433" y="2430780"/>
                </a:lnTo>
                <a:lnTo>
                  <a:pt x="2425433" y="2433409"/>
                </a:lnTo>
                <a:lnTo>
                  <a:pt x="2425903" y="2434526"/>
                </a:lnTo>
                <a:lnTo>
                  <a:pt x="2427757" y="2436380"/>
                </a:lnTo>
                <a:lnTo>
                  <a:pt x="2428875" y="2436850"/>
                </a:lnTo>
                <a:lnTo>
                  <a:pt x="2431504" y="2436850"/>
                </a:lnTo>
                <a:lnTo>
                  <a:pt x="2432634" y="2436380"/>
                </a:lnTo>
                <a:lnTo>
                  <a:pt x="2434488" y="2434526"/>
                </a:lnTo>
                <a:lnTo>
                  <a:pt x="2434945" y="2433409"/>
                </a:lnTo>
                <a:lnTo>
                  <a:pt x="2434945" y="2430780"/>
                </a:lnTo>
                <a:close/>
              </a:path>
              <a:path w="2435225" h="4483734">
                <a:moveTo>
                  <a:pt x="2434945" y="2383180"/>
                </a:moveTo>
                <a:lnTo>
                  <a:pt x="2434488" y="2382062"/>
                </a:lnTo>
                <a:lnTo>
                  <a:pt x="2432634" y="2380196"/>
                </a:lnTo>
                <a:lnTo>
                  <a:pt x="2431504" y="2379738"/>
                </a:lnTo>
                <a:lnTo>
                  <a:pt x="2428875" y="2379738"/>
                </a:lnTo>
                <a:lnTo>
                  <a:pt x="2427757" y="2380196"/>
                </a:lnTo>
                <a:lnTo>
                  <a:pt x="2425903" y="2382062"/>
                </a:lnTo>
                <a:lnTo>
                  <a:pt x="2425433" y="2383180"/>
                </a:lnTo>
                <a:lnTo>
                  <a:pt x="2425433" y="2385809"/>
                </a:lnTo>
                <a:lnTo>
                  <a:pt x="2425903" y="2386927"/>
                </a:lnTo>
                <a:lnTo>
                  <a:pt x="2427757" y="2388793"/>
                </a:lnTo>
                <a:lnTo>
                  <a:pt x="2428875" y="2389251"/>
                </a:lnTo>
                <a:lnTo>
                  <a:pt x="2431504" y="2389251"/>
                </a:lnTo>
                <a:lnTo>
                  <a:pt x="2432634" y="2388793"/>
                </a:lnTo>
                <a:lnTo>
                  <a:pt x="2434488" y="2386927"/>
                </a:lnTo>
                <a:lnTo>
                  <a:pt x="2434945" y="2385809"/>
                </a:lnTo>
                <a:lnTo>
                  <a:pt x="2434945" y="2383180"/>
                </a:lnTo>
                <a:close/>
              </a:path>
              <a:path w="2435225" h="4483734">
                <a:moveTo>
                  <a:pt x="2434945" y="2335593"/>
                </a:moveTo>
                <a:lnTo>
                  <a:pt x="2434488" y="2334463"/>
                </a:lnTo>
                <a:lnTo>
                  <a:pt x="2432634" y="2332609"/>
                </a:lnTo>
                <a:lnTo>
                  <a:pt x="2431504" y="2332139"/>
                </a:lnTo>
                <a:lnTo>
                  <a:pt x="2428875" y="2332139"/>
                </a:lnTo>
                <a:lnTo>
                  <a:pt x="2427757" y="2332609"/>
                </a:lnTo>
                <a:lnTo>
                  <a:pt x="2425903" y="2334463"/>
                </a:lnTo>
                <a:lnTo>
                  <a:pt x="2425433" y="2335593"/>
                </a:lnTo>
                <a:lnTo>
                  <a:pt x="2425433" y="2338222"/>
                </a:lnTo>
                <a:lnTo>
                  <a:pt x="2425903" y="2339340"/>
                </a:lnTo>
                <a:lnTo>
                  <a:pt x="2427757" y="2341194"/>
                </a:lnTo>
                <a:lnTo>
                  <a:pt x="2428875" y="2341664"/>
                </a:lnTo>
                <a:lnTo>
                  <a:pt x="2431504" y="2341664"/>
                </a:lnTo>
                <a:lnTo>
                  <a:pt x="2432634" y="2341194"/>
                </a:lnTo>
                <a:lnTo>
                  <a:pt x="2434488" y="2339340"/>
                </a:lnTo>
                <a:lnTo>
                  <a:pt x="2434945" y="2338222"/>
                </a:lnTo>
                <a:lnTo>
                  <a:pt x="2434945" y="2335593"/>
                </a:lnTo>
                <a:close/>
              </a:path>
              <a:path w="2435225" h="4483734">
                <a:moveTo>
                  <a:pt x="2434945" y="2287994"/>
                </a:moveTo>
                <a:lnTo>
                  <a:pt x="2434488" y="2286876"/>
                </a:lnTo>
                <a:lnTo>
                  <a:pt x="2432634" y="2285009"/>
                </a:lnTo>
                <a:lnTo>
                  <a:pt x="2431504" y="2284552"/>
                </a:lnTo>
                <a:lnTo>
                  <a:pt x="2428875" y="2284552"/>
                </a:lnTo>
                <a:lnTo>
                  <a:pt x="2427757" y="2285009"/>
                </a:lnTo>
                <a:lnTo>
                  <a:pt x="2425903" y="2286876"/>
                </a:lnTo>
                <a:lnTo>
                  <a:pt x="2425433" y="2287994"/>
                </a:lnTo>
                <a:lnTo>
                  <a:pt x="2425433" y="2290622"/>
                </a:lnTo>
                <a:lnTo>
                  <a:pt x="2425903" y="2291740"/>
                </a:lnTo>
                <a:lnTo>
                  <a:pt x="2427757" y="2293607"/>
                </a:lnTo>
                <a:lnTo>
                  <a:pt x="2428875" y="2294064"/>
                </a:lnTo>
                <a:lnTo>
                  <a:pt x="2431504" y="2294064"/>
                </a:lnTo>
                <a:lnTo>
                  <a:pt x="2432634" y="2293607"/>
                </a:lnTo>
                <a:lnTo>
                  <a:pt x="2434488" y="2291740"/>
                </a:lnTo>
                <a:lnTo>
                  <a:pt x="2434945" y="2290622"/>
                </a:lnTo>
                <a:lnTo>
                  <a:pt x="2434945" y="2287994"/>
                </a:lnTo>
                <a:close/>
              </a:path>
              <a:path w="2435225" h="4483734">
                <a:moveTo>
                  <a:pt x="2434945" y="2240394"/>
                </a:moveTo>
                <a:lnTo>
                  <a:pt x="2434488" y="2239276"/>
                </a:lnTo>
                <a:lnTo>
                  <a:pt x="2432634" y="2237422"/>
                </a:lnTo>
                <a:lnTo>
                  <a:pt x="2431504" y="2236952"/>
                </a:lnTo>
                <a:lnTo>
                  <a:pt x="2428875" y="2236952"/>
                </a:lnTo>
                <a:lnTo>
                  <a:pt x="2427757" y="2237422"/>
                </a:lnTo>
                <a:lnTo>
                  <a:pt x="2425903" y="2239276"/>
                </a:lnTo>
                <a:lnTo>
                  <a:pt x="2425433" y="2240394"/>
                </a:lnTo>
                <a:lnTo>
                  <a:pt x="2425433" y="2243023"/>
                </a:lnTo>
                <a:lnTo>
                  <a:pt x="2425903" y="2244153"/>
                </a:lnTo>
                <a:lnTo>
                  <a:pt x="2427757" y="2246007"/>
                </a:lnTo>
                <a:lnTo>
                  <a:pt x="2428875" y="2246477"/>
                </a:lnTo>
                <a:lnTo>
                  <a:pt x="2431504" y="2246477"/>
                </a:lnTo>
                <a:lnTo>
                  <a:pt x="2432634" y="2246007"/>
                </a:lnTo>
                <a:lnTo>
                  <a:pt x="2434488" y="2244153"/>
                </a:lnTo>
                <a:lnTo>
                  <a:pt x="2434945" y="2243023"/>
                </a:lnTo>
                <a:lnTo>
                  <a:pt x="2434945" y="2240394"/>
                </a:lnTo>
                <a:close/>
              </a:path>
              <a:path w="2435225" h="4483734">
                <a:moveTo>
                  <a:pt x="2434945" y="2192807"/>
                </a:moveTo>
                <a:lnTo>
                  <a:pt x="2434488" y="2191677"/>
                </a:lnTo>
                <a:lnTo>
                  <a:pt x="2432634" y="2189823"/>
                </a:lnTo>
                <a:lnTo>
                  <a:pt x="2431504" y="2189353"/>
                </a:lnTo>
                <a:lnTo>
                  <a:pt x="2428875" y="2189353"/>
                </a:lnTo>
                <a:lnTo>
                  <a:pt x="2427757" y="2189823"/>
                </a:lnTo>
                <a:lnTo>
                  <a:pt x="2425903" y="2191677"/>
                </a:lnTo>
                <a:lnTo>
                  <a:pt x="2425433" y="2192807"/>
                </a:lnTo>
                <a:lnTo>
                  <a:pt x="2425433" y="2195436"/>
                </a:lnTo>
                <a:lnTo>
                  <a:pt x="2425903" y="2196554"/>
                </a:lnTo>
                <a:lnTo>
                  <a:pt x="2427757" y="2198408"/>
                </a:lnTo>
                <a:lnTo>
                  <a:pt x="2428875" y="2198878"/>
                </a:lnTo>
                <a:lnTo>
                  <a:pt x="2431504" y="2198878"/>
                </a:lnTo>
                <a:lnTo>
                  <a:pt x="2432634" y="2198408"/>
                </a:lnTo>
                <a:lnTo>
                  <a:pt x="2434488" y="2196554"/>
                </a:lnTo>
                <a:lnTo>
                  <a:pt x="2434945" y="2195436"/>
                </a:lnTo>
                <a:lnTo>
                  <a:pt x="2434945" y="2192807"/>
                </a:lnTo>
                <a:close/>
              </a:path>
              <a:path w="2435225" h="4483734">
                <a:moveTo>
                  <a:pt x="2434945" y="2145207"/>
                </a:moveTo>
                <a:lnTo>
                  <a:pt x="2434488" y="2144090"/>
                </a:lnTo>
                <a:lnTo>
                  <a:pt x="2432634" y="2142223"/>
                </a:lnTo>
                <a:lnTo>
                  <a:pt x="2431504" y="2141766"/>
                </a:lnTo>
                <a:lnTo>
                  <a:pt x="2428875" y="2141766"/>
                </a:lnTo>
                <a:lnTo>
                  <a:pt x="2427757" y="2142223"/>
                </a:lnTo>
                <a:lnTo>
                  <a:pt x="2425903" y="2144090"/>
                </a:lnTo>
                <a:lnTo>
                  <a:pt x="2425433" y="2145207"/>
                </a:lnTo>
                <a:lnTo>
                  <a:pt x="2425433" y="2147836"/>
                </a:lnTo>
                <a:lnTo>
                  <a:pt x="2425903" y="2148954"/>
                </a:lnTo>
                <a:lnTo>
                  <a:pt x="2427757" y="2150821"/>
                </a:lnTo>
                <a:lnTo>
                  <a:pt x="2428875" y="2151278"/>
                </a:lnTo>
                <a:lnTo>
                  <a:pt x="2431504" y="2151278"/>
                </a:lnTo>
                <a:lnTo>
                  <a:pt x="2432634" y="2150821"/>
                </a:lnTo>
                <a:lnTo>
                  <a:pt x="2434488" y="2148954"/>
                </a:lnTo>
                <a:lnTo>
                  <a:pt x="2434945" y="2147836"/>
                </a:lnTo>
                <a:lnTo>
                  <a:pt x="2434945" y="2145207"/>
                </a:lnTo>
                <a:close/>
              </a:path>
              <a:path w="2435225" h="4483734">
                <a:moveTo>
                  <a:pt x="2434945" y="2097608"/>
                </a:moveTo>
                <a:lnTo>
                  <a:pt x="2434488" y="2096490"/>
                </a:lnTo>
                <a:lnTo>
                  <a:pt x="2432634" y="2094636"/>
                </a:lnTo>
                <a:lnTo>
                  <a:pt x="2431504" y="2094166"/>
                </a:lnTo>
                <a:lnTo>
                  <a:pt x="2428875" y="2094166"/>
                </a:lnTo>
                <a:lnTo>
                  <a:pt x="2427757" y="2094636"/>
                </a:lnTo>
                <a:lnTo>
                  <a:pt x="2425903" y="2096490"/>
                </a:lnTo>
                <a:lnTo>
                  <a:pt x="2425433" y="2097608"/>
                </a:lnTo>
                <a:lnTo>
                  <a:pt x="2425433" y="2100237"/>
                </a:lnTo>
                <a:lnTo>
                  <a:pt x="2425903" y="2101367"/>
                </a:lnTo>
                <a:lnTo>
                  <a:pt x="2427757" y="2103221"/>
                </a:lnTo>
                <a:lnTo>
                  <a:pt x="2428875" y="2103691"/>
                </a:lnTo>
                <a:lnTo>
                  <a:pt x="2431504" y="2103691"/>
                </a:lnTo>
                <a:lnTo>
                  <a:pt x="2432634" y="2103221"/>
                </a:lnTo>
                <a:lnTo>
                  <a:pt x="2434488" y="2101367"/>
                </a:lnTo>
                <a:lnTo>
                  <a:pt x="2434945" y="2100237"/>
                </a:lnTo>
                <a:lnTo>
                  <a:pt x="2434945" y="2097608"/>
                </a:lnTo>
                <a:close/>
              </a:path>
              <a:path w="2435225" h="4483734">
                <a:moveTo>
                  <a:pt x="2434945" y="2050021"/>
                </a:moveTo>
                <a:lnTo>
                  <a:pt x="2434488" y="2048891"/>
                </a:lnTo>
                <a:lnTo>
                  <a:pt x="2432634" y="2047036"/>
                </a:lnTo>
                <a:lnTo>
                  <a:pt x="2431504" y="2046579"/>
                </a:lnTo>
                <a:lnTo>
                  <a:pt x="2428875" y="2046579"/>
                </a:lnTo>
                <a:lnTo>
                  <a:pt x="2427757" y="2047036"/>
                </a:lnTo>
                <a:lnTo>
                  <a:pt x="2425903" y="2048891"/>
                </a:lnTo>
                <a:lnTo>
                  <a:pt x="2425433" y="2050021"/>
                </a:lnTo>
                <a:lnTo>
                  <a:pt x="2425433" y="2052650"/>
                </a:lnTo>
                <a:lnTo>
                  <a:pt x="2425903" y="2053767"/>
                </a:lnTo>
                <a:lnTo>
                  <a:pt x="2427757" y="2055622"/>
                </a:lnTo>
                <a:lnTo>
                  <a:pt x="2428875" y="2056091"/>
                </a:lnTo>
                <a:lnTo>
                  <a:pt x="2431504" y="2056091"/>
                </a:lnTo>
                <a:lnTo>
                  <a:pt x="2432634" y="2055622"/>
                </a:lnTo>
                <a:lnTo>
                  <a:pt x="2434488" y="2053767"/>
                </a:lnTo>
                <a:lnTo>
                  <a:pt x="2434945" y="2052650"/>
                </a:lnTo>
                <a:lnTo>
                  <a:pt x="2434945" y="2050021"/>
                </a:lnTo>
                <a:close/>
              </a:path>
              <a:path w="2435225" h="4483734">
                <a:moveTo>
                  <a:pt x="2434945" y="2002421"/>
                </a:moveTo>
                <a:lnTo>
                  <a:pt x="2434488" y="2001304"/>
                </a:lnTo>
                <a:lnTo>
                  <a:pt x="2432634" y="1999449"/>
                </a:lnTo>
                <a:lnTo>
                  <a:pt x="2431504" y="1998980"/>
                </a:lnTo>
                <a:lnTo>
                  <a:pt x="2428875" y="1998980"/>
                </a:lnTo>
                <a:lnTo>
                  <a:pt x="2427757" y="1999449"/>
                </a:lnTo>
                <a:lnTo>
                  <a:pt x="2425903" y="2001304"/>
                </a:lnTo>
                <a:lnTo>
                  <a:pt x="2425433" y="2002421"/>
                </a:lnTo>
                <a:lnTo>
                  <a:pt x="2425433" y="2005050"/>
                </a:lnTo>
                <a:lnTo>
                  <a:pt x="2425903" y="2006180"/>
                </a:lnTo>
                <a:lnTo>
                  <a:pt x="2427757" y="2008035"/>
                </a:lnTo>
                <a:lnTo>
                  <a:pt x="2428875" y="2008492"/>
                </a:lnTo>
                <a:lnTo>
                  <a:pt x="2431504" y="2008492"/>
                </a:lnTo>
                <a:lnTo>
                  <a:pt x="2432634" y="2008035"/>
                </a:lnTo>
                <a:lnTo>
                  <a:pt x="2434488" y="2006180"/>
                </a:lnTo>
                <a:lnTo>
                  <a:pt x="2434945" y="2005050"/>
                </a:lnTo>
                <a:lnTo>
                  <a:pt x="2434945" y="2002421"/>
                </a:lnTo>
                <a:close/>
              </a:path>
              <a:path w="2435225" h="4483734">
                <a:moveTo>
                  <a:pt x="2434945" y="1954834"/>
                </a:moveTo>
                <a:lnTo>
                  <a:pt x="2434488" y="1953704"/>
                </a:lnTo>
                <a:lnTo>
                  <a:pt x="2432634" y="1951850"/>
                </a:lnTo>
                <a:lnTo>
                  <a:pt x="2431504" y="1951380"/>
                </a:lnTo>
                <a:lnTo>
                  <a:pt x="2428875" y="1951380"/>
                </a:lnTo>
                <a:lnTo>
                  <a:pt x="2427757" y="1951850"/>
                </a:lnTo>
                <a:lnTo>
                  <a:pt x="2425903" y="1953704"/>
                </a:lnTo>
                <a:lnTo>
                  <a:pt x="2425433" y="1954834"/>
                </a:lnTo>
                <a:lnTo>
                  <a:pt x="2425433" y="1957463"/>
                </a:lnTo>
                <a:lnTo>
                  <a:pt x="2425903" y="1958581"/>
                </a:lnTo>
                <a:lnTo>
                  <a:pt x="2427757" y="1960435"/>
                </a:lnTo>
                <a:lnTo>
                  <a:pt x="2428875" y="1960905"/>
                </a:lnTo>
                <a:lnTo>
                  <a:pt x="2431504" y="1960905"/>
                </a:lnTo>
                <a:lnTo>
                  <a:pt x="2432634" y="1960435"/>
                </a:lnTo>
                <a:lnTo>
                  <a:pt x="2434488" y="1958581"/>
                </a:lnTo>
                <a:lnTo>
                  <a:pt x="2434945" y="1957463"/>
                </a:lnTo>
                <a:lnTo>
                  <a:pt x="2434945" y="1954834"/>
                </a:lnTo>
                <a:close/>
              </a:path>
              <a:path w="2435225" h="4483734">
                <a:moveTo>
                  <a:pt x="2434945" y="1907235"/>
                </a:moveTo>
                <a:lnTo>
                  <a:pt x="2434488" y="1906117"/>
                </a:lnTo>
                <a:lnTo>
                  <a:pt x="2432634" y="1904250"/>
                </a:lnTo>
                <a:lnTo>
                  <a:pt x="2431504" y="1903793"/>
                </a:lnTo>
                <a:lnTo>
                  <a:pt x="2428875" y="1903793"/>
                </a:lnTo>
                <a:lnTo>
                  <a:pt x="2427757" y="1904250"/>
                </a:lnTo>
                <a:lnTo>
                  <a:pt x="2425903" y="1906117"/>
                </a:lnTo>
                <a:lnTo>
                  <a:pt x="2425433" y="1907235"/>
                </a:lnTo>
                <a:lnTo>
                  <a:pt x="2425433" y="1909864"/>
                </a:lnTo>
                <a:lnTo>
                  <a:pt x="2425903" y="1910981"/>
                </a:lnTo>
                <a:lnTo>
                  <a:pt x="2427757" y="1912848"/>
                </a:lnTo>
                <a:lnTo>
                  <a:pt x="2428875" y="1913305"/>
                </a:lnTo>
                <a:lnTo>
                  <a:pt x="2431504" y="1913305"/>
                </a:lnTo>
                <a:lnTo>
                  <a:pt x="2432634" y="1912848"/>
                </a:lnTo>
                <a:lnTo>
                  <a:pt x="2434488" y="1910981"/>
                </a:lnTo>
                <a:lnTo>
                  <a:pt x="2434945" y="1909864"/>
                </a:lnTo>
                <a:lnTo>
                  <a:pt x="2434945" y="1907235"/>
                </a:lnTo>
                <a:close/>
              </a:path>
              <a:path w="2435225" h="4483734">
                <a:moveTo>
                  <a:pt x="2434945" y="1859635"/>
                </a:moveTo>
                <a:lnTo>
                  <a:pt x="2434488" y="1858518"/>
                </a:lnTo>
                <a:lnTo>
                  <a:pt x="2432634" y="1856663"/>
                </a:lnTo>
                <a:lnTo>
                  <a:pt x="2431504" y="1856193"/>
                </a:lnTo>
                <a:lnTo>
                  <a:pt x="2428875" y="1856193"/>
                </a:lnTo>
                <a:lnTo>
                  <a:pt x="2427757" y="1856663"/>
                </a:lnTo>
                <a:lnTo>
                  <a:pt x="2425903" y="1858518"/>
                </a:lnTo>
                <a:lnTo>
                  <a:pt x="2425433" y="1859635"/>
                </a:lnTo>
                <a:lnTo>
                  <a:pt x="2425433" y="1862264"/>
                </a:lnTo>
                <a:lnTo>
                  <a:pt x="2425903" y="1863394"/>
                </a:lnTo>
                <a:lnTo>
                  <a:pt x="2427757" y="1865249"/>
                </a:lnTo>
                <a:lnTo>
                  <a:pt x="2428875" y="1865718"/>
                </a:lnTo>
                <a:lnTo>
                  <a:pt x="2431504" y="1865718"/>
                </a:lnTo>
                <a:lnTo>
                  <a:pt x="2432634" y="1865249"/>
                </a:lnTo>
                <a:lnTo>
                  <a:pt x="2434488" y="1863394"/>
                </a:lnTo>
                <a:lnTo>
                  <a:pt x="2434945" y="1862264"/>
                </a:lnTo>
                <a:lnTo>
                  <a:pt x="2434945" y="1859635"/>
                </a:lnTo>
                <a:close/>
              </a:path>
              <a:path w="2435225" h="4483734">
                <a:moveTo>
                  <a:pt x="2434945" y="1812048"/>
                </a:moveTo>
                <a:lnTo>
                  <a:pt x="2434488" y="1810918"/>
                </a:lnTo>
                <a:lnTo>
                  <a:pt x="2432634" y="1809064"/>
                </a:lnTo>
                <a:lnTo>
                  <a:pt x="2431504" y="1808594"/>
                </a:lnTo>
                <a:lnTo>
                  <a:pt x="2428875" y="1808594"/>
                </a:lnTo>
                <a:lnTo>
                  <a:pt x="2427757" y="1809064"/>
                </a:lnTo>
                <a:lnTo>
                  <a:pt x="2425903" y="1810918"/>
                </a:lnTo>
                <a:lnTo>
                  <a:pt x="2425433" y="1812048"/>
                </a:lnTo>
                <a:lnTo>
                  <a:pt x="2425433" y="1814677"/>
                </a:lnTo>
                <a:lnTo>
                  <a:pt x="2425903" y="1815795"/>
                </a:lnTo>
                <a:lnTo>
                  <a:pt x="2427757" y="1817649"/>
                </a:lnTo>
                <a:lnTo>
                  <a:pt x="2428875" y="1818119"/>
                </a:lnTo>
                <a:lnTo>
                  <a:pt x="2431504" y="1818119"/>
                </a:lnTo>
                <a:lnTo>
                  <a:pt x="2432634" y="1817649"/>
                </a:lnTo>
                <a:lnTo>
                  <a:pt x="2434488" y="1815795"/>
                </a:lnTo>
                <a:lnTo>
                  <a:pt x="2434945" y="1814677"/>
                </a:lnTo>
                <a:lnTo>
                  <a:pt x="2434945" y="1812048"/>
                </a:lnTo>
                <a:close/>
              </a:path>
              <a:path w="2435225" h="4483734">
                <a:moveTo>
                  <a:pt x="2434945" y="1764449"/>
                </a:moveTo>
                <a:lnTo>
                  <a:pt x="2434488" y="1763331"/>
                </a:lnTo>
                <a:lnTo>
                  <a:pt x="2432634" y="1761464"/>
                </a:lnTo>
                <a:lnTo>
                  <a:pt x="2431504" y="1761007"/>
                </a:lnTo>
                <a:lnTo>
                  <a:pt x="2428875" y="1761007"/>
                </a:lnTo>
                <a:lnTo>
                  <a:pt x="2427757" y="1761464"/>
                </a:lnTo>
                <a:lnTo>
                  <a:pt x="2425903" y="1763331"/>
                </a:lnTo>
                <a:lnTo>
                  <a:pt x="2425433" y="1764449"/>
                </a:lnTo>
                <a:lnTo>
                  <a:pt x="2425433" y="1767078"/>
                </a:lnTo>
                <a:lnTo>
                  <a:pt x="2425903" y="1768195"/>
                </a:lnTo>
                <a:lnTo>
                  <a:pt x="2427757" y="1770062"/>
                </a:lnTo>
                <a:lnTo>
                  <a:pt x="2428875" y="1770519"/>
                </a:lnTo>
                <a:lnTo>
                  <a:pt x="2431504" y="1770519"/>
                </a:lnTo>
                <a:lnTo>
                  <a:pt x="2432634" y="1770062"/>
                </a:lnTo>
                <a:lnTo>
                  <a:pt x="2434488" y="1768195"/>
                </a:lnTo>
                <a:lnTo>
                  <a:pt x="2434945" y="1767078"/>
                </a:lnTo>
                <a:lnTo>
                  <a:pt x="2434945" y="1764449"/>
                </a:lnTo>
                <a:close/>
              </a:path>
              <a:path w="2435225" h="4483734">
                <a:moveTo>
                  <a:pt x="2434945" y="1716849"/>
                </a:moveTo>
                <a:lnTo>
                  <a:pt x="2434488" y="1715731"/>
                </a:lnTo>
                <a:lnTo>
                  <a:pt x="2432634" y="1713877"/>
                </a:lnTo>
                <a:lnTo>
                  <a:pt x="2431504" y="1713407"/>
                </a:lnTo>
                <a:lnTo>
                  <a:pt x="2428875" y="1713407"/>
                </a:lnTo>
                <a:lnTo>
                  <a:pt x="2427757" y="1713877"/>
                </a:lnTo>
                <a:lnTo>
                  <a:pt x="2425903" y="1715731"/>
                </a:lnTo>
                <a:lnTo>
                  <a:pt x="2425433" y="1716849"/>
                </a:lnTo>
                <a:lnTo>
                  <a:pt x="2425433" y="1719478"/>
                </a:lnTo>
                <a:lnTo>
                  <a:pt x="2425903" y="1720608"/>
                </a:lnTo>
                <a:lnTo>
                  <a:pt x="2427757" y="1722462"/>
                </a:lnTo>
                <a:lnTo>
                  <a:pt x="2428875" y="1722932"/>
                </a:lnTo>
                <a:lnTo>
                  <a:pt x="2431504" y="1722932"/>
                </a:lnTo>
                <a:lnTo>
                  <a:pt x="2432634" y="1722462"/>
                </a:lnTo>
                <a:lnTo>
                  <a:pt x="2434488" y="1720608"/>
                </a:lnTo>
                <a:lnTo>
                  <a:pt x="2434945" y="1719478"/>
                </a:lnTo>
                <a:lnTo>
                  <a:pt x="2434945" y="1716849"/>
                </a:lnTo>
                <a:close/>
              </a:path>
              <a:path w="2435225" h="4483734">
                <a:moveTo>
                  <a:pt x="2434945" y="1669262"/>
                </a:moveTo>
                <a:lnTo>
                  <a:pt x="2434488" y="1668145"/>
                </a:lnTo>
                <a:lnTo>
                  <a:pt x="2432634" y="1666278"/>
                </a:lnTo>
                <a:lnTo>
                  <a:pt x="2431504" y="1665820"/>
                </a:lnTo>
                <a:lnTo>
                  <a:pt x="2428875" y="1665820"/>
                </a:lnTo>
                <a:lnTo>
                  <a:pt x="2427757" y="1666278"/>
                </a:lnTo>
                <a:lnTo>
                  <a:pt x="2425903" y="1668145"/>
                </a:lnTo>
                <a:lnTo>
                  <a:pt x="2425433" y="1669262"/>
                </a:lnTo>
                <a:lnTo>
                  <a:pt x="2425433" y="1671891"/>
                </a:lnTo>
                <a:lnTo>
                  <a:pt x="2425903" y="1673009"/>
                </a:lnTo>
                <a:lnTo>
                  <a:pt x="2427757" y="1674876"/>
                </a:lnTo>
                <a:lnTo>
                  <a:pt x="2428875" y="1675333"/>
                </a:lnTo>
                <a:lnTo>
                  <a:pt x="2431504" y="1675333"/>
                </a:lnTo>
                <a:lnTo>
                  <a:pt x="2432634" y="1674876"/>
                </a:lnTo>
                <a:lnTo>
                  <a:pt x="2434488" y="1673009"/>
                </a:lnTo>
                <a:lnTo>
                  <a:pt x="2434945" y="1671891"/>
                </a:lnTo>
                <a:lnTo>
                  <a:pt x="2434945" y="1669262"/>
                </a:lnTo>
                <a:close/>
              </a:path>
              <a:path w="2435225" h="4483734">
                <a:moveTo>
                  <a:pt x="2434945" y="1621663"/>
                </a:moveTo>
                <a:lnTo>
                  <a:pt x="2434488" y="1620545"/>
                </a:lnTo>
                <a:lnTo>
                  <a:pt x="2432634" y="1618691"/>
                </a:lnTo>
                <a:lnTo>
                  <a:pt x="2431504" y="1618221"/>
                </a:lnTo>
                <a:lnTo>
                  <a:pt x="2428875" y="1618221"/>
                </a:lnTo>
                <a:lnTo>
                  <a:pt x="2427757" y="1618691"/>
                </a:lnTo>
                <a:lnTo>
                  <a:pt x="2425903" y="1620545"/>
                </a:lnTo>
                <a:lnTo>
                  <a:pt x="2425433" y="1621663"/>
                </a:lnTo>
                <a:lnTo>
                  <a:pt x="2425433" y="1624291"/>
                </a:lnTo>
                <a:lnTo>
                  <a:pt x="2425903" y="1625422"/>
                </a:lnTo>
                <a:lnTo>
                  <a:pt x="2427757" y="1627276"/>
                </a:lnTo>
                <a:lnTo>
                  <a:pt x="2428875" y="1627733"/>
                </a:lnTo>
                <a:lnTo>
                  <a:pt x="2431504" y="1627733"/>
                </a:lnTo>
                <a:lnTo>
                  <a:pt x="2432634" y="1627276"/>
                </a:lnTo>
                <a:lnTo>
                  <a:pt x="2434488" y="1625422"/>
                </a:lnTo>
                <a:lnTo>
                  <a:pt x="2434945" y="1624291"/>
                </a:lnTo>
                <a:lnTo>
                  <a:pt x="2434945" y="1621663"/>
                </a:lnTo>
                <a:close/>
              </a:path>
              <a:path w="2435225" h="4483734">
                <a:moveTo>
                  <a:pt x="2434945" y="1574076"/>
                </a:moveTo>
                <a:lnTo>
                  <a:pt x="2434488" y="1572945"/>
                </a:lnTo>
                <a:lnTo>
                  <a:pt x="2432634" y="1571091"/>
                </a:lnTo>
                <a:lnTo>
                  <a:pt x="2431504" y="1570621"/>
                </a:lnTo>
                <a:lnTo>
                  <a:pt x="2428875" y="1570621"/>
                </a:lnTo>
                <a:lnTo>
                  <a:pt x="2427757" y="1571091"/>
                </a:lnTo>
                <a:lnTo>
                  <a:pt x="2425903" y="1572945"/>
                </a:lnTo>
                <a:lnTo>
                  <a:pt x="2425433" y="1574076"/>
                </a:lnTo>
                <a:lnTo>
                  <a:pt x="2425433" y="1576705"/>
                </a:lnTo>
                <a:lnTo>
                  <a:pt x="2425903" y="1577822"/>
                </a:lnTo>
                <a:lnTo>
                  <a:pt x="2427757" y="1579676"/>
                </a:lnTo>
                <a:lnTo>
                  <a:pt x="2428875" y="1580146"/>
                </a:lnTo>
                <a:lnTo>
                  <a:pt x="2431504" y="1580146"/>
                </a:lnTo>
                <a:lnTo>
                  <a:pt x="2432634" y="1579676"/>
                </a:lnTo>
                <a:lnTo>
                  <a:pt x="2434488" y="1577822"/>
                </a:lnTo>
                <a:lnTo>
                  <a:pt x="2434945" y="1576705"/>
                </a:lnTo>
                <a:lnTo>
                  <a:pt x="2434945" y="1574076"/>
                </a:lnTo>
                <a:close/>
              </a:path>
              <a:path w="2435225" h="4483734">
                <a:moveTo>
                  <a:pt x="2434945" y="1526476"/>
                </a:moveTo>
                <a:lnTo>
                  <a:pt x="2434488" y="1525358"/>
                </a:lnTo>
                <a:lnTo>
                  <a:pt x="2432634" y="1523492"/>
                </a:lnTo>
                <a:lnTo>
                  <a:pt x="2431504" y="1523034"/>
                </a:lnTo>
                <a:lnTo>
                  <a:pt x="2428875" y="1523034"/>
                </a:lnTo>
                <a:lnTo>
                  <a:pt x="2427757" y="1523492"/>
                </a:lnTo>
                <a:lnTo>
                  <a:pt x="2425903" y="1525358"/>
                </a:lnTo>
                <a:lnTo>
                  <a:pt x="2425433" y="1526476"/>
                </a:lnTo>
                <a:lnTo>
                  <a:pt x="2425433" y="1529105"/>
                </a:lnTo>
                <a:lnTo>
                  <a:pt x="2425903" y="1530223"/>
                </a:lnTo>
                <a:lnTo>
                  <a:pt x="2427757" y="1532089"/>
                </a:lnTo>
                <a:lnTo>
                  <a:pt x="2428875" y="1532547"/>
                </a:lnTo>
                <a:lnTo>
                  <a:pt x="2431504" y="1532547"/>
                </a:lnTo>
                <a:lnTo>
                  <a:pt x="2432634" y="1532089"/>
                </a:lnTo>
                <a:lnTo>
                  <a:pt x="2434488" y="1530223"/>
                </a:lnTo>
                <a:lnTo>
                  <a:pt x="2434945" y="1529105"/>
                </a:lnTo>
                <a:lnTo>
                  <a:pt x="2434945" y="1526476"/>
                </a:lnTo>
                <a:close/>
              </a:path>
              <a:path w="2435225" h="4483734">
                <a:moveTo>
                  <a:pt x="2434945" y="1478876"/>
                </a:moveTo>
                <a:lnTo>
                  <a:pt x="2434488" y="1477759"/>
                </a:lnTo>
                <a:lnTo>
                  <a:pt x="2432634" y="1475905"/>
                </a:lnTo>
                <a:lnTo>
                  <a:pt x="2431504" y="1475435"/>
                </a:lnTo>
                <a:lnTo>
                  <a:pt x="2428875" y="1475435"/>
                </a:lnTo>
                <a:lnTo>
                  <a:pt x="2427757" y="1475905"/>
                </a:lnTo>
                <a:lnTo>
                  <a:pt x="2425903" y="1477759"/>
                </a:lnTo>
                <a:lnTo>
                  <a:pt x="2425433" y="1478876"/>
                </a:lnTo>
                <a:lnTo>
                  <a:pt x="2425433" y="1481505"/>
                </a:lnTo>
                <a:lnTo>
                  <a:pt x="2425903" y="1482636"/>
                </a:lnTo>
                <a:lnTo>
                  <a:pt x="2427757" y="1484490"/>
                </a:lnTo>
                <a:lnTo>
                  <a:pt x="2428875" y="1484960"/>
                </a:lnTo>
                <a:lnTo>
                  <a:pt x="2431504" y="1484960"/>
                </a:lnTo>
                <a:lnTo>
                  <a:pt x="2432634" y="1484490"/>
                </a:lnTo>
                <a:lnTo>
                  <a:pt x="2434488" y="1482636"/>
                </a:lnTo>
                <a:lnTo>
                  <a:pt x="2434945" y="1481505"/>
                </a:lnTo>
                <a:lnTo>
                  <a:pt x="2434945" y="1478876"/>
                </a:lnTo>
                <a:close/>
              </a:path>
              <a:path w="2435225" h="4483734">
                <a:moveTo>
                  <a:pt x="2434945" y="1431290"/>
                </a:moveTo>
                <a:lnTo>
                  <a:pt x="2434488" y="1430159"/>
                </a:lnTo>
                <a:lnTo>
                  <a:pt x="2432634" y="1428305"/>
                </a:lnTo>
                <a:lnTo>
                  <a:pt x="2431504" y="1427835"/>
                </a:lnTo>
                <a:lnTo>
                  <a:pt x="2428875" y="1427835"/>
                </a:lnTo>
                <a:lnTo>
                  <a:pt x="2427757" y="1428305"/>
                </a:lnTo>
                <a:lnTo>
                  <a:pt x="2425903" y="1430159"/>
                </a:lnTo>
                <a:lnTo>
                  <a:pt x="2425433" y="1431290"/>
                </a:lnTo>
                <a:lnTo>
                  <a:pt x="2425433" y="1433918"/>
                </a:lnTo>
                <a:lnTo>
                  <a:pt x="2425903" y="1435036"/>
                </a:lnTo>
                <a:lnTo>
                  <a:pt x="2427757" y="1436890"/>
                </a:lnTo>
                <a:lnTo>
                  <a:pt x="2428875" y="1437360"/>
                </a:lnTo>
                <a:lnTo>
                  <a:pt x="2431504" y="1437360"/>
                </a:lnTo>
                <a:lnTo>
                  <a:pt x="2432634" y="1436890"/>
                </a:lnTo>
                <a:lnTo>
                  <a:pt x="2434488" y="1435036"/>
                </a:lnTo>
                <a:lnTo>
                  <a:pt x="2434945" y="1433918"/>
                </a:lnTo>
                <a:lnTo>
                  <a:pt x="2434945" y="1431290"/>
                </a:lnTo>
                <a:close/>
              </a:path>
              <a:path w="2435225" h="4483734">
                <a:moveTo>
                  <a:pt x="2434945" y="1383690"/>
                </a:moveTo>
                <a:lnTo>
                  <a:pt x="2434488" y="1382572"/>
                </a:lnTo>
                <a:lnTo>
                  <a:pt x="2432634" y="1380705"/>
                </a:lnTo>
                <a:lnTo>
                  <a:pt x="2431504" y="1380248"/>
                </a:lnTo>
                <a:lnTo>
                  <a:pt x="2428875" y="1380248"/>
                </a:lnTo>
                <a:lnTo>
                  <a:pt x="2427757" y="1380705"/>
                </a:lnTo>
                <a:lnTo>
                  <a:pt x="2425903" y="1382572"/>
                </a:lnTo>
                <a:lnTo>
                  <a:pt x="2425433" y="1383690"/>
                </a:lnTo>
                <a:lnTo>
                  <a:pt x="2425433" y="1386319"/>
                </a:lnTo>
                <a:lnTo>
                  <a:pt x="2425903" y="1387436"/>
                </a:lnTo>
                <a:lnTo>
                  <a:pt x="2427757" y="1389303"/>
                </a:lnTo>
                <a:lnTo>
                  <a:pt x="2428875" y="1389761"/>
                </a:lnTo>
                <a:lnTo>
                  <a:pt x="2431504" y="1389761"/>
                </a:lnTo>
                <a:lnTo>
                  <a:pt x="2432634" y="1389303"/>
                </a:lnTo>
                <a:lnTo>
                  <a:pt x="2434488" y="1387436"/>
                </a:lnTo>
                <a:lnTo>
                  <a:pt x="2434945" y="1386319"/>
                </a:lnTo>
                <a:lnTo>
                  <a:pt x="2434945" y="1383690"/>
                </a:lnTo>
                <a:close/>
              </a:path>
              <a:path w="2435225" h="4483734">
                <a:moveTo>
                  <a:pt x="2434945" y="1336090"/>
                </a:moveTo>
                <a:lnTo>
                  <a:pt x="2434488" y="1334973"/>
                </a:lnTo>
                <a:lnTo>
                  <a:pt x="2432634" y="1333119"/>
                </a:lnTo>
                <a:lnTo>
                  <a:pt x="2431504" y="1332649"/>
                </a:lnTo>
                <a:lnTo>
                  <a:pt x="2428875" y="1332649"/>
                </a:lnTo>
                <a:lnTo>
                  <a:pt x="2427757" y="1333119"/>
                </a:lnTo>
                <a:lnTo>
                  <a:pt x="2425903" y="1334973"/>
                </a:lnTo>
                <a:lnTo>
                  <a:pt x="2425433" y="1336090"/>
                </a:lnTo>
                <a:lnTo>
                  <a:pt x="2425433" y="1338719"/>
                </a:lnTo>
                <a:lnTo>
                  <a:pt x="2425903" y="1339850"/>
                </a:lnTo>
                <a:lnTo>
                  <a:pt x="2427757" y="1341704"/>
                </a:lnTo>
                <a:lnTo>
                  <a:pt x="2428875" y="1342174"/>
                </a:lnTo>
                <a:lnTo>
                  <a:pt x="2431504" y="1342174"/>
                </a:lnTo>
                <a:lnTo>
                  <a:pt x="2432634" y="1341704"/>
                </a:lnTo>
                <a:lnTo>
                  <a:pt x="2434488" y="1339850"/>
                </a:lnTo>
                <a:lnTo>
                  <a:pt x="2434945" y="1338719"/>
                </a:lnTo>
                <a:lnTo>
                  <a:pt x="2434945" y="1336090"/>
                </a:lnTo>
                <a:close/>
              </a:path>
              <a:path w="2435225" h="4483734">
                <a:moveTo>
                  <a:pt x="2434945" y="1288503"/>
                </a:moveTo>
                <a:lnTo>
                  <a:pt x="2434488" y="1287386"/>
                </a:lnTo>
                <a:lnTo>
                  <a:pt x="2432634" y="1285519"/>
                </a:lnTo>
                <a:lnTo>
                  <a:pt x="2431504" y="1285062"/>
                </a:lnTo>
                <a:lnTo>
                  <a:pt x="2428875" y="1285062"/>
                </a:lnTo>
                <a:lnTo>
                  <a:pt x="2427757" y="1285519"/>
                </a:lnTo>
                <a:lnTo>
                  <a:pt x="2425903" y="1287386"/>
                </a:lnTo>
                <a:lnTo>
                  <a:pt x="2425433" y="1288503"/>
                </a:lnTo>
                <a:lnTo>
                  <a:pt x="2425433" y="1291132"/>
                </a:lnTo>
                <a:lnTo>
                  <a:pt x="2425903" y="1292250"/>
                </a:lnTo>
                <a:lnTo>
                  <a:pt x="2427757" y="1294117"/>
                </a:lnTo>
                <a:lnTo>
                  <a:pt x="2428875" y="1294574"/>
                </a:lnTo>
                <a:lnTo>
                  <a:pt x="2431504" y="1294574"/>
                </a:lnTo>
                <a:lnTo>
                  <a:pt x="2432634" y="1294117"/>
                </a:lnTo>
                <a:lnTo>
                  <a:pt x="2434488" y="1292250"/>
                </a:lnTo>
                <a:lnTo>
                  <a:pt x="2434945" y="1291132"/>
                </a:lnTo>
                <a:lnTo>
                  <a:pt x="2434945" y="1288503"/>
                </a:lnTo>
                <a:close/>
              </a:path>
              <a:path w="2435225" h="4483734">
                <a:moveTo>
                  <a:pt x="2434945" y="1240904"/>
                </a:moveTo>
                <a:lnTo>
                  <a:pt x="2434488" y="1239786"/>
                </a:lnTo>
                <a:lnTo>
                  <a:pt x="2432634" y="1237932"/>
                </a:lnTo>
                <a:lnTo>
                  <a:pt x="2431504" y="1237462"/>
                </a:lnTo>
                <a:lnTo>
                  <a:pt x="2428875" y="1237462"/>
                </a:lnTo>
                <a:lnTo>
                  <a:pt x="2427757" y="1237932"/>
                </a:lnTo>
                <a:lnTo>
                  <a:pt x="2425903" y="1239786"/>
                </a:lnTo>
                <a:lnTo>
                  <a:pt x="2425433" y="1240904"/>
                </a:lnTo>
                <a:lnTo>
                  <a:pt x="2425433" y="1243533"/>
                </a:lnTo>
                <a:lnTo>
                  <a:pt x="2425903" y="1244663"/>
                </a:lnTo>
                <a:lnTo>
                  <a:pt x="2427757" y="1246517"/>
                </a:lnTo>
                <a:lnTo>
                  <a:pt x="2428875" y="1246974"/>
                </a:lnTo>
                <a:lnTo>
                  <a:pt x="2431504" y="1246974"/>
                </a:lnTo>
                <a:lnTo>
                  <a:pt x="2432634" y="1246517"/>
                </a:lnTo>
                <a:lnTo>
                  <a:pt x="2434488" y="1244663"/>
                </a:lnTo>
                <a:lnTo>
                  <a:pt x="2434945" y="1243533"/>
                </a:lnTo>
                <a:lnTo>
                  <a:pt x="2434945" y="1240904"/>
                </a:lnTo>
                <a:close/>
              </a:path>
              <a:path w="2435225" h="4483734">
                <a:moveTo>
                  <a:pt x="2434945" y="1193317"/>
                </a:moveTo>
                <a:lnTo>
                  <a:pt x="2434488" y="1192187"/>
                </a:lnTo>
                <a:lnTo>
                  <a:pt x="2432634" y="1190332"/>
                </a:lnTo>
                <a:lnTo>
                  <a:pt x="2431504" y="1189863"/>
                </a:lnTo>
                <a:lnTo>
                  <a:pt x="2428875" y="1189863"/>
                </a:lnTo>
                <a:lnTo>
                  <a:pt x="2427757" y="1190332"/>
                </a:lnTo>
                <a:lnTo>
                  <a:pt x="2425903" y="1192187"/>
                </a:lnTo>
                <a:lnTo>
                  <a:pt x="2425433" y="1193317"/>
                </a:lnTo>
                <a:lnTo>
                  <a:pt x="2425433" y="1195946"/>
                </a:lnTo>
                <a:lnTo>
                  <a:pt x="2425903" y="1197063"/>
                </a:lnTo>
                <a:lnTo>
                  <a:pt x="2427757" y="1198918"/>
                </a:lnTo>
                <a:lnTo>
                  <a:pt x="2428875" y="1199388"/>
                </a:lnTo>
                <a:lnTo>
                  <a:pt x="2431504" y="1199388"/>
                </a:lnTo>
                <a:lnTo>
                  <a:pt x="2432634" y="1198918"/>
                </a:lnTo>
                <a:lnTo>
                  <a:pt x="2434488" y="1197063"/>
                </a:lnTo>
                <a:lnTo>
                  <a:pt x="2434945" y="1195946"/>
                </a:lnTo>
                <a:lnTo>
                  <a:pt x="2434945" y="1193317"/>
                </a:lnTo>
                <a:close/>
              </a:path>
              <a:path w="2435225" h="4483734">
                <a:moveTo>
                  <a:pt x="2434945" y="1145717"/>
                </a:moveTo>
                <a:lnTo>
                  <a:pt x="2434488" y="1144600"/>
                </a:lnTo>
                <a:lnTo>
                  <a:pt x="2432634" y="1142733"/>
                </a:lnTo>
                <a:lnTo>
                  <a:pt x="2431504" y="1142276"/>
                </a:lnTo>
                <a:lnTo>
                  <a:pt x="2428875" y="1142276"/>
                </a:lnTo>
                <a:lnTo>
                  <a:pt x="2427757" y="1142733"/>
                </a:lnTo>
                <a:lnTo>
                  <a:pt x="2425903" y="1144600"/>
                </a:lnTo>
                <a:lnTo>
                  <a:pt x="2425433" y="1145717"/>
                </a:lnTo>
                <a:lnTo>
                  <a:pt x="2425433" y="1148346"/>
                </a:lnTo>
                <a:lnTo>
                  <a:pt x="2425903" y="1149464"/>
                </a:lnTo>
                <a:lnTo>
                  <a:pt x="2427757" y="1151331"/>
                </a:lnTo>
                <a:lnTo>
                  <a:pt x="2428875" y="1151788"/>
                </a:lnTo>
                <a:lnTo>
                  <a:pt x="2431504" y="1151788"/>
                </a:lnTo>
                <a:lnTo>
                  <a:pt x="2432634" y="1151331"/>
                </a:lnTo>
                <a:lnTo>
                  <a:pt x="2434488" y="1149464"/>
                </a:lnTo>
                <a:lnTo>
                  <a:pt x="2434945" y="1148346"/>
                </a:lnTo>
                <a:lnTo>
                  <a:pt x="2434945" y="1145717"/>
                </a:lnTo>
                <a:close/>
              </a:path>
              <a:path w="2435225" h="4483734">
                <a:moveTo>
                  <a:pt x="2434945" y="1098118"/>
                </a:moveTo>
                <a:lnTo>
                  <a:pt x="2434488" y="1097000"/>
                </a:lnTo>
                <a:lnTo>
                  <a:pt x="2432634" y="1095146"/>
                </a:lnTo>
                <a:lnTo>
                  <a:pt x="2431504" y="1094676"/>
                </a:lnTo>
                <a:lnTo>
                  <a:pt x="2428875" y="1094676"/>
                </a:lnTo>
                <a:lnTo>
                  <a:pt x="2427757" y="1095146"/>
                </a:lnTo>
                <a:lnTo>
                  <a:pt x="2425903" y="1097000"/>
                </a:lnTo>
                <a:lnTo>
                  <a:pt x="2425433" y="1098118"/>
                </a:lnTo>
                <a:lnTo>
                  <a:pt x="2425433" y="1100747"/>
                </a:lnTo>
                <a:lnTo>
                  <a:pt x="2425903" y="1101877"/>
                </a:lnTo>
                <a:lnTo>
                  <a:pt x="2427757" y="1103731"/>
                </a:lnTo>
                <a:lnTo>
                  <a:pt x="2428875" y="1104201"/>
                </a:lnTo>
                <a:lnTo>
                  <a:pt x="2431504" y="1104201"/>
                </a:lnTo>
                <a:lnTo>
                  <a:pt x="2432634" y="1103731"/>
                </a:lnTo>
                <a:lnTo>
                  <a:pt x="2434488" y="1101877"/>
                </a:lnTo>
                <a:lnTo>
                  <a:pt x="2434945" y="1100747"/>
                </a:lnTo>
                <a:lnTo>
                  <a:pt x="2434945" y="1098118"/>
                </a:lnTo>
                <a:close/>
              </a:path>
              <a:path w="2435225" h="4483734">
                <a:moveTo>
                  <a:pt x="2434945" y="1050531"/>
                </a:moveTo>
                <a:lnTo>
                  <a:pt x="2434488" y="1049401"/>
                </a:lnTo>
                <a:lnTo>
                  <a:pt x="2432634" y="1047546"/>
                </a:lnTo>
                <a:lnTo>
                  <a:pt x="2431504" y="1047089"/>
                </a:lnTo>
                <a:lnTo>
                  <a:pt x="2428875" y="1047089"/>
                </a:lnTo>
                <a:lnTo>
                  <a:pt x="2427757" y="1047546"/>
                </a:lnTo>
                <a:lnTo>
                  <a:pt x="2425903" y="1049401"/>
                </a:lnTo>
                <a:lnTo>
                  <a:pt x="2425433" y="1050531"/>
                </a:lnTo>
                <a:lnTo>
                  <a:pt x="2425433" y="1053160"/>
                </a:lnTo>
                <a:lnTo>
                  <a:pt x="2425903" y="1054277"/>
                </a:lnTo>
                <a:lnTo>
                  <a:pt x="2427757" y="1056132"/>
                </a:lnTo>
                <a:lnTo>
                  <a:pt x="2428875" y="1056601"/>
                </a:lnTo>
                <a:lnTo>
                  <a:pt x="2431504" y="1056601"/>
                </a:lnTo>
                <a:lnTo>
                  <a:pt x="2432634" y="1056132"/>
                </a:lnTo>
                <a:lnTo>
                  <a:pt x="2434488" y="1054277"/>
                </a:lnTo>
                <a:lnTo>
                  <a:pt x="2434945" y="1053160"/>
                </a:lnTo>
                <a:lnTo>
                  <a:pt x="2434945" y="1050531"/>
                </a:lnTo>
                <a:close/>
              </a:path>
              <a:path w="2435225" h="4483734">
                <a:moveTo>
                  <a:pt x="2434945" y="1002931"/>
                </a:moveTo>
                <a:lnTo>
                  <a:pt x="2434488" y="1001814"/>
                </a:lnTo>
                <a:lnTo>
                  <a:pt x="2432634" y="999947"/>
                </a:lnTo>
                <a:lnTo>
                  <a:pt x="2431504" y="999490"/>
                </a:lnTo>
                <a:lnTo>
                  <a:pt x="2428875" y="999490"/>
                </a:lnTo>
                <a:lnTo>
                  <a:pt x="2427757" y="999947"/>
                </a:lnTo>
                <a:lnTo>
                  <a:pt x="2425903" y="1001814"/>
                </a:lnTo>
                <a:lnTo>
                  <a:pt x="2425433" y="1002931"/>
                </a:lnTo>
                <a:lnTo>
                  <a:pt x="2425433" y="1005560"/>
                </a:lnTo>
                <a:lnTo>
                  <a:pt x="2425903" y="1006678"/>
                </a:lnTo>
                <a:lnTo>
                  <a:pt x="2427757" y="1008545"/>
                </a:lnTo>
                <a:lnTo>
                  <a:pt x="2428875" y="1009002"/>
                </a:lnTo>
                <a:lnTo>
                  <a:pt x="2431504" y="1009002"/>
                </a:lnTo>
                <a:lnTo>
                  <a:pt x="2432634" y="1008545"/>
                </a:lnTo>
                <a:lnTo>
                  <a:pt x="2434488" y="1006678"/>
                </a:lnTo>
                <a:lnTo>
                  <a:pt x="2434945" y="1005560"/>
                </a:lnTo>
                <a:lnTo>
                  <a:pt x="2434945" y="1002931"/>
                </a:lnTo>
                <a:close/>
              </a:path>
              <a:path w="2435225" h="4483734">
                <a:moveTo>
                  <a:pt x="2434945" y="955344"/>
                </a:moveTo>
                <a:lnTo>
                  <a:pt x="2434488" y="954214"/>
                </a:lnTo>
                <a:lnTo>
                  <a:pt x="2432634" y="952360"/>
                </a:lnTo>
                <a:lnTo>
                  <a:pt x="2431504" y="951890"/>
                </a:lnTo>
                <a:lnTo>
                  <a:pt x="2428875" y="951890"/>
                </a:lnTo>
                <a:lnTo>
                  <a:pt x="2427757" y="952360"/>
                </a:lnTo>
                <a:lnTo>
                  <a:pt x="2425903" y="954214"/>
                </a:lnTo>
                <a:lnTo>
                  <a:pt x="2425433" y="955344"/>
                </a:lnTo>
                <a:lnTo>
                  <a:pt x="2425433" y="957973"/>
                </a:lnTo>
                <a:lnTo>
                  <a:pt x="2425903" y="959091"/>
                </a:lnTo>
                <a:lnTo>
                  <a:pt x="2427757" y="960945"/>
                </a:lnTo>
                <a:lnTo>
                  <a:pt x="2428875" y="961415"/>
                </a:lnTo>
                <a:lnTo>
                  <a:pt x="2431504" y="961415"/>
                </a:lnTo>
                <a:lnTo>
                  <a:pt x="2432634" y="960945"/>
                </a:lnTo>
                <a:lnTo>
                  <a:pt x="2434488" y="959091"/>
                </a:lnTo>
                <a:lnTo>
                  <a:pt x="2434945" y="957973"/>
                </a:lnTo>
                <a:lnTo>
                  <a:pt x="2434945" y="955344"/>
                </a:lnTo>
                <a:close/>
              </a:path>
              <a:path w="2435225" h="4483734">
                <a:moveTo>
                  <a:pt x="2434945" y="907745"/>
                </a:moveTo>
                <a:lnTo>
                  <a:pt x="2434488" y="906627"/>
                </a:lnTo>
                <a:lnTo>
                  <a:pt x="2432634" y="904760"/>
                </a:lnTo>
                <a:lnTo>
                  <a:pt x="2431504" y="904303"/>
                </a:lnTo>
                <a:lnTo>
                  <a:pt x="2428875" y="904303"/>
                </a:lnTo>
                <a:lnTo>
                  <a:pt x="2427757" y="904760"/>
                </a:lnTo>
                <a:lnTo>
                  <a:pt x="2425903" y="906627"/>
                </a:lnTo>
                <a:lnTo>
                  <a:pt x="2425433" y="907745"/>
                </a:lnTo>
                <a:lnTo>
                  <a:pt x="2425433" y="910374"/>
                </a:lnTo>
                <a:lnTo>
                  <a:pt x="2425903" y="911491"/>
                </a:lnTo>
                <a:lnTo>
                  <a:pt x="2427757" y="913358"/>
                </a:lnTo>
                <a:lnTo>
                  <a:pt x="2428875" y="913815"/>
                </a:lnTo>
                <a:lnTo>
                  <a:pt x="2431504" y="913815"/>
                </a:lnTo>
                <a:lnTo>
                  <a:pt x="2432634" y="913358"/>
                </a:lnTo>
                <a:lnTo>
                  <a:pt x="2434488" y="911491"/>
                </a:lnTo>
                <a:lnTo>
                  <a:pt x="2434945" y="910374"/>
                </a:lnTo>
                <a:lnTo>
                  <a:pt x="2434945" y="907745"/>
                </a:lnTo>
                <a:close/>
              </a:path>
              <a:path w="2435225" h="4483734">
                <a:moveTo>
                  <a:pt x="2434945" y="860145"/>
                </a:moveTo>
                <a:lnTo>
                  <a:pt x="2434488" y="859028"/>
                </a:lnTo>
                <a:lnTo>
                  <a:pt x="2432634" y="857173"/>
                </a:lnTo>
                <a:lnTo>
                  <a:pt x="2431504" y="856703"/>
                </a:lnTo>
                <a:lnTo>
                  <a:pt x="2428875" y="856703"/>
                </a:lnTo>
                <a:lnTo>
                  <a:pt x="2427757" y="857173"/>
                </a:lnTo>
                <a:lnTo>
                  <a:pt x="2425903" y="859028"/>
                </a:lnTo>
                <a:lnTo>
                  <a:pt x="2425433" y="860145"/>
                </a:lnTo>
                <a:lnTo>
                  <a:pt x="2425433" y="862774"/>
                </a:lnTo>
                <a:lnTo>
                  <a:pt x="2425903" y="863904"/>
                </a:lnTo>
                <a:lnTo>
                  <a:pt x="2427757" y="865759"/>
                </a:lnTo>
                <a:lnTo>
                  <a:pt x="2428875" y="866228"/>
                </a:lnTo>
                <a:lnTo>
                  <a:pt x="2431504" y="866228"/>
                </a:lnTo>
                <a:lnTo>
                  <a:pt x="2432634" y="865759"/>
                </a:lnTo>
                <a:lnTo>
                  <a:pt x="2434488" y="863904"/>
                </a:lnTo>
                <a:lnTo>
                  <a:pt x="2434945" y="862774"/>
                </a:lnTo>
                <a:lnTo>
                  <a:pt x="2434945" y="860145"/>
                </a:lnTo>
                <a:close/>
              </a:path>
              <a:path w="2435225" h="4483734">
                <a:moveTo>
                  <a:pt x="2434945" y="812558"/>
                </a:moveTo>
                <a:lnTo>
                  <a:pt x="2434488" y="811428"/>
                </a:lnTo>
                <a:lnTo>
                  <a:pt x="2432634" y="809574"/>
                </a:lnTo>
                <a:lnTo>
                  <a:pt x="2431504" y="809104"/>
                </a:lnTo>
                <a:lnTo>
                  <a:pt x="2428875" y="809104"/>
                </a:lnTo>
                <a:lnTo>
                  <a:pt x="2427757" y="809574"/>
                </a:lnTo>
                <a:lnTo>
                  <a:pt x="2425903" y="811428"/>
                </a:lnTo>
                <a:lnTo>
                  <a:pt x="2425433" y="812558"/>
                </a:lnTo>
                <a:lnTo>
                  <a:pt x="2425433" y="815187"/>
                </a:lnTo>
                <a:lnTo>
                  <a:pt x="2425903" y="816305"/>
                </a:lnTo>
                <a:lnTo>
                  <a:pt x="2427757" y="818159"/>
                </a:lnTo>
                <a:lnTo>
                  <a:pt x="2428875" y="818629"/>
                </a:lnTo>
                <a:lnTo>
                  <a:pt x="2431504" y="818629"/>
                </a:lnTo>
                <a:lnTo>
                  <a:pt x="2432634" y="818159"/>
                </a:lnTo>
                <a:lnTo>
                  <a:pt x="2434488" y="816305"/>
                </a:lnTo>
                <a:lnTo>
                  <a:pt x="2434945" y="815187"/>
                </a:lnTo>
                <a:lnTo>
                  <a:pt x="2434945" y="812558"/>
                </a:lnTo>
                <a:close/>
              </a:path>
              <a:path w="2435225" h="4483734">
                <a:moveTo>
                  <a:pt x="2434945" y="764959"/>
                </a:moveTo>
                <a:lnTo>
                  <a:pt x="2434488" y="763841"/>
                </a:lnTo>
                <a:lnTo>
                  <a:pt x="2432634" y="761974"/>
                </a:lnTo>
                <a:lnTo>
                  <a:pt x="2431504" y="761517"/>
                </a:lnTo>
                <a:lnTo>
                  <a:pt x="2428875" y="761517"/>
                </a:lnTo>
                <a:lnTo>
                  <a:pt x="2427757" y="761974"/>
                </a:lnTo>
                <a:lnTo>
                  <a:pt x="2425903" y="763841"/>
                </a:lnTo>
                <a:lnTo>
                  <a:pt x="2425433" y="764959"/>
                </a:lnTo>
                <a:lnTo>
                  <a:pt x="2425433" y="767588"/>
                </a:lnTo>
                <a:lnTo>
                  <a:pt x="2425903" y="768705"/>
                </a:lnTo>
                <a:lnTo>
                  <a:pt x="2427757" y="770572"/>
                </a:lnTo>
                <a:lnTo>
                  <a:pt x="2428875" y="771029"/>
                </a:lnTo>
                <a:lnTo>
                  <a:pt x="2431504" y="771029"/>
                </a:lnTo>
                <a:lnTo>
                  <a:pt x="2432634" y="770572"/>
                </a:lnTo>
                <a:lnTo>
                  <a:pt x="2434488" y="768705"/>
                </a:lnTo>
                <a:lnTo>
                  <a:pt x="2434945" y="767588"/>
                </a:lnTo>
                <a:lnTo>
                  <a:pt x="2434945" y="764959"/>
                </a:lnTo>
                <a:close/>
              </a:path>
              <a:path w="2435225" h="4483734">
                <a:moveTo>
                  <a:pt x="2434945" y="717359"/>
                </a:moveTo>
                <a:lnTo>
                  <a:pt x="2434488" y="716241"/>
                </a:lnTo>
                <a:lnTo>
                  <a:pt x="2432634" y="714387"/>
                </a:lnTo>
                <a:lnTo>
                  <a:pt x="2431504" y="713917"/>
                </a:lnTo>
                <a:lnTo>
                  <a:pt x="2428875" y="713917"/>
                </a:lnTo>
                <a:lnTo>
                  <a:pt x="2427757" y="714387"/>
                </a:lnTo>
                <a:lnTo>
                  <a:pt x="2425903" y="716241"/>
                </a:lnTo>
                <a:lnTo>
                  <a:pt x="2425433" y="717359"/>
                </a:lnTo>
                <a:lnTo>
                  <a:pt x="2425433" y="719988"/>
                </a:lnTo>
                <a:lnTo>
                  <a:pt x="2425903" y="721118"/>
                </a:lnTo>
                <a:lnTo>
                  <a:pt x="2427757" y="722972"/>
                </a:lnTo>
                <a:lnTo>
                  <a:pt x="2428875" y="723442"/>
                </a:lnTo>
                <a:lnTo>
                  <a:pt x="2431504" y="723442"/>
                </a:lnTo>
                <a:lnTo>
                  <a:pt x="2432634" y="722972"/>
                </a:lnTo>
                <a:lnTo>
                  <a:pt x="2434488" y="721118"/>
                </a:lnTo>
                <a:lnTo>
                  <a:pt x="2434945" y="719988"/>
                </a:lnTo>
                <a:lnTo>
                  <a:pt x="2434945" y="717359"/>
                </a:lnTo>
                <a:close/>
              </a:path>
              <a:path w="2435225" h="4483734">
                <a:moveTo>
                  <a:pt x="2434945" y="669772"/>
                </a:moveTo>
                <a:lnTo>
                  <a:pt x="2434488" y="668642"/>
                </a:lnTo>
                <a:lnTo>
                  <a:pt x="2432634" y="666788"/>
                </a:lnTo>
                <a:lnTo>
                  <a:pt x="2431504" y="666330"/>
                </a:lnTo>
                <a:lnTo>
                  <a:pt x="2428875" y="666330"/>
                </a:lnTo>
                <a:lnTo>
                  <a:pt x="2427757" y="666788"/>
                </a:lnTo>
                <a:lnTo>
                  <a:pt x="2425903" y="668642"/>
                </a:lnTo>
                <a:lnTo>
                  <a:pt x="2425433" y="669772"/>
                </a:lnTo>
                <a:lnTo>
                  <a:pt x="2425433" y="672401"/>
                </a:lnTo>
                <a:lnTo>
                  <a:pt x="2425903" y="673519"/>
                </a:lnTo>
                <a:lnTo>
                  <a:pt x="2427757" y="675373"/>
                </a:lnTo>
                <a:lnTo>
                  <a:pt x="2428875" y="675843"/>
                </a:lnTo>
                <a:lnTo>
                  <a:pt x="2431504" y="675843"/>
                </a:lnTo>
                <a:lnTo>
                  <a:pt x="2432634" y="675373"/>
                </a:lnTo>
                <a:lnTo>
                  <a:pt x="2434488" y="673519"/>
                </a:lnTo>
                <a:lnTo>
                  <a:pt x="2434945" y="672401"/>
                </a:lnTo>
                <a:lnTo>
                  <a:pt x="2434945" y="669772"/>
                </a:lnTo>
                <a:close/>
              </a:path>
              <a:path w="2435225" h="4483734">
                <a:moveTo>
                  <a:pt x="2434945" y="622173"/>
                </a:moveTo>
                <a:lnTo>
                  <a:pt x="2434488" y="621055"/>
                </a:lnTo>
                <a:lnTo>
                  <a:pt x="2432634" y="619188"/>
                </a:lnTo>
                <a:lnTo>
                  <a:pt x="2431504" y="618731"/>
                </a:lnTo>
                <a:lnTo>
                  <a:pt x="2428875" y="618731"/>
                </a:lnTo>
                <a:lnTo>
                  <a:pt x="2427757" y="619188"/>
                </a:lnTo>
                <a:lnTo>
                  <a:pt x="2425903" y="621055"/>
                </a:lnTo>
                <a:lnTo>
                  <a:pt x="2425433" y="622173"/>
                </a:lnTo>
                <a:lnTo>
                  <a:pt x="2425433" y="624801"/>
                </a:lnTo>
                <a:lnTo>
                  <a:pt x="2425903" y="625932"/>
                </a:lnTo>
                <a:lnTo>
                  <a:pt x="2427757" y="627786"/>
                </a:lnTo>
                <a:lnTo>
                  <a:pt x="2428875" y="628243"/>
                </a:lnTo>
                <a:lnTo>
                  <a:pt x="2431504" y="628243"/>
                </a:lnTo>
                <a:lnTo>
                  <a:pt x="2432634" y="627786"/>
                </a:lnTo>
                <a:lnTo>
                  <a:pt x="2434488" y="625932"/>
                </a:lnTo>
                <a:lnTo>
                  <a:pt x="2434945" y="624801"/>
                </a:lnTo>
                <a:lnTo>
                  <a:pt x="2434945" y="622173"/>
                </a:lnTo>
                <a:close/>
              </a:path>
              <a:path w="2435225" h="4483734">
                <a:moveTo>
                  <a:pt x="2434945" y="574586"/>
                </a:moveTo>
                <a:lnTo>
                  <a:pt x="2434488" y="573455"/>
                </a:lnTo>
                <a:lnTo>
                  <a:pt x="2432634" y="571601"/>
                </a:lnTo>
                <a:lnTo>
                  <a:pt x="2431504" y="571131"/>
                </a:lnTo>
                <a:lnTo>
                  <a:pt x="2428875" y="571131"/>
                </a:lnTo>
                <a:lnTo>
                  <a:pt x="2427757" y="571601"/>
                </a:lnTo>
                <a:lnTo>
                  <a:pt x="2425903" y="573455"/>
                </a:lnTo>
                <a:lnTo>
                  <a:pt x="2425433" y="574586"/>
                </a:lnTo>
                <a:lnTo>
                  <a:pt x="2425433" y="577215"/>
                </a:lnTo>
                <a:lnTo>
                  <a:pt x="2425903" y="578332"/>
                </a:lnTo>
                <a:lnTo>
                  <a:pt x="2427757" y="580186"/>
                </a:lnTo>
                <a:lnTo>
                  <a:pt x="2428875" y="580656"/>
                </a:lnTo>
                <a:lnTo>
                  <a:pt x="2431504" y="580656"/>
                </a:lnTo>
                <a:lnTo>
                  <a:pt x="2432634" y="580186"/>
                </a:lnTo>
                <a:lnTo>
                  <a:pt x="2434488" y="578332"/>
                </a:lnTo>
                <a:lnTo>
                  <a:pt x="2434945" y="577215"/>
                </a:lnTo>
                <a:lnTo>
                  <a:pt x="2434945" y="574586"/>
                </a:lnTo>
                <a:close/>
              </a:path>
              <a:path w="2435225" h="4483734">
                <a:moveTo>
                  <a:pt x="2434945" y="526986"/>
                </a:moveTo>
                <a:lnTo>
                  <a:pt x="2434488" y="525868"/>
                </a:lnTo>
                <a:lnTo>
                  <a:pt x="2432634" y="524002"/>
                </a:lnTo>
                <a:lnTo>
                  <a:pt x="2431504" y="523544"/>
                </a:lnTo>
                <a:lnTo>
                  <a:pt x="2428875" y="523544"/>
                </a:lnTo>
                <a:lnTo>
                  <a:pt x="2427757" y="524002"/>
                </a:lnTo>
                <a:lnTo>
                  <a:pt x="2425903" y="525868"/>
                </a:lnTo>
                <a:lnTo>
                  <a:pt x="2425433" y="526986"/>
                </a:lnTo>
                <a:lnTo>
                  <a:pt x="2425433" y="529615"/>
                </a:lnTo>
                <a:lnTo>
                  <a:pt x="2425903" y="530733"/>
                </a:lnTo>
                <a:lnTo>
                  <a:pt x="2427757" y="532599"/>
                </a:lnTo>
                <a:lnTo>
                  <a:pt x="2428875" y="533057"/>
                </a:lnTo>
                <a:lnTo>
                  <a:pt x="2431504" y="533057"/>
                </a:lnTo>
                <a:lnTo>
                  <a:pt x="2432634" y="532599"/>
                </a:lnTo>
                <a:lnTo>
                  <a:pt x="2434488" y="530733"/>
                </a:lnTo>
                <a:lnTo>
                  <a:pt x="2434945" y="529615"/>
                </a:lnTo>
                <a:lnTo>
                  <a:pt x="2434945" y="526986"/>
                </a:lnTo>
                <a:close/>
              </a:path>
              <a:path w="2435225" h="4483734">
                <a:moveTo>
                  <a:pt x="2434945" y="479386"/>
                </a:moveTo>
                <a:lnTo>
                  <a:pt x="2434488" y="478269"/>
                </a:lnTo>
                <a:lnTo>
                  <a:pt x="2432634" y="476415"/>
                </a:lnTo>
                <a:lnTo>
                  <a:pt x="2431504" y="475945"/>
                </a:lnTo>
                <a:lnTo>
                  <a:pt x="2428875" y="475945"/>
                </a:lnTo>
                <a:lnTo>
                  <a:pt x="2427757" y="476415"/>
                </a:lnTo>
                <a:lnTo>
                  <a:pt x="2425903" y="478269"/>
                </a:lnTo>
                <a:lnTo>
                  <a:pt x="2425433" y="479386"/>
                </a:lnTo>
                <a:lnTo>
                  <a:pt x="2425433" y="482015"/>
                </a:lnTo>
                <a:lnTo>
                  <a:pt x="2425903" y="483146"/>
                </a:lnTo>
                <a:lnTo>
                  <a:pt x="2427757" y="485000"/>
                </a:lnTo>
                <a:lnTo>
                  <a:pt x="2428875" y="485470"/>
                </a:lnTo>
                <a:lnTo>
                  <a:pt x="2431504" y="485470"/>
                </a:lnTo>
                <a:lnTo>
                  <a:pt x="2432634" y="485000"/>
                </a:lnTo>
                <a:lnTo>
                  <a:pt x="2434488" y="483146"/>
                </a:lnTo>
                <a:lnTo>
                  <a:pt x="2434945" y="482015"/>
                </a:lnTo>
                <a:lnTo>
                  <a:pt x="2434945" y="479386"/>
                </a:lnTo>
                <a:close/>
              </a:path>
              <a:path w="2435225" h="4483734">
                <a:moveTo>
                  <a:pt x="2434945" y="431800"/>
                </a:moveTo>
                <a:lnTo>
                  <a:pt x="2434488" y="430669"/>
                </a:lnTo>
                <a:lnTo>
                  <a:pt x="2432634" y="428815"/>
                </a:lnTo>
                <a:lnTo>
                  <a:pt x="2431504" y="428345"/>
                </a:lnTo>
                <a:lnTo>
                  <a:pt x="2428875" y="428345"/>
                </a:lnTo>
                <a:lnTo>
                  <a:pt x="2427757" y="428815"/>
                </a:lnTo>
                <a:lnTo>
                  <a:pt x="2425903" y="430669"/>
                </a:lnTo>
                <a:lnTo>
                  <a:pt x="2425433" y="431800"/>
                </a:lnTo>
                <a:lnTo>
                  <a:pt x="2425433" y="434428"/>
                </a:lnTo>
                <a:lnTo>
                  <a:pt x="2425903" y="435546"/>
                </a:lnTo>
                <a:lnTo>
                  <a:pt x="2427757" y="437400"/>
                </a:lnTo>
                <a:lnTo>
                  <a:pt x="2428875" y="437870"/>
                </a:lnTo>
                <a:lnTo>
                  <a:pt x="2431504" y="437870"/>
                </a:lnTo>
                <a:lnTo>
                  <a:pt x="2432634" y="437400"/>
                </a:lnTo>
                <a:lnTo>
                  <a:pt x="2434488" y="435546"/>
                </a:lnTo>
                <a:lnTo>
                  <a:pt x="2434945" y="434428"/>
                </a:lnTo>
                <a:lnTo>
                  <a:pt x="2434945" y="431800"/>
                </a:lnTo>
                <a:close/>
              </a:path>
              <a:path w="2435225" h="4483734">
                <a:moveTo>
                  <a:pt x="2434945" y="384200"/>
                </a:moveTo>
                <a:lnTo>
                  <a:pt x="2434488" y="383082"/>
                </a:lnTo>
                <a:lnTo>
                  <a:pt x="2432634" y="381215"/>
                </a:lnTo>
                <a:lnTo>
                  <a:pt x="2431504" y="380758"/>
                </a:lnTo>
                <a:lnTo>
                  <a:pt x="2428875" y="380758"/>
                </a:lnTo>
                <a:lnTo>
                  <a:pt x="2427757" y="381215"/>
                </a:lnTo>
                <a:lnTo>
                  <a:pt x="2425903" y="383082"/>
                </a:lnTo>
                <a:lnTo>
                  <a:pt x="2425433" y="384200"/>
                </a:lnTo>
                <a:lnTo>
                  <a:pt x="2425433" y="386829"/>
                </a:lnTo>
                <a:lnTo>
                  <a:pt x="2425903" y="387946"/>
                </a:lnTo>
                <a:lnTo>
                  <a:pt x="2427757" y="389813"/>
                </a:lnTo>
                <a:lnTo>
                  <a:pt x="2428875" y="390271"/>
                </a:lnTo>
                <a:lnTo>
                  <a:pt x="2431504" y="390271"/>
                </a:lnTo>
                <a:lnTo>
                  <a:pt x="2432634" y="389813"/>
                </a:lnTo>
                <a:lnTo>
                  <a:pt x="2434488" y="387946"/>
                </a:lnTo>
                <a:lnTo>
                  <a:pt x="2434945" y="386829"/>
                </a:lnTo>
                <a:lnTo>
                  <a:pt x="2434945" y="384200"/>
                </a:lnTo>
                <a:close/>
              </a:path>
              <a:path w="2435225" h="4483734">
                <a:moveTo>
                  <a:pt x="2434945" y="336600"/>
                </a:moveTo>
                <a:lnTo>
                  <a:pt x="2434488" y="335483"/>
                </a:lnTo>
                <a:lnTo>
                  <a:pt x="2432634" y="333629"/>
                </a:lnTo>
                <a:lnTo>
                  <a:pt x="2431504" y="333159"/>
                </a:lnTo>
                <a:lnTo>
                  <a:pt x="2428875" y="333159"/>
                </a:lnTo>
                <a:lnTo>
                  <a:pt x="2427757" y="333629"/>
                </a:lnTo>
                <a:lnTo>
                  <a:pt x="2425903" y="335483"/>
                </a:lnTo>
                <a:lnTo>
                  <a:pt x="2425433" y="336600"/>
                </a:lnTo>
                <a:lnTo>
                  <a:pt x="2425433" y="339229"/>
                </a:lnTo>
                <a:lnTo>
                  <a:pt x="2425903" y="340360"/>
                </a:lnTo>
                <a:lnTo>
                  <a:pt x="2427757" y="342214"/>
                </a:lnTo>
                <a:lnTo>
                  <a:pt x="2428875" y="342684"/>
                </a:lnTo>
                <a:lnTo>
                  <a:pt x="2431504" y="342684"/>
                </a:lnTo>
                <a:lnTo>
                  <a:pt x="2432634" y="342214"/>
                </a:lnTo>
                <a:lnTo>
                  <a:pt x="2434488" y="340360"/>
                </a:lnTo>
                <a:lnTo>
                  <a:pt x="2434945" y="339229"/>
                </a:lnTo>
                <a:lnTo>
                  <a:pt x="2434945" y="336600"/>
                </a:lnTo>
                <a:close/>
              </a:path>
              <a:path w="2435225" h="4483734">
                <a:moveTo>
                  <a:pt x="2434945" y="289013"/>
                </a:moveTo>
                <a:lnTo>
                  <a:pt x="2434488" y="287896"/>
                </a:lnTo>
                <a:lnTo>
                  <a:pt x="2432634" y="286029"/>
                </a:lnTo>
                <a:lnTo>
                  <a:pt x="2431504" y="285572"/>
                </a:lnTo>
                <a:lnTo>
                  <a:pt x="2428875" y="285572"/>
                </a:lnTo>
                <a:lnTo>
                  <a:pt x="2427757" y="286029"/>
                </a:lnTo>
                <a:lnTo>
                  <a:pt x="2425903" y="287896"/>
                </a:lnTo>
                <a:lnTo>
                  <a:pt x="2425433" y="289013"/>
                </a:lnTo>
                <a:lnTo>
                  <a:pt x="2425433" y="291642"/>
                </a:lnTo>
                <a:lnTo>
                  <a:pt x="2425903" y="292760"/>
                </a:lnTo>
                <a:lnTo>
                  <a:pt x="2427757" y="294614"/>
                </a:lnTo>
                <a:lnTo>
                  <a:pt x="2428875" y="295084"/>
                </a:lnTo>
                <a:lnTo>
                  <a:pt x="2431504" y="295084"/>
                </a:lnTo>
                <a:lnTo>
                  <a:pt x="2432634" y="294614"/>
                </a:lnTo>
                <a:lnTo>
                  <a:pt x="2434488" y="292760"/>
                </a:lnTo>
                <a:lnTo>
                  <a:pt x="2434945" y="291642"/>
                </a:lnTo>
                <a:lnTo>
                  <a:pt x="2434945" y="289013"/>
                </a:lnTo>
                <a:close/>
              </a:path>
              <a:path w="2435225" h="4483734">
                <a:moveTo>
                  <a:pt x="2434945" y="241414"/>
                </a:moveTo>
                <a:lnTo>
                  <a:pt x="2434488" y="240296"/>
                </a:lnTo>
                <a:lnTo>
                  <a:pt x="2432634" y="238442"/>
                </a:lnTo>
                <a:lnTo>
                  <a:pt x="2431504" y="237972"/>
                </a:lnTo>
                <a:lnTo>
                  <a:pt x="2428875" y="237972"/>
                </a:lnTo>
                <a:lnTo>
                  <a:pt x="2427757" y="238442"/>
                </a:lnTo>
                <a:lnTo>
                  <a:pt x="2425903" y="240296"/>
                </a:lnTo>
                <a:lnTo>
                  <a:pt x="2425433" y="241414"/>
                </a:lnTo>
                <a:lnTo>
                  <a:pt x="2425433" y="244043"/>
                </a:lnTo>
                <a:lnTo>
                  <a:pt x="2425903" y="245173"/>
                </a:lnTo>
                <a:lnTo>
                  <a:pt x="2427757" y="247027"/>
                </a:lnTo>
                <a:lnTo>
                  <a:pt x="2428875" y="247484"/>
                </a:lnTo>
                <a:lnTo>
                  <a:pt x="2431504" y="247484"/>
                </a:lnTo>
                <a:lnTo>
                  <a:pt x="2432634" y="247027"/>
                </a:lnTo>
                <a:lnTo>
                  <a:pt x="2434488" y="245173"/>
                </a:lnTo>
                <a:lnTo>
                  <a:pt x="2434945" y="244043"/>
                </a:lnTo>
                <a:lnTo>
                  <a:pt x="2434945" y="241414"/>
                </a:lnTo>
                <a:close/>
              </a:path>
              <a:path w="2435225" h="4483734">
                <a:moveTo>
                  <a:pt x="2434945" y="193827"/>
                </a:moveTo>
                <a:lnTo>
                  <a:pt x="2434488" y="192697"/>
                </a:lnTo>
                <a:lnTo>
                  <a:pt x="2432634" y="190842"/>
                </a:lnTo>
                <a:lnTo>
                  <a:pt x="2431504" y="190373"/>
                </a:lnTo>
                <a:lnTo>
                  <a:pt x="2428875" y="190373"/>
                </a:lnTo>
                <a:lnTo>
                  <a:pt x="2427757" y="190842"/>
                </a:lnTo>
                <a:lnTo>
                  <a:pt x="2425903" y="192697"/>
                </a:lnTo>
                <a:lnTo>
                  <a:pt x="2425433" y="193827"/>
                </a:lnTo>
                <a:lnTo>
                  <a:pt x="2425433" y="196456"/>
                </a:lnTo>
                <a:lnTo>
                  <a:pt x="2425903" y="197573"/>
                </a:lnTo>
                <a:lnTo>
                  <a:pt x="2427757" y="199428"/>
                </a:lnTo>
                <a:lnTo>
                  <a:pt x="2428875" y="199898"/>
                </a:lnTo>
                <a:lnTo>
                  <a:pt x="2431504" y="199898"/>
                </a:lnTo>
                <a:lnTo>
                  <a:pt x="2432634" y="199428"/>
                </a:lnTo>
                <a:lnTo>
                  <a:pt x="2434488" y="197573"/>
                </a:lnTo>
                <a:lnTo>
                  <a:pt x="2434945" y="196456"/>
                </a:lnTo>
                <a:lnTo>
                  <a:pt x="2434945" y="193827"/>
                </a:lnTo>
                <a:close/>
              </a:path>
              <a:path w="2435225" h="4483734">
                <a:moveTo>
                  <a:pt x="2434945" y="146227"/>
                </a:moveTo>
                <a:lnTo>
                  <a:pt x="2434488" y="145110"/>
                </a:lnTo>
                <a:lnTo>
                  <a:pt x="2432634" y="143243"/>
                </a:lnTo>
                <a:lnTo>
                  <a:pt x="2431504" y="142786"/>
                </a:lnTo>
                <a:lnTo>
                  <a:pt x="2428875" y="142786"/>
                </a:lnTo>
                <a:lnTo>
                  <a:pt x="2427757" y="143243"/>
                </a:lnTo>
                <a:lnTo>
                  <a:pt x="2425903" y="145110"/>
                </a:lnTo>
                <a:lnTo>
                  <a:pt x="2425433" y="146227"/>
                </a:lnTo>
                <a:lnTo>
                  <a:pt x="2425433" y="148856"/>
                </a:lnTo>
                <a:lnTo>
                  <a:pt x="2425903" y="149974"/>
                </a:lnTo>
                <a:lnTo>
                  <a:pt x="2427757" y="151841"/>
                </a:lnTo>
                <a:lnTo>
                  <a:pt x="2428875" y="152298"/>
                </a:lnTo>
                <a:lnTo>
                  <a:pt x="2431504" y="152298"/>
                </a:lnTo>
                <a:lnTo>
                  <a:pt x="2432634" y="151841"/>
                </a:lnTo>
                <a:lnTo>
                  <a:pt x="2434488" y="149974"/>
                </a:lnTo>
                <a:lnTo>
                  <a:pt x="2434945" y="148856"/>
                </a:lnTo>
                <a:lnTo>
                  <a:pt x="2434945" y="146227"/>
                </a:lnTo>
                <a:close/>
              </a:path>
              <a:path w="2435225" h="4483734">
                <a:moveTo>
                  <a:pt x="2434945" y="98628"/>
                </a:moveTo>
                <a:lnTo>
                  <a:pt x="2434488" y="97510"/>
                </a:lnTo>
                <a:lnTo>
                  <a:pt x="2432634" y="95656"/>
                </a:lnTo>
                <a:lnTo>
                  <a:pt x="2431504" y="95186"/>
                </a:lnTo>
                <a:lnTo>
                  <a:pt x="2428875" y="95186"/>
                </a:lnTo>
                <a:lnTo>
                  <a:pt x="2427757" y="95656"/>
                </a:lnTo>
                <a:lnTo>
                  <a:pt x="2425903" y="97510"/>
                </a:lnTo>
                <a:lnTo>
                  <a:pt x="2425433" y="98628"/>
                </a:lnTo>
                <a:lnTo>
                  <a:pt x="2425433" y="101257"/>
                </a:lnTo>
                <a:lnTo>
                  <a:pt x="2425903" y="102387"/>
                </a:lnTo>
                <a:lnTo>
                  <a:pt x="2427757" y="104241"/>
                </a:lnTo>
                <a:lnTo>
                  <a:pt x="2428875" y="104711"/>
                </a:lnTo>
                <a:lnTo>
                  <a:pt x="2431504" y="104711"/>
                </a:lnTo>
                <a:lnTo>
                  <a:pt x="2432634" y="104241"/>
                </a:lnTo>
                <a:lnTo>
                  <a:pt x="2434488" y="102387"/>
                </a:lnTo>
                <a:lnTo>
                  <a:pt x="2434945" y="101257"/>
                </a:lnTo>
                <a:lnTo>
                  <a:pt x="2434945" y="98628"/>
                </a:lnTo>
                <a:close/>
              </a:path>
              <a:path w="2435225" h="4483734">
                <a:moveTo>
                  <a:pt x="2434945" y="51041"/>
                </a:moveTo>
                <a:lnTo>
                  <a:pt x="2434488" y="49911"/>
                </a:lnTo>
                <a:lnTo>
                  <a:pt x="2432634" y="48056"/>
                </a:lnTo>
                <a:lnTo>
                  <a:pt x="2431504" y="47586"/>
                </a:lnTo>
                <a:lnTo>
                  <a:pt x="2428875" y="47586"/>
                </a:lnTo>
                <a:lnTo>
                  <a:pt x="2427757" y="48056"/>
                </a:lnTo>
                <a:lnTo>
                  <a:pt x="2425903" y="49911"/>
                </a:lnTo>
                <a:lnTo>
                  <a:pt x="2425433" y="51041"/>
                </a:lnTo>
                <a:lnTo>
                  <a:pt x="2425433" y="53670"/>
                </a:lnTo>
                <a:lnTo>
                  <a:pt x="2425903" y="54787"/>
                </a:lnTo>
                <a:lnTo>
                  <a:pt x="2427757" y="56642"/>
                </a:lnTo>
                <a:lnTo>
                  <a:pt x="2428875" y="57111"/>
                </a:lnTo>
                <a:lnTo>
                  <a:pt x="2431504" y="57111"/>
                </a:lnTo>
                <a:lnTo>
                  <a:pt x="2432634" y="56642"/>
                </a:lnTo>
                <a:lnTo>
                  <a:pt x="2434488" y="54787"/>
                </a:lnTo>
                <a:lnTo>
                  <a:pt x="2434945" y="53670"/>
                </a:lnTo>
                <a:lnTo>
                  <a:pt x="2434945" y="51041"/>
                </a:lnTo>
                <a:close/>
              </a:path>
              <a:path w="2435225" h="4483734">
                <a:moveTo>
                  <a:pt x="2434945" y="3441"/>
                </a:moveTo>
                <a:lnTo>
                  <a:pt x="2434488" y="2324"/>
                </a:lnTo>
                <a:lnTo>
                  <a:pt x="2432634" y="457"/>
                </a:lnTo>
                <a:lnTo>
                  <a:pt x="2431504" y="0"/>
                </a:lnTo>
                <a:lnTo>
                  <a:pt x="2428875" y="0"/>
                </a:lnTo>
                <a:lnTo>
                  <a:pt x="2427757" y="457"/>
                </a:lnTo>
                <a:lnTo>
                  <a:pt x="2425903" y="2324"/>
                </a:lnTo>
                <a:lnTo>
                  <a:pt x="2425433" y="3441"/>
                </a:lnTo>
                <a:lnTo>
                  <a:pt x="2425433" y="6070"/>
                </a:lnTo>
                <a:lnTo>
                  <a:pt x="2425903" y="7188"/>
                </a:lnTo>
                <a:lnTo>
                  <a:pt x="2427757" y="9055"/>
                </a:lnTo>
                <a:lnTo>
                  <a:pt x="2428875" y="9512"/>
                </a:lnTo>
                <a:lnTo>
                  <a:pt x="2431504" y="9512"/>
                </a:lnTo>
                <a:lnTo>
                  <a:pt x="2432634" y="9055"/>
                </a:lnTo>
                <a:lnTo>
                  <a:pt x="2434488" y="7188"/>
                </a:lnTo>
                <a:lnTo>
                  <a:pt x="2434945" y="6070"/>
                </a:lnTo>
                <a:lnTo>
                  <a:pt x="2434945" y="3441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4" name="object 14"/>
          <p:cNvSpPr txBox="1"/>
          <p:nvPr/>
        </p:nvSpPr>
        <p:spPr>
          <a:xfrm>
            <a:off x="4845241" y="5499437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40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73554" y="2250382"/>
            <a:ext cx="6886" cy="3241254"/>
          </a:xfrm>
          <a:custGeom>
            <a:avLst/>
            <a:gdLst/>
            <a:ahLst/>
            <a:cxnLst/>
            <a:rect l="l" t="t" r="r" b="b"/>
            <a:pathLst>
              <a:path w="9525" h="4483734">
                <a:moveTo>
                  <a:pt x="6073" y="4483429"/>
                </a:moveTo>
                <a:lnTo>
                  <a:pt x="3445" y="4483429"/>
                </a:lnTo>
                <a:lnTo>
                  <a:pt x="2323" y="4482964"/>
                </a:lnTo>
                <a:lnTo>
                  <a:pt x="464" y="4481105"/>
                </a:lnTo>
                <a:lnTo>
                  <a:pt x="0" y="4479983"/>
                </a:lnTo>
                <a:lnTo>
                  <a:pt x="0" y="4477355"/>
                </a:lnTo>
                <a:lnTo>
                  <a:pt x="464" y="4476233"/>
                </a:lnTo>
                <a:lnTo>
                  <a:pt x="2323" y="4474374"/>
                </a:lnTo>
                <a:lnTo>
                  <a:pt x="3445" y="4473910"/>
                </a:lnTo>
                <a:lnTo>
                  <a:pt x="6073" y="4473910"/>
                </a:lnTo>
                <a:lnTo>
                  <a:pt x="7195" y="4474374"/>
                </a:lnTo>
                <a:lnTo>
                  <a:pt x="9054" y="4476233"/>
                </a:lnTo>
                <a:lnTo>
                  <a:pt x="9518" y="4477355"/>
                </a:lnTo>
                <a:lnTo>
                  <a:pt x="9518" y="4479983"/>
                </a:lnTo>
                <a:lnTo>
                  <a:pt x="9054" y="4481105"/>
                </a:lnTo>
                <a:lnTo>
                  <a:pt x="7195" y="4482964"/>
                </a:lnTo>
                <a:lnTo>
                  <a:pt x="6073" y="4483429"/>
                </a:lnTo>
                <a:close/>
              </a:path>
              <a:path w="9525" h="4483734">
                <a:moveTo>
                  <a:pt x="6073" y="4435834"/>
                </a:moveTo>
                <a:lnTo>
                  <a:pt x="3445" y="4435834"/>
                </a:lnTo>
                <a:lnTo>
                  <a:pt x="2323" y="4435369"/>
                </a:lnTo>
                <a:lnTo>
                  <a:pt x="464" y="4433510"/>
                </a:lnTo>
                <a:lnTo>
                  <a:pt x="0" y="4432389"/>
                </a:lnTo>
                <a:lnTo>
                  <a:pt x="0" y="4429760"/>
                </a:lnTo>
                <a:lnTo>
                  <a:pt x="464" y="4428638"/>
                </a:lnTo>
                <a:lnTo>
                  <a:pt x="2323" y="4426779"/>
                </a:lnTo>
                <a:lnTo>
                  <a:pt x="3445" y="4426315"/>
                </a:lnTo>
                <a:lnTo>
                  <a:pt x="6073" y="4426315"/>
                </a:lnTo>
                <a:lnTo>
                  <a:pt x="7195" y="4426779"/>
                </a:lnTo>
                <a:lnTo>
                  <a:pt x="9054" y="4428638"/>
                </a:lnTo>
                <a:lnTo>
                  <a:pt x="9518" y="4429760"/>
                </a:lnTo>
                <a:lnTo>
                  <a:pt x="9518" y="4432389"/>
                </a:lnTo>
                <a:lnTo>
                  <a:pt x="9054" y="4433510"/>
                </a:lnTo>
                <a:lnTo>
                  <a:pt x="7195" y="4435369"/>
                </a:lnTo>
                <a:lnTo>
                  <a:pt x="6073" y="4435834"/>
                </a:lnTo>
                <a:close/>
              </a:path>
              <a:path w="9525" h="4483734">
                <a:moveTo>
                  <a:pt x="6073" y="4388239"/>
                </a:moveTo>
                <a:lnTo>
                  <a:pt x="3445" y="4388239"/>
                </a:lnTo>
                <a:lnTo>
                  <a:pt x="2323" y="4387774"/>
                </a:lnTo>
                <a:lnTo>
                  <a:pt x="464" y="4385916"/>
                </a:lnTo>
                <a:lnTo>
                  <a:pt x="0" y="4384794"/>
                </a:lnTo>
                <a:lnTo>
                  <a:pt x="0" y="4382165"/>
                </a:lnTo>
                <a:lnTo>
                  <a:pt x="464" y="4381043"/>
                </a:lnTo>
                <a:lnTo>
                  <a:pt x="2323" y="4379185"/>
                </a:lnTo>
                <a:lnTo>
                  <a:pt x="3445" y="4378720"/>
                </a:lnTo>
                <a:lnTo>
                  <a:pt x="6073" y="4378720"/>
                </a:lnTo>
                <a:lnTo>
                  <a:pt x="7195" y="4379185"/>
                </a:lnTo>
                <a:lnTo>
                  <a:pt x="9054" y="4381043"/>
                </a:lnTo>
                <a:lnTo>
                  <a:pt x="9518" y="4382165"/>
                </a:lnTo>
                <a:lnTo>
                  <a:pt x="9518" y="4384794"/>
                </a:lnTo>
                <a:lnTo>
                  <a:pt x="9054" y="4385916"/>
                </a:lnTo>
                <a:lnTo>
                  <a:pt x="7195" y="4387774"/>
                </a:lnTo>
                <a:lnTo>
                  <a:pt x="6073" y="4388239"/>
                </a:lnTo>
                <a:close/>
              </a:path>
              <a:path w="9525" h="4483734">
                <a:moveTo>
                  <a:pt x="6073" y="4340644"/>
                </a:moveTo>
                <a:lnTo>
                  <a:pt x="3445" y="4340644"/>
                </a:lnTo>
                <a:lnTo>
                  <a:pt x="2323" y="4340179"/>
                </a:lnTo>
                <a:lnTo>
                  <a:pt x="464" y="4338321"/>
                </a:lnTo>
                <a:lnTo>
                  <a:pt x="0" y="4337199"/>
                </a:lnTo>
                <a:lnTo>
                  <a:pt x="0" y="4334570"/>
                </a:lnTo>
                <a:lnTo>
                  <a:pt x="464" y="4333449"/>
                </a:lnTo>
                <a:lnTo>
                  <a:pt x="2323" y="4331590"/>
                </a:lnTo>
                <a:lnTo>
                  <a:pt x="3445" y="4331125"/>
                </a:lnTo>
                <a:lnTo>
                  <a:pt x="6073" y="4331125"/>
                </a:lnTo>
                <a:lnTo>
                  <a:pt x="7195" y="4331590"/>
                </a:lnTo>
                <a:lnTo>
                  <a:pt x="9054" y="4333449"/>
                </a:lnTo>
                <a:lnTo>
                  <a:pt x="9518" y="4334570"/>
                </a:lnTo>
                <a:lnTo>
                  <a:pt x="9518" y="4337199"/>
                </a:lnTo>
                <a:lnTo>
                  <a:pt x="9054" y="4338321"/>
                </a:lnTo>
                <a:lnTo>
                  <a:pt x="7195" y="4340179"/>
                </a:lnTo>
                <a:lnTo>
                  <a:pt x="6073" y="4340644"/>
                </a:lnTo>
                <a:close/>
              </a:path>
              <a:path w="9525" h="4483734">
                <a:moveTo>
                  <a:pt x="6073" y="4293049"/>
                </a:moveTo>
                <a:lnTo>
                  <a:pt x="3445" y="4293049"/>
                </a:lnTo>
                <a:lnTo>
                  <a:pt x="2323" y="4292585"/>
                </a:lnTo>
                <a:lnTo>
                  <a:pt x="464" y="4290726"/>
                </a:lnTo>
                <a:lnTo>
                  <a:pt x="0" y="4289604"/>
                </a:lnTo>
                <a:lnTo>
                  <a:pt x="0" y="4286976"/>
                </a:lnTo>
                <a:lnTo>
                  <a:pt x="464" y="4285854"/>
                </a:lnTo>
                <a:lnTo>
                  <a:pt x="2323" y="4283995"/>
                </a:lnTo>
                <a:lnTo>
                  <a:pt x="3445" y="4283530"/>
                </a:lnTo>
                <a:lnTo>
                  <a:pt x="6073" y="4283530"/>
                </a:lnTo>
                <a:lnTo>
                  <a:pt x="7195" y="4283995"/>
                </a:lnTo>
                <a:lnTo>
                  <a:pt x="9054" y="4285854"/>
                </a:lnTo>
                <a:lnTo>
                  <a:pt x="9518" y="4286976"/>
                </a:lnTo>
                <a:lnTo>
                  <a:pt x="9518" y="4289604"/>
                </a:lnTo>
                <a:lnTo>
                  <a:pt x="9054" y="4290726"/>
                </a:lnTo>
                <a:lnTo>
                  <a:pt x="7195" y="4292585"/>
                </a:lnTo>
                <a:lnTo>
                  <a:pt x="6073" y="4293049"/>
                </a:lnTo>
                <a:close/>
              </a:path>
              <a:path w="9525" h="4483734">
                <a:moveTo>
                  <a:pt x="6073" y="4245455"/>
                </a:moveTo>
                <a:lnTo>
                  <a:pt x="3445" y="4245455"/>
                </a:lnTo>
                <a:lnTo>
                  <a:pt x="2323" y="4244990"/>
                </a:lnTo>
                <a:lnTo>
                  <a:pt x="464" y="4243131"/>
                </a:lnTo>
                <a:lnTo>
                  <a:pt x="0" y="4242009"/>
                </a:lnTo>
                <a:lnTo>
                  <a:pt x="0" y="4239381"/>
                </a:lnTo>
                <a:lnTo>
                  <a:pt x="464" y="4238259"/>
                </a:lnTo>
                <a:lnTo>
                  <a:pt x="2323" y="4236400"/>
                </a:lnTo>
                <a:lnTo>
                  <a:pt x="3445" y="4235936"/>
                </a:lnTo>
                <a:lnTo>
                  <a:pt x="6073" y="4235936"/>
                </a:lnTo>
                <a:lnTo>
                  <a:pt x="7195" y="4236400"/>
                </a:lnTo>
                <a:lnTo>
                  <a:pt x="9054" y="4238259"/>
                </a:lnTo>
                <a:lnTo>
                  <a:pt x="9518" y="4239381"/>
                </a:lnTo>
                <a:lnTo>
                  <a:pt x="9518" y="4242009"/>
                </a:lnTo>
                <a:lnTo>
                  <a:pt x="9054" y="4243131"/>
                </a:lnTo>
                <a:lnTo>
                  <a:pt x="7195" y="4244990"/>
                </a:lnTo>
                <a:lnTo>
                  <a:pt x="6073" y="4245455"/>
                </a:lnTo>
                <a:close/>
              </a:path>
              <a:path w="9525" h="4483734">
                <a:moveTo>
                  <a:pt x="6073" y="4197860"/>
                </a:moveTo>
                <a:lnTo>
                  <a:pt x="3445" y="4197860"/>
                </a:lnTo>
                <a:lnTo>
                  <a:pt x="2323" y="4197395"/>
                </a:lnTo>
                <a:lnTo>
                  <a:pt x="464" y="4195536"/>
                </a:lnTo>
                <a:lnTo>
                  <a:pt x="0" y="4194415"/>
                </a:lnTo>
                <a:lnTo>
                  <a:pt x="0" y="4191786"/>
                </a:lnTo>
                <a:lnTo>
                  <a:pt x="464" y="4190664"/>
                </a:lnTo>
                <a:lnTo>
                  <a:pt x="2323" y="4188806"/>
                </a:lnTo>
                <a:lnTo>
                  <a:pt x="3445" y="4188341"/>
                </a:lnTo>
                <a:lnTo>
                  <a:pt x="6073" y="4188341"/>
                </a:lnTo>
                <a:lnTo>
                  <a:pt x="7195" y="4188806"/>
                </a:lnTo>
                <a:lnTo>
                  <a:pt x="9054" y="4190664"/>
                </a:lnTo>
                <a:lnTo>
                  <a:pt x="9518" y="4191786"/>
                </a:lnTo>
                <a:lnTo>
                  <a:pt x="9518" y="4194415"/>
                </a:lnTo>
                <a:lnTo>
                  <a:pt x="9054" y="4195536"/>
                </a:lnTo>
                <a:lnTo>
                  <a:pt x="7195" y="4197395"/>
                </a:lnTo>
                <a:lnTo>
                  <a:pt x="6073" y="4197860"/>
                </a:lnTo>
                <a:close/>
              </a:path>
              <a:path w="9525" h="4483734">
                <a:moveTo>
                  <a:pt x="6073" y="4150265"/>
                </a:moveTo>
                <a:lnTo>
                  <a:pt x="3445" y="4150265"/>
                </a:lnTo>
                <a:lnTo>
                  <a:pt x="2323" y="4149800"/>
                </a:lnTo>
                <a:lnTo>
                  <a:pt x="464" y="4147942"/>
                </a:lnTo>
                <a:lnTo>
                  <a:pt x="0" y="4146820"/>
                </a:lnTo>
                <a:lnTo>
                  <a:pt x="0" y="4144191"/>
                </a:lnTo>
                <a:lnTo>
                  <a:pt x="464" y="4143069"/>
                </a:lnTo>
                <a:lnTo>
                  <a:pt x="2323" y="4141211"/>
                </a:lnTo>
                <a:lnTo>
                  <a:pt x="3445" y="4140746"/>
                </a:lnTo>
                <a:lnTo>
                  <a:pt x="6073" y="4140746"/>
                </a:lnTo>
                <a:lnTo>
                  <a:pt x="7195" y="4141211"/>
                </a:lnTo>
                <a:lnTo>
                  <a:pt x="9054" y="4143069"/>
                </a:lnTo>
                <a:lnTo>
                  <a:pt x="9518" y="4144191"/>
                </a:lnTo>
                <a:lnTo>
                  <a:pt x="9518" y="4146820"/>
                </a:lnTo>
                <a:lnTo>
                  <a:pt x="9054" y="4147942"/>
                </a:lnTo>
                <a:lnTo>
                  <a:pt x="7195" y="4149800"/>
                </a:lnTo>
                <a:lnTo>
                  <a:pt x="6073" y="4150265"/>
                </a:lnTo>
                <a:close/>
              </a:path>
              <a:path w="9525" h="4483734">
                <a:moveTo>
                  <a:pt x="6073" y="4102670"/>
                </a:moveTo>
                <a:lnTo>
                  <a:pt x="3445" y="4102670"/>
                </a:lnTo>
                <a:lnTo>
                  <a:pt x="2323" y="4102206"/>
                </a:lnTo>
                <a:lnTo>
                  <a:pt x="464" y="4100347"/>
                </a:lnTo>
                <a:lnTo>
                  <a:pt x="0" y="4099225"/>
                </a:lnTo>
                <a:lnTo>
                  <a:pt x="0" y="4096596"/>
                </a:lnTo>
                <a:lnTo>
                  <a:pt x="464" y="4095475"/>
                </a:lnTo>
                <a:lnTo>
                  <a:pt x="2323" y="4093616"/>
                </a:lnTo>
                <a:lnTo>
                  <a:pt x="3445" y="4093151"/>
                </a:lnTo>
                <a:lnTo>
                  <a:pt x="6073" y="4093151"/>
                </a:lnTo>
                <a:lnTo>
                  <a:pt x="7195" y="4093616"/>
                </a:lnTo>
                <a:lnTo>
                  <a:pt x="9054" y="4095475"/>
                </a:lnTo>
                <a:lnTo>
                  <a:pt x="9518" y="4096596"/>
                </a:lnTo>
                <a:lnTo>
                  <a:pt x="9518" y="4099225"/>
                </a:lnTo>
                <a:lnTo>
                  <a:pt x="9054" y="4100347"/>
                </a:lnTo>
                <a:lnTo>
                  <a:pt x="7195" y="4102206"/>
                </a:lnTo>
                <a:lnTo>
                  <a:pt x="6073" y="4102670"/>
                </a:lnTo>
                <a:close/>
              </a:path>
              <a:path w="9525" h="4483734">
                <a:moveTo>
                  <a:pt x="6073" y="4055075"/>
                </a:moveTo>
                <a:lnTo>
                  <a:pt x="3445" y="4055075"/>
                </a:lnTo>
                <a:lnTo>
                  <a:pt x="2323" y="4054611"/>
                </a:lnTo>
                <a:lnTo>
                  <a:pt x="464" y="4052752"/>
                </a:lnTo>
                <a:lnTo>
                  <a:pt x="0" y="4051630"/>
                </a:lnTo>
                <a:lnTo>
                  <a:pt x="0" y="4049002"/>
                </a:lnTo>
                <a:lnTo>
                  <a:pt x="464" y="4047880"/>
                </a:lnTo>
                <a:lnTo>
                  <a:pt x="2323" y="4046021"/>
                </a:lnTo>
                <a:lnTo>
                  <a:pt x="3445" y="4045556"/>
                </a:lnTo>
                <a:lnTo>
                  <a:pt x="6073" y="4045556"/>
                </a:lnTo>
                <a:lnTo>
                  <a:pt x="7195" y="4046021"/>
                </a:lnTo>
                <a:lnTo>
                  <a:pt x="9054" y="4047880"/>
                </a:lnTo>
                <a:lnTo>
                  <a:pt x="9518" y="4049002"/>
                </a:lnTo>
                <a:lnTo>
                  <a:pt x="9518" y="4051630"/>
                </a:lnTo>
                <a:lnTo>
                  <a:pt x="9054" y="4052752"/>
                </a:lnTo>
                <a:lnTo>
                  <a:pt x="7195" y="4054611"/>
                </a:lnTo>
                <a:lnTo>
                  <a:pt x="6073" y="4055075"/>
                </a:lnTo>
                <a:close/>
              </a:path>
              <a:path w="9525" h="4483734">
                <a:moveTo>
                  <a:pt x="6073" y="4007481"/>
                </a:moveTo>
                <a:lnTo>
                  <a:pt x="3445" y="4007481"/>
                </a:lnTo>
                <a:lnTo>
                  <a:pt x="2323" y="4007016"/>
                </a:lnTo>
                <a:lnTo>
                  <a:pt x="464" y="4005157"/>
                </a:lnTo>
                <a:lnTo>
                  <a:pt x="0" y="4004035"/>
                </a:lnTo>
                <a:lnTo>
                  <a:pt x="0" y="4001407"/>
                </a:lnTo>
                <a:lnTo>
                  <a:pt x="464" y="4000285"/>
                </a:lnTo>
                <a:lnTo>
                  <a:pt x="2323" y="3998426"/>
                </a:lnTo>
                <a:lnTo>
                  <a:pt x="3445" y="3997962"/>
                </a:lnTo>
                <a:lnTo>
                  <a:pt x="6073" y="3997962"/>
                </a:lnTo>
                <a:lnTo>
                  <a:pt x="7195" y="3998426"/>
                </a:lnTo>
                <a:lnTo>
                  <a:pt x="9054" y="4000285"/>
                </a:lnTo>
                <a:lnTo>
                  <a:pt x="9518" y="4001407"/>
                </a:lnTo>
                <a:lnTo>
                  <a:pt x="9518" y="4004035"/>
                </a:lnTo>
                <a:lnTo>
                  <a:pt x="9054" y="4005157"/>
                </a:lnTo>
                <a:lnTo>
                  <a:pt x="7195" y="4007016"/>
                </a:lnTo>
                <a:lnTo>
                  <a:pt x="6073" y="4007481"/>
                </a:lnTo>
                <a:close/>
              </a:path>
              <a:path w="9525" h="4483734">
                <a:moveTo>
                  <a:pt x="6073" y="3959886"/>
                </a:moveTo>
                <a:lnTo>
                  <a:pt x="3445" y="3959886"/>
                </a:lnTo>
                <a:lnTo>
                  <a:pt x="2323" y="3959421"/>
                </a:lnTo>
                <a:lnTo>
                  <a:pt x="464" y="3957562"/>
                </a:lnTo>
                <a:lnTo>
                  <a:pt x="0" y="3956441"/>
                </a:lnTo>
                <a:lnTo>
                  <a:pt x="0" y="3953812"/>
                </a:lnTo>
                <a:lnTo>
                  <a:pt x="464" y="3952690"/>
                </a:lnTo>
                <a:lnTo>
                  <a:pt x="2323" y="3950832"/>
                </a:lnTo>
                <a:lnTo>
                  <a:pt x="3445" y="3950367"/>
                </a:lnTo>
                <a:lnTo>
                  <a:pt x="6073" y="3950367"/>
                </a:lnTo>
                <a:lnTo>
                  <a:pt x="7195" y="3950832"/>
                </a:lnTo>
                <a:lnTo>
                  <a:pt x="9054" y="3952690"/>
                </a:lnTo>
                <a:lnTo>
                  <a:pt x="9518" y="3953812"/>
                </a:lnTo>
                <a:lnTo>
                  <a:pt x="9518" y="3956441"/>
                </a:lnTo>
                <a:lnTo>
                  <a:pt x="9054" y="3957562"/>
                </a:lnTo>
                <a:lnTo>
                  <a:pt x="7195" y="3959421"/>
                </a:lnTo>
                <a:lnTo>
                  <a:pt x="6073" y="3959886"/>
                </a:lnTo>
                <a:close/>
              </a:path>
              <a:path w="9525" h="4483734">
                <a:moveTo>
                  <a:pt x="6073" y="3912291"/>
                </a:moveTo>
                <a:lnTo>
                  <a:pt x="3445" y="3912291"/>
                </a:lnTo>
                <a:lnTo>
                  <a:pt x="2323" y="3911826"/>
                </a:lnTo>
                <a:lnTo>
                  <a:pt x="464" y="3909968"/>
                </a:lnTo>
                <a:lnTo>
                  <a:pt x="0" y="3908846"/>
                </a:lnTo>
                <a:lnTo>
                  <a:pt x="0" y="3906217"/>
                </a:lnTo>
                <a:lnTo>
                  <a:pt x="464" y="3905095"/>
                </a:lnTo>
                <a:lnTo>
                  <a:pt x="2323" y="3903237"/>
                </a:lnTo>
                <a:lnTo>
                  <a:pt x="3445" y="3902772"/>
                </a:lnTo>
                <a:lnTo>
                  <a:pt x="6073" y="3902772"/>
                </a:lnTo>
                <a:lnTo>
                  <a:pt x="7195" y="3903237"/>
                </a:lnTo>
                <a:lnTo>
                  <a:pt x="9054" y="3905095"/>
                </a:lnTo>
                <a:lnTo>
                  <a:pt x="9518" y="3906217"/>
                </a:lnTo>
                <a:lnTo>
                  <a:pt x="9518" y="3908846"/>
                </a:lnTo>
                <a:lnTo>
                  <a:pt x="9054" y="3909968"/>
                </a:lnTo>
                <a:lnTo>
                  <a:pt x="7195" y="3911826"/>
                </a:lnTo>
                <a:lnTo>
                  <a:pt x="6073" y="3912291"/>
                </a:lnTo>
                <a:close/>
              </a:path>
              <a:path w="9525" h="4483734">
                <a:moveTo>
                  <a:pt x="6073" y="3864696"/>
                </a:moveTo>
                <a:lnTo>
                  <a:pt x="3445" y="3864696"/>
                </a:lnTo>
                <a:lnTo>
                  <a:pt x="2323" y="3864232"/>
                </a:lnTo>
                <a:lnTo>
                  <a:pt x="464" y="3862373"/>
                </a:lnTo>
                <a:lnTo>
                  <a:pt x="0" y="3861251"/>
                </a:lnTo>
                <a:lnTo>
                  <a:pt x="0" y="3858622"/>
                </a:lnTo>
                <a:lnTo>
                  <a:pt x="464" y="3857501"/>
                </a:lnTo>
                <a:lnTo>
                  <a:pt x="2323" y="3855642"/>
                </a:lnTo>
                <a:lnTo>
                  <a:pt x="3445" y="3855177"/>
                </a:lnTo>
                <a:lnTo>
                  <a:pt x="6073" y="3855177"/>
                </a:lnTo>
                <a:lnTo>
                  <a:pt x="7195" y="3855642"/>
                </a:lnTo>
                <a:lnTo>
                  <a:pt x="9054" y="3857501"/>
                </a:lnTo>
                <a:lnTo>
                  <a:pt x="9518" y="3858622"/>
                </a:lnTo>
                <a:lnTo>
                  <a:pt x="9518" y="3861251"/>
                </a:lnTo>
                <a:lnTo>
                  <a:pt x="9054" y="3862373"/>
                </a:lnTo>
                <a:lnTo>
                  <a:pt x="7195" y="3864232"/>
                </a:lnTo>
                <a:lnTo>
                  <a:pt x="6073" y="3864696"/>
                </a:lnTo>
                <a:close/>
              </a:path>
              <a:path w="9525" h="4483734">
                <a:moveTo>
                  <a:pt x="6073" y="3817101"/>
                </a:moveTo>
                <a:lnTo>
                  <a:pt x="3445" y="3817101"/>
                </a:lnTo>
                <a:lnTo>
                  <a:pt x="2323" y="3816637"/>
                </a:lnTo>
                <a:lnTo>
                  <a:pt x="464" y="3814778"/>
                </a:lnTo>
                <a:lnTo>
                  <a:pt x="0" y="3813656"/>
                </a:lnTo>
                <a:lnTo>
                  <a:pt x="0" y="3811028"/>
                </a:lnTo>
                <a:lnTo>
                  <a:pt x="464" y="3809906"/>
                </a:lnTo>
                <a:lnTo>
                  <a:pt x="2323" y="3808047"/>
                </a:lnTo>
                <a:lnTo>
                  <a:pt x="3445" y="3807583"/>
                </a:lnTo>
                <a:lnTo>
                  <a:pt x="6073" y="3807583"/>
                </a:lnTo>
                <a:lnTo>
                  <a:pt x="7195" y="3808047"/>
                </a:lnTo>
                <a:lnTo>
                  <a:pt x="9054" y="3809906"/>
                </a:lnTo>
                <a:lnTo>
                  <a:pt x="9518" y="3811028"/>
                </a:lnTo>
                <a:lnTo>
                  <a:pt x="9518" y="3813656"/>
                </a:lnTo>
                <a:lnTo>
                  <a:pt x="9054" y="3814778"/>
                </a:lnTo>
                <a:lnTo>
                  <a:pt x="7195" y="3816637"/>
                </a:lnTo>
                <a:lnTo>
                  <a:pt x="6073" y="3817101"/>
                </a:lnTo>
                <a:close/>
              </a:path>
              <a:path w="9525" h="4483734">
                <a:moveTo>
                  <a:pt x="6073" y="3769507"/>
                </a:moveTo>
                <a:lnTo>
                  <a:pt x="3445" y="3769507"/>
                </a:lnTo>
                <a:lnTo>
                  <a:pt x="2323" y="3769042"/>
                </a:lnTo>
                <a:lnTo>
                  <a:pt x="464" y="3767183"/>
                </a:lnTo>
                <a:lnTo>
                  <a:pt x="0" y="3766061"/>
                </a:lnTo>
                <a:lnTo>
                  <a:pt x="0" y="3763433"/>
                </a:lnTo>
                <a:lnTo>
                  <a:pt x="464" y="3762311"/>
                </a:lnTo>
                <a:lnTo>
                  <a:pt x="2323" y="3760452"/>
                </a:lnTo>
                <a:lnTo>
                  <a:pt x="3445" y="3759988"/>
                </a:lnTo>
                <a:lnTo>
                  <a:pt x="6073" y="3759988"/>
                </a:lnTo>
                <a:lnTo>
                  <a:pt x="7195" y="3760452"/>
                </a:lnTo>
                <a:lnTo>
                  <a:pt x="9054" y="3762311"/>
                </a:lnTo>
                <a:lnTo>
                  <a:pt x="9518" y="3763433"/>
                </a:lnTo>
                <a:lnTo>
                  <a:pt x="9518" y="3766061"/>
                </a:lnTo>
                <a:lnTo>
                  <a:pt x="9054" y="3767183"/>
                </a:lnTo>
                <a:lnTo>
                  <a:pt x="7195" y="3769042"/>
                </a:lnTo>
                <a:lnTo>
                  <a:pt x="6073" y="3769507"/>
                </a:lnTo>
                <a:close/>
              </a:path>
              <a:path w="9525" h="4483734">
                <a:moveTo>
                  <a:pt x="6073" y="3721912"/>
                </a:moveTo>
                <a:lnTo>
                  <a:pt x="3445" y="3721912"/>
                </a:lnTo>
                <a:lnTo>
                  <a:pt x="2323" y="3721447"/>
                </a:lnTo>
                <a:lnTo>
                  <a:pt x="464" y="3719588"/>
                </a:lnTo>
                <a:lnTo>
                  <a:pt x="0" y="3718467"/>
                </a:lnTo>
                <a:lnTo>
                  <a:pt x="0" y="3715838"/>
                </a:lnTo>
                <a:lnTo>
                  <a:pt x="464" y="3714716"/>
                </a:lnTo>
                <a:lnTo>
                  <a:pt x="2323" y="3712858"/>
                </a:lnTo>
                <a:lnTo>
                  <a:pt x="3445" y="3712393"/>
                </a:lnTo>
                <a:lnTo>
                  <a:pt x="6073" y="3712393"/>
                </a:lnTo>
                <a:lnTo>
                  <a:pt x="7195" y="3712858"/>
                </a:lnTo>
                <a:lnTo>
                  <a:pt x="9054" y="3714716"/>
                </a:lnTo>
                <a:lnTo>
                  <a:pt x="9518" y="3715838"/>
                </a:lnTo>
                <a:lnTo>
                  <a:pt x="9518" y="3718467"/>
                </a:lnTo>
                <a:lnTo>
                  <a:pt x="9054" y="3719588"/>
                </a:lnTo>
                <a:lnTo>
                  <a:pt x="7195" y="3721447"/>
                </a:lnTo>
                <a:lnTo>
                  <a:pt x="6073" y="3721912"/>
                </a:lnTo>
                <a:close/>
              </a:path>
              <a:path w="9525" h="4483734">
                <a:moveTo>
                  <a:pt x="6073" y="3674317"/>
                </a:moveTo>
                <a:lnTo>
                  <a:pt x="3445" y="3674317"/>
                </a:lnTo>
                <a:lnTo>
                  <a:pt x="2323" y="3673852"/>
                </a:lnTo>
                <a:lnTo>
                  <a:pt x="464" y="3671994"/>
                </a:lnTo>
                <a:lnTo>
                  <a:pt x="0" y="3670872"/>
                </a:lnTo>
                <a:lnTo>
                  <a:pt x="0" y="3668243"/>
                </a:lnTo>
                <a:lnTo>
                  <a:pt x="464" y="3667122"/>
                </a:lnTo>
                <a:lnTo>
                  <a:pt x="2323" y="3665263"/>
                </a:lnTo>
                <a:lnTo>
                  <a:pt x="3445" y="3664798"/>
                </a:lnTo>
                <a:lnTo>
                  <a:pt x="6073" y="3664798"/>
                </a:lnTo>
                <a:lnTo>
                  <a:pt x="7195" y="3665263"/>
                </a:lnTo>
                <a:lnTo>
                  <a:pt x="9054" y="3667122"/>
                </a:lnTo>
                <a:lnTo>
                  <a:pt x="9518" y="3668243"/>
                </a:lnTo>
                <a:lnTo>
                  <a:pt x="9518" y="3670872"/>
                </a:lnTo>
                <a:lnTo>
                  <a:pt x="9054" y="3671994"/>
                </a:lnTo>
                <a:lnTo>
                  <a:pt x="7195" y="3673852"/>
                </a:lnTo>
                <a:lnTo>
                  <a:pt x="6073" y="3674317"/>
                </a:lnTo>
                <a:close/>
              </a:path>
              <a:path w="9525" h="4483734">
                <a:moveTo>
                  <a:pt x="6073" y="3626722"/>
                </a:moveTo>
                <a:lnTo>
                  <a:pt x="3445" y="3626722"/>
                </a:lnTo>
                <a:lnTo>
                  <a:pt x="2323" y="3626258"/>
                </a:lnTo>
                <a:lnTo>
                  <a:pt x="464" y="3624399"/>
                </a:lnTo>
                <a:lnTo>
                  <a:pt x="0" y="3623277"/>
                </a:lnTo>
                <a:lnTo>
                  <a:pt x="0" y="3620649"/>
                </a:lnTo>
                <a:lnTo>
                  <a:pt x="464" y="3619527"/>
                </a:lnTo>
                <a:lnTo>
                  <a:pt x="2323" y="3617668"/>
                </a:lnTo>
                <a:lnTo>
                  <a:pt x="3445" y="3617203"/>
                </a:lnTo>
                <a:lnTo>
                  <a:pt x="6073" y="3617203"/>
                </a:lnTo>
                <a:lnTo>
                  <a:pt x="7195" y="3617668"/>
                </a:lnTo>
                <a:lnTo>
                  <a:pt x="9054" y="3619527"/>
                </a:lnTo>
                <a:lnTo>
                  <a:pt x="9518" y="3620649"/>
                </a:lnTo>
                <a:lnTo>
                  <a:pt x="9518" y="3623277"/>
                </a:lnTo>
                <a:lnTo>
                  <a:pt x="9054" y="3624399"/>
                </a:lnTo>
                <a:lnTo>
                  <a:pt x="7195" y="3626258"/>
                </a:lnTo>
                <a:lnTo>
                  <a:pt x="6073" y="3626722"/>
                </a:lnTo>
                <a:close/>
              </a:path>
              <a:path w="9525" h="4483734">
                <a:moveTo>
                  <a:pt x="6073" y="3579128"/>
                </a:moveTo>
                <a:lnTo>
                  <a:pt x="3445" y="3579128"/>
                </a:lnTo>
                <a:lnTo>
                  <a:pt x="2323" y="3578663"/>
                </a:lnTo>
                <a:lnTo>
                  <a:pt x="464" y="3576804"/>
                </a:lnTo>
                <a:lnTo>
                  <a:pt x="0" y="3575682"/>
                </a:lnTo>
                <a:lnTo>
                  <a:pt x="0" y="3573054"/>
                </a:lnTo>
                <a:lnTo>
                  <a:pt x="464" y="3571932"/>
                </a:lnTo>
                <a:lnTo>
                  <a:pt x="2323" y="3570073"/>
                </a:lnTo>
                <a:lnTo>
                  <a:pt x="3445" y="3569609"/>
                </a:lnTo>
                <a:lnTo>
                  <a:pt x="6073" y="3569609"/>
                </a:lnTo>
                <a:lnTo>
                  <a:pt x="7195" y="3570073"/>
                </a:lnTo>
                <a:lnTo>
                  <a:pt x="9054" y="3571932"/>
                </a:lnTo>
                <a:lnTo>
                  <a:pt x="9518" y="3573054"/>
                </a:lnTo>
                <a:lnTo>
                  <a:pt x="9518" y="3575682"/>
                </a:lnTo>
                <a:lnTo>
                  <a:pt x="9054" y="3576804"/>
                </a:lnTo>
                <a:lnTo>
                  <a:pt x="7195" y="3578663"/>
                </a:lnTo>
                <a:lnTo>
                  <a:pt x="6073" y="3579128"/>
                </a:lnTo>
                <a:close/>
              </a:path>
              <a:path w="9525" h="4483734">
                <a:moveTo>
                  <a:pt x="6073" y="3531533"/>
                </a:moveTo>
                <a:lnTo>
                  <a:pt x="3445" y="3531533"/>
                </a:lnTo>
                <a:lnTo>
                  <a:pt x="2323" y="3531068"/>
                </a:lnTo>
                <a:lnTo>
                  <a:pt x="464" y="3529209"/>
                </a:lnTo>
                <a:lnTo>
                  <a:pt x="0" y="3528088"/>
                </a:lnTo>
                <a:lnTo>
                  <a:pt x="0" y="3525459"/>
                </a:lnTo>
                <a:lnTo>
                  <a:pt x="464" y="3524337"/>
                </a:lnTo>
                <a:lnTo>
                  <a:pt x="2323" y="3522478"/>
                </a:lnTo>
                <a:lnTo>
                  <a:pt x="3445" y="3522014"/>
                </a:lnTo>
                <a:lnTo>
                  <a:pt x="6073" y="3522014"/>
                </a:lnTo>
                <a:lnTo>
                  <a:pt x="7195" y="3522478"/>
                </a:lnTo>
                <a:lnTo>
                  <a:pt x="9054" y="3524337"/>
                </a:lnTo>
                <a:lnTo>
                  <a:pt x="9518" y="3525459"/>
                </a:lnTo>
                <a:lnTo>
                  <a:pt x="9518" y="3528088"/>
                </a:lnTo>
                <a:lnTo>
                  <a:pt x="9054" y="3529209"/>
                </a:lnTo>
                <a:lnTo>
                  <a:pt x="7195" y="3531068"/>
                </a:lnTo>
                <a:lnTo>
                  <a:pt x="6073" y="3531533"/>
                </a:lnTo>
                <a:close/>
              </a:path>
              <a:path w="9525" h="4483734">
                <a:moveTo>
                  <a:pt x="6073" y="3483938"/>
                </a:moveTo>
                <a:lnTo>
                  <a:pt x="3445" y="3483938"/>
                </a:lnTo>
                <a:lnTo>
                  <a:pt x="2323" y="3483473"/>
                </a:lnTo>
                <a:lnTo>
                  <a:pt x="464" y="3481615"/>
                </a:lnTo>
                <a:lnTo>
                  <a:pt x="0" y="3480493"/>
                </a:lnTo>
                <a:lnTo>
                  <a:pt x="0" y="3477864"/>
                </a:lnTo>
                <a:lnTo>
                  <a:pt x="464" y="3476742"/>
                </a:lnTo>
                <a:lnTo>
                  <a:pt x="2323" y="3474884"/>
                </a:lnTo>
                <a:lnTo>
                  <a:pt x="3445" y="3474419"/>
                </a:lnTo>
                <a:lnTo>
                  <a:pt x="6073" y="3474419"/>
                </a:lnTo>
                <a:lnTo>
                  <a:pt x="7195" y="3474884"/>
                </a:lnTo>
                <a:lnTo>
                  <a:pt x="9054" y="3476742"/>
                </a:lnTo>
                <a:lnTo>
                  <a:pt x="9518" y="3477864"/>
                </a:lnTo>
                <a:lnTo>
                  <a:pt x="9518" y="3480493"/>
                </a:lnTo>
                <a:lnTo>
                  <a:pt x="9054" y="3481615"/>
                </a:lnTo>
                <a:lnTo>
                  <a:pt x="7195" y="3483473"/>
                </a:lnTo>
                <a:lnTo>
                  <a:pt x="6073" y="3483938"/>
                </a:lnTo>
                <a:close/>
              </a:path>
              <a:path w="9525" h="4483734">
                <a:moveTo>
                  <a:pt x="6073" y="3436343"/>
                </a:moveTo>
                <a:lnTo>
                  <a:pt x="3445" y="3436343"/>
                </a:lnTo>
                <a:lnTo>
                  <a:pt x="2323" y="3435878"/>
                </a:lnTo>
                <a:lnTo>
                  <a:pt x="464" y="3434020"/>
                </a:lnTo>
                <a:lnTo>
                  <a:pt x="0" y="3432898"/>
                </a:lnTo>
                <a:lnTo>
                  <a:pt x="0" y="3430269"/>
                </a:lnTo>
                <a:lnTo>
                  <a:pt x="464" y="3429148"/>
                </a:lnTo>
                <a:lnTo>
                  <a:pt x="2323" y="3427289"/>
                </a:lnTo>
                <a:lnTo>
                  <a:pt x="3445" y="3426824"/>
                </a:lnTo>
                <a:lnTo>
                  <a:pt x="6073" y="3426824"/>
                </a:lnTo>
                <a:lnTo>
                  <a:pt x="7195" y="3427289"/>
                </a:lnTo>
                <a:lnTo>
                  <a:pt x="9054" y="3429148"/>
                </a:lnTo>
                <a:lnTo>
                  <a:pt x="9518" y="3430269"/>
                </a:lnTo>
                <a:lnTo>
                  <a:pt x="9518" y="3432898"/>
                </a:lnTo>
                <a:lnTo>
                  <a:pt x="9054" y="3434020"/>
                </a:lnTo>
                <a:lnTo>
                  <a:pt x="7195" y="3435878"/>
                </a:lnTo>
                <a:lnTo>
                  <a:pt x="6073" y="3436343"/>
                </a:lnTo>
                <a:close/>
              </a:path>
              <a:path w="9525" h="4483734">
                <a:moveTo>
                  <a:pt x="6073" y="3388748"/>
                </a:moveTo>
                <a:lnTo>
                  <a:pt x="3445" y="3388748"/>
                </a:lnTo>
                <a:lnTo>
                  <a:pt x="2323" y="3388284"/>
                </a:lnTo>
                <a:lnTo>
                  <a:pt x="464" y="3386425"/>
                </a:lnTo>
                <a:lnTo>
                  <a:pt x="0" y="3385303"/>
                </a:lnTo>
                <a:lnTo>
                  <a:pt x="0" y="3382675"/>
                </a:lnTo>
                <a:lnTo>
                  <a:pt x="464" y="3381553"/>
                </a:lnTo>
                <a:lnTo>
                  <a:pt x="2323" y="3379694"/>
                </a:lnTo>
                <a:lnTo>
                  <a:pt x="3445" y="3379229"/>
                </a:lnTo>
                <a:lnTo>
                  <a:pt x="6073" y="3379229"/>
                </a:lnTo>
                <a:lnTo>
                  <a:pt x="7195" y="3379694"/>
                </a:lnTo>
                <a:lnTo>
                  <a:pt x="9054" y="3381553"/>
                </a:lnTo>
                <a:lnTo>
                  <a:pt x="9518" y="3382675"/>
                </a:lnTo>
                <a:lnTo>
                  <a:pt x="9518" y="3385303"/>
                </a:lnTo>
                <a:lnTo>
                  <a:pt x="9054" y="3386425"/>
                </a:lnTo>
                <a:lnTo>
                  <a:pt x="7195" y="3388284"/>
                </a:lnTo>
                <a:lnTo>
                  <a:pt x="6073" y="3388748"/>
                </a:lnTo>
                <a:close/>
              </a:path>
              <a:path w="9525" h="4483734">
                <a:moveTo>
                  <a:pt x="6073" y="3341154"/>
                </a:moveTo>
                <a:lnTo>
                  <a:pt x="3445" y="3341154"/>
                </a:lnTo>
                <a:lnTo>
                  <a:pt x="2323" y="3340689"/>
                </a:lnTo>
                <a:lnTo>
                  <a:pt x="464" y="3338830"/>
                </a:lnTo>
                <a:lnTo>
                  <a:pt x="0" y="3337709"/>
                </a:lnTo>
                <a:lnTo>
                  <a:pt x="0" y="3335080"/>
                </a:lnTo>
                <a:lnTo>
                  <a:pt x="464" y="3333958"/>
                </a:lnTo>
                <a:lnTo>
                  <a:pt x="2323" y="3332099"/>
                </a:lnTo>
                <a:lnTo>
                  <a:pt x="3445" y="3331635"/>
                </a:lnTo>
                <a:lnTo>
                  <a:pt x="6073" y="3331635"/>
                </a:lnTo>
                <a:lnTo>
                  <a:pt x="7195" y="3332099"/>
                </a:lnTo>
                <a:lnTo>
                  <a:pt x="9054" y="3333958"/>
                </a:lnTo>
                <a:lnTo>
                  <a:pt x="9518" y="3335080"/>
                </a:lnTo>
                <a:lnTo>
                  <a:pt x="9518" y="3337709"/>
                </a:lnTo>
                <a:lnTo>
                  <a:pt x="9054" y="3338830"/>
                </a:lnTo>
                <a:lnTo>
                  <a:pt x="7195" y="3340689"/>
                </a:lnTo>
                <a:lnTo>
                  <a:pt x="6073" y="3341154"/>
                </a:lnTo>
                <a:close/>
              </a:path>
              <a:path w="9525" h="4483734">
                <a:moveTo>
                  <a:pt x="6073" y="3293559"/>
                </a:moveTo>
                <a:lnTo>
                  <a:pt x="3445" y="3293559"/>
                </a:lnTo>
                <a:lnTo>
                  <a:pt x="2323" y="3293094"/>
                </a:lnTo>
                <a:lnTo>
                  <a:pt x="464" y="3291235"/>
                </a:lnTo>
                <a:lnTo>
                  <a:pt x="0" y="3290114"/>
                </a:lnTo>
                <a:lnTo>
                  <a:pt x="0" y="3287485"/>
                </a:lnTo>
                <a:lnTo>
                  <a:pt x="464" y="3286363"/>
                </a:lnTo>
                <a:lnTo>
                  <a:pt x="2323" y="3284505"/>
                </a:lnTo>
                <a:lnTo>
                  <a:pt x="3445" y="3284040"/>
                </a:lnTo>
                <a:lnTo>
                  <a:pt x="6073" y="3284040"/>
                </a:lnTo>
                <a:lnTo>
                  <a:pt x="7195" y="3284505"/>
                </a:lnTo>
                <a:lnTo>
                  <a:pt x="9054" y="3286363"/>
                </a:lnTo>
                <a:lnTo>
                  <a:pt x="9518" y="3287485"/>
                </a:lnTo>
                <a:lnTo>
                  <a:pt x="9518" y="3290114"/>
                </a:lnTo>
                <a:lnTo>
                  <a:pt x="9054" y="3291235"/>
                </a:lnTo>
                <a:lnTo>
                  <a:pt x="7195" y="3293094"/>
                </a:lnTo>
                <a:lnTo>
                  <a:pt x="6073" y="3293559"/>
                </a:lnTo>
                <a:close/>
              </a:path>
              <a:path w="9525" h="4483734">
                <a:moveTo>
                  <a:pt x="6073" y="3245964"/>
                </a:moveTo>
                <a:lnTo>
                  <a:pt x="3445" y="3245964"/>
                </a:lnTo>
                <a:lnTo>
                  <a:pt x="2323" y="3245499"/>
                </a:lnTo>
                <a:lnTo>
                  <a:pt x="464" y="3243641"/>
                </a:lnTo>
                <a:lnTo>
                  <a:pt x="0" y="3242519"/>
                </a:lnTo>
                <a:lnTo>
                  <a:pt x="0" y="3239890"/>
                </a:lnTo>
                <a:lnTo>
                  <a:pt x="464" y="3238769"/>
                </a:lnTo>
                <a:lnTo>
                  <a:pt x="2323" y="3236910"/>
                </a:lnTo>
                <a:lnTo>
                  <a:pt x="3445" y="3236445"/>
                </a:lnTo>
                <a:lnTo>
                  <a:pt x="6073" y="3236445"/>
                </a:lnTo>
                <a:lnTo>
                  <a:pt x="7195" y="3236910"/>
                </a:lnTo>
                <a:lnTo>
                  <a:pt x="9054" y="3238769"/>
                </a:lnTo>
                <a:lnTo>
                  <a:pt x="9518" y="3239890"/>
                </a:lnTo>
                <a:lnTo>
                  <a:pt x="9518" y="3242519"/>
                </a:lnTo>
                <a:lnTo>
                  <a:pt x="9054" y="3243641"/>
                </a:lnTo>
                <a:lnTo>
                  <a:pt x="7195" y="3245499"/>
                </a:lnTo>
                <a:lnTo>
                  <a:pt x="6073" y="3245964"/>
                </a:lnTo>
                <a:close/>
              </a:path>
              <a:path w="9525" h="4483734">
                <a:moveTo>
                  <a:pt x="6073" y="3198369"/>
                </a:moveTo>
                <a:lnTo>
                  <a:pt x="3445" y="3198369"/>
                </a:lnTo>
                <a:lnTo>
                  <a:pt x="2323" y="3197905"/>
                </a:lnTo>
                <a:lnTo>
                  <a:pt x="464" y="3196046"/>
                </a:lnTo>
                <a:lnTo>
                  <a:pt x="0" y="3194924"/>
                </a:lnTo>
                <a:lnTo>
                  <a:pt x="0" y="3192295"/>
                </a:lnTo>
                <a:lnTo>
                  <a:pt x="464" y="3191174"/>
                </a:lnTo>
                <a:lnTo>
                  <a:pt x="2323" y="3189315"/>
                </a:lnTo>
                <a:lnTo>
                  <a:pt x="3445" y="3188850"/>
                </a:lnTo>
                <a:lnTo>
                  <a:pt x="6073" y="3188850"/>
                </a:lnTo>
                <a:lnTo>
                  <a:pt x="7195" y="3189315"/>
                </a:lnTo>
                <a:lnTo>
                  <a:pt x="9054" y="3191174"/>
                </a:lnTo>
                <a:lnTo>
                  <a:pt x="9518" y="3192295"/>
                </a:lnTo>
                <a:lnTo>
                  <a:pt x="9518" y="3194924"/>
                </a:lnTo>
                <a:lnTo>
                  <a:pt x="9054" y="3196046"/>
                </a:lnTo>
                <a:lnTo>
                  <a:pt x="7195" y="3197905"/>
                </a:lnTo>
                <a:lnTo>
                  <a:pt x="6073" y="3198369"/>
                </a:lnTo>
                <a:close/>
              </a:path>
              <a:path w="9525" h="4483734">
                <a:moveTo>
                  <a:pt x="6073" y="3150774"/>
                </a:moveTo>
                <a:lnTo>
                  <a:pt x="3445" y="3150774"/>
                </a:lnTo>
                <a:lnTo>
                  <a:pt x="2323" y="3150310"/>
                </a:lnTo>
                <a:lnTo>
                  <a:pt x="464" y="3148451"/>
                </a:lnTo>
                <a:lnTo>
                  <a:pt x="0" y="3147329"/>
                </a:lnTo>
                <a:lnTo>
                  <a:pt x="0" y="3144701"/>
                </a:lnTo>
                <a:lnTo>
                  <a:pt x="464" y="3143579"/>
                </a:lnTo>
                <a:lnTo>
                  <a:pt x="2323" y="3141720"/>
                </a:lnTo>
                <a:lnTo>
                  <a:pt x="3445" y="3141255"/>
                </a:lnTo>
                <a:lnTo>
                  <a:pt x="6073" y="3141255"/>
                </a:lnTo>
                <a:lnTo>
                  <a:pt x="7195" y="3141720"/>
                </a:lnTo>
                <a:lnTo>
                  <a:pt x="9054" y="3143579"/>
                </a:lnTo>
                <a:lnTo>
                  <a:pt x="9518" y="3144701"/>
                </a:lnTo>
                <a:lnTo>
                  <a:pt x="9518" y="3147329"/>
                </a:lnTo>
                <a:lnTo>
                  <a:pt x="9054" y="3148451"/>
                </a:lnTo>
                <a:lnTo>
                  <a:pt x="7195" y="3150310"/>
                </a:lnTo>
                <a:lnTo>
                  <a:pt x="6073" y="3150774"/>
                </a:lnTo>
                <a:close/>
              </a:path>
              <a:path w="9525" h="4483734">
                <a:moveTo>
                  <a:pt x="6073" y="3103180"/>
                </a:moveTo>
                <a:lnTo>
                  <a:pt x="3445" y="3103180"/>
                </a:lnTo>
                <a:lnTo>
                  <a:pt x="2323" y="3102715"/>
                </a:lnTo>
                <a:lnTo>
                  <a:pt x="464" y="3100856"/>
                </a:lnTo>
                <a:lnTo>
                  <a:pt x="0" y="3099734"/>
                </a:lnTo>
                <a:lnTo>
                  <a:pt x="0" y="3097106"/>
                </a:lnTo>
                <a:lnTo>
                  <a:pt x="464" y="3095984"/>
                </a:lnTo>
                <a:lnTo>
                  <a:pt x="2323" y="3094125"/>
                </a:lnTo>
                <a:lnTo>
                  <a:pt x="3445" y="3093661"/>
                </a:lnTo>
                <a:lnTo>
                  <a:pt x="6073" y="3093661"/>
                </a:lnTo>
                <a:lnTo>
                  <a:pt x="7195" y="3094125"/>
                </a:lnTo>
                <a:lnTo>
                  <a:pt x="9054" y="3095984"/>
                </a:lnTo>
                <a:lnTo>
                  <a:pt x="9518" y="3097106"/>
                </a:lnTo>
                <a:lnTo>
                  <a:pt x="9518" y="3099734"/>
                </a:lnTo>
                <a:lnTo>
                  <a:pt x="9054" y="3100856"/>
                </a:lnTo>
                <a:lnTo>
                  <a:pt x="7195" y="3102715"/>
                </a:lnTo>
                <a:lnTo>
                  <a:pt x="6073" y="3103180"/>
                </a:lnTo>
                <a:close/>
              </a:path>
              <a:path w="9525" h="4483734">
                <a:moveTo>
                  <a:pt x="6073" y="3055585"/>
                </a:moveTo>
                <a:lnTo>
                  <a:pt x="3445" y="3055585"/>
                </a:lnTo>
                <a:lnTo>
                  <a:pt x="2323" y="3055120"/>
                </a:lnTo>
                <a:lnTo>
                  <a:pt x="464" y="3053262"/>
                </a:lnTo>
                <a:lnTo>
                  <a:pt x="0" y="3052140"/>
                </a:lnTo>
                <a:lnTo>
                  <a:pt x="0" y="3049511"/>
                </a:lnTo>
                <a:lnTo>
                  <a:pt x="464" y="3048389"/>
                </a:lnTo>
                <a:lnTo>
                  <a:pt x="2323" y="3046531"/>
                </a:lnTo>
                <a:lnTo>
                  <a:pt x="3445" y="3046066"/>
                </a:lnTo>
                <a:lnTo>
                  <a:pt x="6073" y="3046066"/>
                </a:lnTo>
                <a:lnTo>
                  <a:pt x="7195" y="3046531"/>
                </a:lnTo>
                <a:lnTo>
                  <a:pt x="9054" y="3048389"/>
                </a:lnTo>
                <a:lnTo>
                  <a:pt x="9518" y="3049511"/>
                </a:lnTo>
                <a:lnTo>
                  <a:pt x="9518" y="3052140"/>
                </a:lnTo>
                <a:lnTo>
                  <a:pt x="9054" y="3053262"/>
                </a:lnTo>
                <a:lnTo>
                  <a:pt x="7195" y="3055120"/>
                </a:lnTo>
                <a:lnTo>
                  <a:pt x="6073" y="3055585"/>
                </a:lnTo>
                <a:close/>
              </a:path>
              <a:path w="9525" h="4483734">
                <a:moveTo>
                  <a:pt x="6073" y="3007990"/>
                </a:moveTo>
                <a:lnTo>
                  <a:pt x="3445" y="3007990"/>
                </a:lnTo>
                <a:lnTo>
                  <a:pt x="2323" y="3007525"/>
                </a:lnTo>
                <a:lnTo>
                  <a:pt x="464" y="3005667"/>
                </a:lnTo>
                <a:lnTo>
                  <a:pt x="0" y="3004545"/>
                </a:lnTo>
                <a:lnTo>
                  <a:pt x="0" y="3001916"/>
                </a:lnTo>
                <a:lnTo>
                  <a:pt x="464" y="3000795"/>
                </a:lnTo>
                <a:lnTo>
                  <a:pt x="2323" y="2998936"/>
                </a:lnTo>
                <a:lnTo>
                  <a:pt x="3445" y="2998471"/>
                </a:lnTo>
                <a:lnTo>
                  <a:pt x="6073" y="2998471"/>
                </a:lnTo>
                <a:lnTo>
                  <a:pt x="7195" y="2998936"/>
                </a:lnTo>
                <a:lnTo>
                  <a:pt x="9054" y="3000795"/>
                </a:lnTo>
                <a:lnTo>
                  <a:pt x="9518" y="3001916"/>
                </a:lnTo>
                <a:lnTo>
                  <a:pt x="9518" y="3004545"/>
                </a:lnTo>
                <a:lnTo>
                  <a:pt x="9054" y="3005667"/>
                </a:lnTo>
                <a:lnTo>
                  <a:pt x="7195" y="3007525"/>
                </a:lnTo>
                <a:lnTo>
                  <a:pt x="6073" y="3007990"/>
                </a:lnTo>
                <a:close/>
              </a:path>
              <a:path w="9525" h="4483734">
                <a:moveTo>
                  <a:pt x="6073" y="2960395"/>
                </a:moveTo>
                <a:lnTo>
                  <a:pt x="3445" y="2960395"/>
                </a:lnTo>
                <a:lnTo>
                  <a:pt x="2323" y="2959931"/>
                </a:lnTo>
                <a:lnTo>
                  <a:pt x="464" y="2958072"/>
                </a:lnTo>
                <a:lnTo>
                  <a:pt x="0" y="2956950"/>
                </a:lnTo>
                <a:lnTo>
                  <a:pt x="0" y="2954322"/>
                </a:lnTo>
                <a:lnTo>
                  <a:pt x="464" y="2953200"/>
                </a:lnTo>
                <a:lnTo>
                  <a:pt x="2323" y="2951341"/>
                </a:lnTo>
                <a:lnTo>
                  <a:pt x="3445" y="2950876"/>
                </a:lnTo>
                <a:lnTo>
                  <a:pt x="6073" y="2950876"/>
                </a:lnTo>
                <a:lnTo>
                  <a:pt x="7195" y="2951341"/>
                </a:lnTo>
                <a:lnTo>
                  <a:pt x="9054" y="2953200"/>
                </a:lnTo>
                <a:lnTo>
                  <a:pt x="9518" y="2954322"/>
                </a:lnTo>
                <a:lnTo>
                  <a:pt x="9518" y="2956950"/>
                </a:lnTo>
                <a:lnTo>
                  <a:pt x="9054" y="2958072"/>
                </a:lnTo>
                <a:lnTo>
                  <a:pt x="7195" y="2959931"/>
                </a:lnTo>
                <a:lnTo>
                  <a:pt x="6073" y="2960395"/>
                </a:lnTo>
                <a:close/>
              </a:path>
              <a:path w="9525" h="4483734">
                <a:moveTo>
                  <a:pt x="6073" y="2912800"/>
                </a:moveTo>
                <a:lnTo>
                  <a:pt x="3445" y="2912800"/>
                </a:lnTo>
                <a:lnTo>
                  <a:pt x="2323" y="2912336"/>
                </a:lnTo>
                <a:lnTo>
                  <a:pt x="464" y="2910477"/>
                </a:lnTo>
                <a:lnTo>
                  <a:pt x="0" y="2909355"/>
                </a:lnTo>
                <a:lnTo>
                  <a:pt x="0" y="2906727"/>
                </a:lnTo>
                <a:lnTo>
                  <a:pt x="464" y="2905605"/>
                </a:lnTo>
                <a:lnTo>
                  <a:pt x="2323" y="2903746"/>
                </a:lnTo>
                <a:lnTo>
                  <a:pt x="3445" y="2903281"/>
                </a:lnTo>
                <a:lnTo>
                  <a:pt x="6073" y="2903281"/>
                </a:lnTo>
                <a:lnTo>
                  <a:pt x="7195" y="2903746"/>
                </a:lnTo>
                <a:lnTo>
                  <a:pt x="9054" y="2905605"/>
                </a:lnTo>
                <a:lnTo>
                  <a:pt x="9518" y="2906727"/>
                </a:lnTo>
                <a:lnTo>
                  <a:pt x="9518" y="2909355"/>
                </a:lnTo>
                <a:lnTo>
                  <a:pt x="9054" y="2910477"/>
                </a:lnTo>
                <a:lnTo>
                  <a:pt x="7195" y="2912336"/>
                </a:lnTo>
                <a:lnTo>
                  <a:pt x="6073" y="2912800"/>
                </a:lnTo>
                <a:close/>
              </a:path>
              <a:path w="9525" h="4483734">
                <a:moveTo>
                  <a:pt x="6073" y="2865206"/>
                </a:moveTo>
                <a:lnTo>
                  <a:pt x="3445" y="2865206"/>
                </a:lnTo>
                <a:lnTo>
                  <a:pt x="2323" y="2864741"/>
                </a:lnTo>
                <a:lnTo>
                  <a:pt x="464" y="2862882"/>
                </a:lnTo>
                <a:lnTo>
                  <a:pt x="0" y="2861761"/>
                </a:lnTo>
                <a:lnTo>
                  <a:pt x="0" y="2859132"/>
                </a:lnTo>
                <a:lnTo>
                  <a:pt x="464" y="2858010"/>
                </a:lnTo>
                <a:lnTo>
                  <a:pt x="2323" y="2856151"/>
                </a:lnTo>
                <a:lnTo>
                  <a:pt x="3445" y="2855687"/>
                </a:lnTo>
                <a:lnTo>
                  <a:pt x="6073" y="2855687"/>
                </a:lnTo>
                <a:lnTo>
                  <a:pt x="7195" y="2856151"/>
                </a:lnTo>
                <a:lnTo>
                  <a:pt x="9054" y="2858010"/>
                </a:lnTo>
                <a:lnTo>
                  <a:pt x="9518" y="2859132"/>
                </a:lnTo>
                <a:lnTo>
                  <a:pt x="9518" y="2861761"/>
                </a:lnTo>
                <a:lnTo>
                  <a:pt x="9054" y="2862882"/>
                </a:lnTo>
                <a:lnTo>
                  <a:pt x="7195" y="2864741"/>
                </a:lnTo>
                <a:lnTo>
                  <a:pt x="6073" y="2865206"/>
                </a:lnTo>
                <a:close/>
              </a:path>
              <a:path w="9525" h="4483734">
                <a:moveTo>
                  <a:pt x="6073" y="2817611"/>
                </a:moveTo>
                <a:lnTo>
                  <a:pt x="3445" y="2817611"/>
                </a:lnTo>
                <a:lnTo>
                  <a:pt x="2323" y="2817146"/>
                </a:lnTo>
                <a:lnTo>
                  <a:pt x="464" y="2815288"/>
                </a:lnTo>
                <a:lnTo>
                  <a:pt x="0" y="2814166"/>
                </a:lnTo>
                <a:lnTo>
                  <a:pt x="0" y="2811537"/>
                </a:lnTo>
                <a:lnTo>
                  <a:pt x="464" y="2810415"/>
                </a:lnTo>
                <a:lnTo>
                  <a:pt x="2323" y="2808557"/>
                </a:lnTo>
                <a:lnTo>
                  <a:pt x="3445" y="2808092"/>
                </a:lnTo>
                <a:lnTo>
                  <a:pt x="6073" y="2808092"/>
                </a:lnTo>
                <a:lnTo>
                  <a:pt x="7195" y="2808557"/>
                </a:lnTo>
                <a:lnTo>
                  <a:pt x="9054" y="2810415"/>
                </a:lnTo>
                <a:lnTo>
                  <a:pt x="9518" y="2811537"/>
                </a:lnTo>
                <a:lnTo>
                  <a:pt x="9518" y="2814166"/>
                </a:lnTo>
                <a:lnTo>
                  <a:pt x="9054" y="2815288"/>
                </a:lnTo>
                <a:lnTo>
                  <a:pt x="7195" y="2817146"/>
                </a:lnTo>
                <a:lnTo>
                  <a:pt x="6073" y="2817611"/>
                </a:lnTo>
                <a:close/>
              </a:path>
              <a:path w="9525" h="4483734">
                <a:moveTo>
                  <a:pt x="6073" y="2770016"/>
                </a:moveTo>
                <a:lnTo>
                  <a:pt x="3445" y="2770016"/>
                </a:lnTo>
                <a:lnTo>
                  <a:pt x="2323" y="2769551"/>
                </a:lnTo>
                <a:lnTo>
                  <a:pt x="464" y="2767693"/>
                </a:lnTo>
                <a:lnTo>
                  <a:pt x="0" y="2766571"/>
                </a:lnTo>
                <a:lnTo>
                  <a:pt x="0" y="2763942"/>
                </a:lnTo>
                <a:lnTo>
                  <a:pt x="464" y="2762820"/>
                </a:lnTo>
                <a:lnTo>
                  <a:pt x="2323" y="2760962"/>
                </a:lnTo>
                <a:lnTo>
                  <a:pt x="3445" y="2760497"/>
                </a:lnTo>
                <a:lnTo>
                  <a:pt x="6073" y="2760497"/>
                </a:lnTo>
                <a:lnTo>
                  <a:pt x="7195" y="2760962"/>
                </a:lnTo>
                <a:lnTo>
                  <a:pt x="9054" y="2762820"/>
                </a:lnTo>
                <a:lnTo>
                  <a:pt x="9518" y="2763942"/>
                </a:lnTo>
                <a:lnTo>
                  <a:pt x="9518" y="2766571"/>
                </a:lnTo>
                <a:lnTo>
                  <a:pt x="9054" y="2767693"/>
                </a:lnTo>
                <a:lnTo>
                  <a:pt x="7195" y="2769551"/>
                </a:lnTo>
                <a:lnTo>
                  <a:pt x="6073" y="2770016"/>
                </a:lnTo>
                <a:close/>
              </a:path>
              <a:path w="9525" h="4483734">
                <a:moveTo>
                  <a:pt x="6073" y="2722421"/>
                </a:moveTo>
                <a:lnTo>
                  <a:pt x="3445" y="2722421"/>
                </a:lnTo>
                <a:lnTo>
                  <a:pt x="2323" y="2721957"/>
                </a:lnTo>
                <a:lnTo>
                  <a:pt x="464" y="2720098"/>
                </a:lnTo>
                <a:lnTo>
                  <a:pt x="0" y="2718976"/>
                </a:lnTo>
                <a:lnTo>
                  <a:pt x="0" y="2716348"/>
                </a:lnTo>
                <a:lnTo>
                  <a:pt x="464" y="2715226"/>
                </a:lnTo>
                <a:lnTo>
                  <a:pt x="2323" y="2713367"/>
                </a:lnTo>
                <a:lnTo>
                  <a:pt x="3445" y="2712902"/>
                </a:lnTo>
                <a:lnTo>
                  <a:pt x="6073" y="2712902"/>
                </a:lnTo>
                <a:lnTo>
                  <a:pt x="7195" y="2713367"/>
                </a:lnTo>
                <a:lnTo>
                  <a:pt x="9054" y="2715226"/>
                </a:lnTo>
                <a:lnTo>
                  <a:pt x="9518" y="2716348"/>
                </a:lnTo>
                <a:lnTo>
                  <a:pt x="9518" y="2718976"/>
                </a:lnTo>
                <a:lnTo>
                  <a:pt x="9054" y="2720098"/>
                </a:lnTo>
                <a:lnTo>
                  <a:pt x="7195" y="2721957"/>
                </a:lnTo>
                <a:lnTo>
                  <a:pt x="6073" y="2722421"/>
                </a:lnTo>
                <a:close/>
              </a:path>
              <a:path w="9525" h="4483734">
                <a:moveTo>
                  <a:pt x="6073" y="2674826"/>
                </a:moveTo>
                <a:lnTo>
                  <a:pt x="3445" y="2674826"/>
                </a:lnTo>
                <a:lnTo>
                  <a:pt x="2323" y="2674362"/>
                </a:lnTo>
                <a:lnTo>
                  <a:pt x="464" y="2672503"/>
                </a:lnTo>
                <a:lnTo>
                  <a:pt x="0" y="2671381"/>
                </a:lnTo>
                <a:lnTo>
                  <a:pt x="0" y="2668753"/>
                </a:lnTo>
                <a:lnTo>
                  <a:pt x="464" y="2667631"/>
                </a:lnTo>
                <a:lnTo>
                  <a:pt x="2323" y="2665772"/>
                </a:lnTo>
                <a:lnTo>
                  <a:pt x="3445" y="2665308"/>
                </a:lnTo>
                <a:lnTo>
                  <a:pt x="6073" y="2665308"/>
                </a:lnTo>
                <a:lnTo>
                  <a:pt x="7195" y="2665772"/>
                </a:lnTo>
                <a:lnTo>
                  <a:pt x="9054" y="2667631"/>
                </a:lnTo>
                <a:lnTo>
                  <a:pt x="9518" y="2668753"/>
                </a:lnTo>
                <a:lnTo>
                  <a:pt x="9518" y="2671381"/>
                </a:lnTo>
                <a:lnTo>
                  <a:pt x="9054" y="2672503"/>
                </a:lnTo>
                <a:lnTo>
                  <a:pt x="7195" y="2674362"/>
                </a:lnTo>
                <a:lnTo>
                  <a:pt x="6073" y="2674826"/>
                </a:lnTo>
                <a:close/>
              </a:path>
              <a:path w="9525" h="4483734">
                <a:moveTo>
                  <a:pt x="6073" y="2627232"/>
                </a:moveTo>
                <a:lnTo>
                  <a:pt x="3445" y="2627232"/>
                </a:lnTo>
                <a:lnTo>
                  <a:pt x="2323" y="2626767"/>
                </a:lnTo>
                <a:lnTo>
                  <a:pt x="464" y="2624908"/>
                </a:lnTo>
                <a:lnTo>
                  <a:pt x="0" y="2623787"/>
                </a:lnTo>
                <a:lnTo>
                  <a:pt x="0" y="2621158"/>
                </a:lnTo>
                <a:lnTo>
                  <a:pt x="464" y="2620036"/>
                </a:lnTo>
                <a:lnTo>
                  <a:pt x="2323" y="2618178"/>
                </a:lnTo>
                <a:lnTo>
                  <a:pt x="3445" y="2617713"/>
                </a:lnTo>
                <a:lnTo>
                  <a:pt x="6073" y="2617713"/>
                </a:lnTo>
                <a:lnTo>
                  <a:pt x="7195" y="2618178"/>
                </a:lnTo>
                <a:lnTo>
                  <a:pt x="9054" y="2620036"/>
                </a:lnTo>
                <a:lnTo>
                  <a:pt x="9518" y="2621158"/>
                </a:lnTo>
                <a:lnTo>
                  <a:pt x="9518" y="2623787"/>
                </a:lnTo>
                <a:lnTo>
                  <a:pt x="9054" y="2624908"/>
                </a:lnTo>
                <a:lnTo>
                  <a:pt x="7195" y="2626767"/>
                </a:lnTo>
                <a:lnTo>
                  <a:pt x="6073" y="2627232"/>
                </a:lnTo>
                <a:close/>
              </a:path>
              <a:path w="9525" h="4483734">
                <a:moveTo>
                  <a:pt x="6073" y="2579637"/>
                </a:moveTo>
                <a:lnTo>
                  <a:pt x="3445" y="2579637"/>
                </a:lnTo>
                <a:lnTo>
                  <a:pt x="2323" y="2579172"/>
                </a:lnTo>
                <a:lnTo>
                  <a:pt x="464" y="2577314"/>
                </a:lnTo>
                <a:lnTo>
                  <a:pt x="0" y="2576192"/>
                </a:lnTo>
                <a:lnTo>
                  <a:pt x="0" y="2573563"/>
                </a:lnTo>
                <a:lnTo>
                  <a:pt x="464" y="2572441"/>
                </a:lnTo>
                <a:lnTo>
                  <a:pt x="2323" y="2570583"/>
                </a:lnTo>
                <a:lnTo>
                  <a:pt x="3445" y="2570118"/>
                </a:lnTo>
                <a:lnTo>
                  <a:pt x="6073" y="2570118"/>
                </a:lnTo>
                <a:lnTo>
                  <a:pt x="7195" y="2570583"/>
                </a:lnTo>
                <a:lnTo>
                  <a:pt x="9054" y="2572441"/>
                </a:lnTo>
                <a:lnTo>
                  <a:pt x="9518" y="2573563"/>
                </a:lnTo>
                <a:lnTo>
                  <a:pt x="9518" y="2576192"/>
                </a:lnTo>
                <a:lnTo>
                  <a:pt x="9054" y="2577314"/>
                </a:lnTo>
                <a:lnTo>
                  <a:pt x="7195" y="2579172"/>
                </a:lnTo>
                <a:lnTo>
                  <a:pt x="6073" y="2579637"/>
                </a:lnTo>
                <a:close/>
              </a:path>
              <a:path w="9525" h="4483734">
                <a:moveTo>
                  <a:pt x="6073" y="2532042"/>
                </a:moveTo>
                <a:lnTo>
                  <a:pt x="3445" y="2532042"/>
                </a:lnTo>
                <a:lnTo>
                  <a:pt x="2323" y="2531577"/>
                </a:lnTo>
                <a:lnTo>
                  <a:pt x="464" y="2529719"/>
                </a:lnTo>
                <a:lnTo>
                  <a:pt x="0" y="2528597"/>
                </a:lnTo>
                <a:lnTo>
                  <a:pt x="0" y="2525969"/>
                </a:lnTo>
                <a:lnTo>
                  <a:pt x="464" y="2524847"/>
                </a:lnTo>
                <a:lnTo>
                  <a:pt x="2323" y="2522988"/>
                </a:lnTo>
                <a:lnTo>
                  <a:pt x="3445" y="2522523"/>
                </a:lnTo>
                <a:lnTo>
                  <a:pt x="6073" y="2522523"/>
                </a:lnTo>
                <a:lnTo>
                  <a:pt x="7195" y="2522988"/>
                </a:lnTo>
                <a:lnTo>
                  <a:pt x="9054" y="2524847"/>
                </a:lnTo>
                <a:lnTo>
                  <a:pt x="9518" y="2525969"/>
                </a:lnTo>
                <a:lnTo>
                  <a:pt x="9518" y="2528597"/>
                </a:lnTo>
                <a:lnTo>
                  <a:pt x="9054" y="2529719"/>
                </a:lnTo>
                <a:lnTo>
                  <a:pt x="7195" y="2531577"/>
                </a:lnTo>
                <a:lnTo>
                  <a:pt x="6073" y="2532042"/>
                </a:lnTo>
                <a:close/>
              </a:path>
              <a:path w="9525" h="4483734">
                <a:moveTo>
                  <a:pt x="6073" y="2484447"/>
                </a:moveTo>
                <a:lnTo>
                  <a:pt x="3445" y="2484447"/>
                </a:lnTo>
                <a:lnTo>
                  <a:pt x="2323" y="2483983"/>
                </a:lnTo>
                <a:lnTo>
                  <a:pt x="464" y="2482124"/>
                </a:lnTo>
                <a:lnTo>
                  <a:pt x="0" y="2481002"/>
                </a:lnTo>
                <a:lnTo>
                  <a:pt x="0" y="2478374"/>
                </a:lnTo>
                <a:lnTo>
                  <a:pt x="464" y="2477252"/>
                </a:lnTo>
                <a:lnTo>
                  <a:pt x="2323" y="2475393"/>
                </a:lnTo>
                <a:lnTo>
                  <a:pt x="3445" y="2474929"/>
                </a:lnTo>
                <a:lnTo>
                  <a:pt x="6073" y="2474929"/>
                </a:lnTo>
                <a:lnTo>
                  <a:pt x="7195" y="2475393"/>
                </a:lnTo>
                <a:lnTo>
                  <a:pt x="9054" y="2477252"/>
                </a:lnTo>
                <a:lnTo>
                  <a:pt x="9518" y="2478374"/>
                </a:lnTo>
                <a:lnTo>
                  <a:pt x="9518" y="2481002"/>
                </a:lnTo>
                <a:lnTo>
                  <a:pt x="9054" y="2482124"/>
                </a:lnTo>
                <a:lnTo>
                  <a:pt x="7195" y="2483983"/>
                </a:lnTo>
                <a:lnTo>
                  <a:pt x="6073" y="2484447"/>
                </a:lnTo>
                <a:close/>
              </a:path>
              <a:path w="9525" h="4483734">
                <a:moveTo>
                  <a:pt x="6073" y="2436853"/>
                </a:moveTo>
                <a:lnTo>
                  <a:pt x="3445" y="2436853"/>
                </a:lnTo>
                <a:lnTo>
                  <a:pt x="2323" y="2436388"/>
                </a:lnTo>
                <a:lnTo>
                  <a:pt x="464" y="2434529"/>
                </a:lnTo>
                <a:lnTo>
                  <a:pt x="0" y="2433407"/>
                </a:lnTo>
                <a:lnTo>
                  <a:pt x="0" y="2430779"/>
                </a:lnTo>
                <a:lnTo>
                  <a:pt x="464" y="2429657"/>
                </a:lnTo>
                <a:lnTo>
                  <a:pt x="2323" y="2427798"/>
                </a:lnTo>
                <a:lnTo>
                  <a:pt x="3445" y="2427334"/>
                </a:lnTo>
                <a:lnTo>
                  <a:pt x="6073" y="2427334"/>
                </a:lnTo>
                <a:lnTo>
                  <a:pt x="7195" y="2427798"/>
                </a:lnTo>
                <a:lnTo>
                  <a:pt x="9054" y="2429657"/>
                </a:lnTo>
                <a:lnTo>
                  <a:pt x="9518" y="2430779"/>
                </a:lnTo>
                <a:lnTo>
                  <a:pt x="9518" y="2433407"/>
                </a:lnTo>
                <a:lnTo>
                  <a:pt x="9054" y="2434529"/>
                </a:lnTo>
                <a:lnTo>
                  <a:pt x="7195" y="2436388"/>
                </a:lnTo>
                <a:lnTo>
                  <a:pt x="6073" y="2436853"/>
                </a:lnTo>
                <a:close/>
              </a:path>
              <a:path w="9525" h="4483734">
                <a:moveTo>
                  <a:pt x="6073" y="2389258"/>
                </a:moveTo>
                <a:lnTo>
                  <a:pt x="3445" y="2389258"/>
                </a:lnTo>
                <a:lnTo>
                  <a:pt x="2323" y="2388793"/>
                </a:lnTo>
                <a:lnTo>
                  <a:pt x="464" y="2386935"/>
                </a:lnTo>
                <a:lnTo>
                  <a:pt x="0" y="2385813"/>
                </a:lnTo>
                <a:lnTo>
                  <a:pt x="0" y="2383184"/>
                </a:lnTo>
                <a:lnTo>
                  <a:pt x="464" y="2382062"/>
                </a:lnTo>
                <a:lnTo>
                  <a:pt x="2323" y="2380204"/>
                </a:lnTo>
                <a:lnTo>
                  <a:pt x="3445" y="2379739"/>
                </a:lnTo>
                <a:lnTo>
                  <a:pt x="6073" y="2379739"/>
                </a:lnTo>
                <a:lnTo>
                  <a:pt x="7195" y="2380204"/>
                </a:lnTo>
                <a:lnTo>
                  <a:pt x="9054" y="2382062"/>
                </a:lnTo>
                <a:lnTo>
                  <a:pt x="9518" y="2383184"/>
                </a:lnTo>
                <a:lnTo>
                  <a:pt x="9518" y="2385813"/>
                </a:lnTo>
                <a:lnTo>
                  <a:pt x="9054" y="2386935"/>
                </a:lnTo>
                <a:lnTo>
                  <a:pt x="7195" y="2388793"/>
                </a:lnTo>
                <a:lnTo>
                  <a:pt x="6073" y="2389258"/>
                </a:lnTo>
                <a:close/>
              </a:path>
              <a:path w="9525" h="4483734">
                <a:moveTo>
                  <a:pt x="6073" y="2341663"/>
                </a:moveTo>
                <a:lnTo>
                  <a:pt x="3445" y="2341663"/>
                </a:lnTo>
                <a:lnTo>
                  <a:pt x="2323" y="2341198"/>
                </a:lnTo>
                <a:lnTo>
                  <a:pt x="464" y="2339340"/>
                </a:lnTo>
                <a:lnTo>
                  <a:pt x="0" y="2338218"/>
                </a:lnTo>
                <a:lnTo>
                  <a:pt x="0" y="2335589"/>
                </a:lnTo>
                <a:lnTo>
                  <a:pt x="464" y="2334467"/>
                </a:lnTo>
                <a:lnTo>
                  <a:pt x="2323" y="2332609"/>
                </a:lnTo>
                <a:lnTo>
                  <a:pt x="3445" y="2332144"/>
                </a:lnTo>
                <a:lnTo>
                  <a:pt x="6073" y="2332144"/>
                </a:lnTo>
                <a:lnTo>
                  <a:pt x="7195" y="2332609"/>
                </a:lnTo>
                <a:lnTo>
                  <a:pt x="9054" y="2334467"/>
                </a:lnTo>
                <a:lnTo>
                  <a:pt x="9518" y="2335589"/>
                </a:lnTo>
                <a:lnTo>
                  <a:pt x="9518" y="2338218"/>
                </a:lnTo>
                <a:lnTo>
                  <a:pt x="9054" y="2339340"/>
                </a:lnTo>
                <a:lnTo>
                  <a:pt x="7195" y="2341198"/>
                </a:lnTo>
                <a:lnTo>
                  <a:pt x="6073" y="2341663"/>
                </a:lnTo>
                <a:close/>
              </a:path>
              <a:path w="9525" h="4483734">
                <a:moveTo>
                  <a:pt x="6073" y="2294068"/>
                </a:moveTo>
                <a:lnTo>
                  <a:pt x="3445" y="2294068"/>
                </a:lnTo>
                <a:lnTo>
                  <a:pt x="2323" y="2293604"/>
                </a:lnTo>
                <a:lnTo>
                  <a:pt x="464" y="2291745"/>
                </a:lnTo>
                <a:lnTo>
                  <a:pt x="0" y="2290623"/>
                </a:lnTo>
                <a:lnTo>
                  <a:pt x="0" y="2287995"/>
                </a:lnTo>
                <a:lnTo>
                  <a:pt x="464" y="2286873"/>
                </a:lnTo>
                <a:lnTo>
                  <a:pt x="2323" y="2285014"/>
                </a:lnTo>
                <a:lnTo>
                  <a:pt x="3445" y="2284549"/>
                </a:lnTo>
                <a:lnTo>
                  <a:pt x="6073" y="2284549"/>
                </a:lnTo>
                <a:lnTo>
                  <a:pt x="7195" y="2285014"/>
                </a:lnTo>
                <a:lnTo>
                  <a:pt x="9054" y="2286873"/>
                </a:lnTo>
                <a:lnTo>
                  <a:pt x="9518" y="2287995"/>
                </a:lnTo>
                <a:lnTo>
                  <a:pt x="9518" y="2290623"/>
                </a:lnTo>
                <a:lnTo>
                  <a:pt x="9054" y="2291745"/>
                </a:lnTo>
                <a:lnTo>
                  <a:pt x="7195" y="2293604"/>
                </a:lnTo>
                <a:lnTo>
                  <a:pt x="6073" y="2294068"/>
                </a:lnTo>
                <a:close/>
              </a:path>
              <a:path w="9525" h="4483734">
                <a:moveTo>
                  <a:pt x="6073" y="2246473"/>
                </a:moveTo>
                <a:lnTo>
                  <a:pt x="3445" y="2246473"/>
                </a:lnTo>
                <a:lnTo>
                  <a:pt x="2323" y="2246009"/>
                </a:lnTo>
                <a:lnTo>
                  <a:pt x="464" y="2244150"/>
                </a:lnTo>
                <a:lnTo>
                  <a:pt x="0" y="2243028"/>
                </a:lnTo>
                <a:lnTo>
                  <a:pt x="0" y="2240400"/>
                </a:lnTo>
                <a:lnTo>
                  <a:pt x="464" y="2239278"/>
                </a:lnTo>
                <a:lnTo>
                  <a:pt x="2323" y="2237419"/>
                </a:lnTo>
                <a:lnTo>
                  <a:pt x="3445" y="2236955"/>
                </a:lnTo>
                <a:lnTo>
                  <a:pt x="6073" y="2236955"/>
                </a:lnTo>
                <a:lnTo>
                  <a:pt x="7195" y="2237419"/>
                </a:lnTo>
                <a:lnTo>
                  <a:pt x="9054" y="2239278"/>
                </a:lnTo>
                <a:lnTo>
                  <a:pt x="9518" y="2240400"/>
                </a:lnTo>
                <a:lnTo>
                  <a:pt x="9518" y="2243028"/>
                </a:lnTo>
                <a:lnTo>
                  <a:pt x="9054" y="2244150"/>
                </a:lnTo>
                <a:lnTo>
                  <a:pt x="7195" y="2246009"/>
                </a:lnTo>
                <a:lnTo>
                  <a:pt x="6073" y="2246473"/>
                </a:lnTo>
                <a:close/>
              </a:path>
              <a:path w="9525" h="4483734">
                <a:moveTo>
                  <a:pt x="6073" y="2198879"/>
                </a:moveTo>
                <a:lnTo>
                  <a:pt x="3445" y="2198879"/>
                </a:lnTo>
                <a:lnTo>
                  <a:pt x="2323" y="2198414"/>
                </a:lnTo>
                <a:lnTo>
                  <a:pt x="464" y="2196555"/>
                </a:lnTo>
                <a:lnTo>
                  <a:pt x="0" y="2195434"/>
                </a:lnTo>
                <a:lnTo>
                  <a:pt x="0" y="2192805"/>
                </a:lnTo>
                <a:lnTo>
                  <a:pt x="464" y="2191683"/>
                </a:lnTo>
                <a:lnTo>
                  <a:pt x="2323" y="2189825"/>
                </a:lnTo>
                <a:lnTo>
                  <a:pt x="3445" y="2189360"/>
                </a:lnTo>
                <a:lnTo>
                  <a:pt x="6073" y="2189360"/>
                </a:lnTo>
                <a:lnTo>
                  <a:pt x="7195" y="2189825"/>
                </a:lnTo>
                <a:lnTo>
                  <a:pt x="9054" y="2191683"/>
                </a:lnTo>
                <a:lnTo>
                  <a:pt x="9518" y="2192805"/>
                </a:lnTo>
                <a:lnTo>
                  <a:pt x="9518" y="2195434"/>
                </a:lnTo>
                <a:lnTo>
                  <a:pt x="9054" y="2196555"/>
                </a:lnTo>
                <a:lnTo>
                  <a:pt x="7195" y="2198414"/>
                </a:lnTo>
                <a:lnTo>
                  <a:pt x="6073" y="2198879"/>
                </a:lnTo>
                <a:close/>
              </a:path>
              <a:path w="9525" h="4483734">
                <a:moveTo>
                  <a:pt x="6073" y="2151284"/>
                </a:moveTo>
                <a:lnTo>
                  <a:pt x="3445" y="2151284"/>
                </a:lnTo>
                <a:lnTo>
                  <a:pt x="2323" y="2150819"/>
                </a:lnTo>
                <a:lnTo>
                  <a:pt x="464" y="2148960"/>
                </a:lnTo>
                <a:lnTo>
                  <a:pt x="0" y="2147838"/>
                </a:lnTo>
                <a:lnTo>
                  <a:pt x="0" y="2145210"/>
                </a:lnTo>
                <a:lnTo>
                  <a:pt x="464" y="2144088"/>
                </a:lnTo>
                <a:lnTo>
                  <a:pt x="2323" y="2142230"/>
                </a:lnTo>
                <a:lnTo>
                  <a:pt x="3445" y="2141765"/>
                </a:lnTo>
                <a:lnTo>
                  <a:pt x="6073" y="2141765"/>
                </a:lnTo>
                <a:lnTo>
                  <a:pt x="7195" y="2142230"/>
                </a:lnTo>
                <a:lnTo>
                  <a:pt x="9054" y="2144088"/>
                </a:lnTo>
                <a:lnTo>
                  <a:pt x="9518" y="2145210"/>
                </a:lnTo>
                <a:lnTo>
                  <a:pt x="9518" y="2147838"/>
                </a:lnTo>
                <a:lnTo>
                  <a:pt x="9054" y="2148960"/>
                </a:lnTo>
                <a:lnTo>
                  <a:pt x="7195" y="2150819"/>
                </a:lnTo>
                <a:lnTo>
                  <a:pt x="6073" y="2151284"/>
                </a:lnTo>
                <a:close/>
              </a:path>
              <a:path w="9525" h="4483734">
                <a:moveTo>
                  <a:pt x="6073" y="2103689"/>
                </a:moveTo>
                <a:lnTo>
                  <a:pt x="3445" y="2103689"/>
                </a:lnTo>
                <a:lnTo>
                  <a:pt x="2323" y="2103224"/>
                </a:lnTo>
                <a:lnTo>
                  <a:pt x="464" y="2101366"/>
                </a:lnTo>
                <a:lnTo>
                  <a:pt x="0" y="2100244"/>
                </a:lnTo>
                <a:lnTo>
                  <a:pt x="0" y="2097615"/>
                </a:lnTo>
                <a:lnTo>
                  <a:pt x="464" y="2096494"/>
                </a:lnTo>
                <a:lnTo>
                  <a:pt x="2323" y="2094635"/>
                </a:lnTo>
                <a:lnTo>
                  <a:pt x="3445" y="2094170"/>
                </a:lnTo>
                <a:lnTo>
                  <a:pt x="6073" y="2094170"/>
                </a:lnTo>
                <a:lnTo>
                  <a:pt x="7195" y="2094635"/>
                </a:lnTo>
                <a:lnTo>
                  <a:pt x="9054" y="2096494"/>
                </a:lnTo>
                <a:lnTo>
                  <a:pt x="9518" y="2097615"/>
                </a:lnTo>
                <a:lnTo>
                  <a:pt x="9518" y="2100244"/>
                </a:lnTo>
                <a:lnTo>
                  <a:pt x="9054" y="2101366"/>
                </a:lnTo>
                <a:lnTo>
                  <a:pt x="7195" y="2103224"/>
                </a:lnTo>
                <a:lnTo>
                  <a:pt x="6073" y="2103689"/>
                </a:lnTo>
                <a:close/>
              </a:path>
              <a:path w="9525" h="4483734">
                <a:moveTo>
                  <a:pt x="6073" y="2056094"/>
                </a:moveTo>
                <a:lnTo>
                  <a:pt x="3445" y="2056094"/>
                </a:lnTo>
                <a:lnTo>
                  <a:pt x="2323" y="2055630"/>
                </a:lnTo>
                <a:lnTo>
                  <a:pt x="464" y="2053771"/>
                </a:lnTo>
                <a:lnTo>
                  <a:pt x="0" y="2052649"/>
                </a:lnTo>
                <a:lnTo>
                  <a:pt x="0" y="2050021"/>
                </a:lnTo>
                <a:lnTo>
                  <a:pt x="464" y="2048899"/>
                </a:lnTo>
                <a:lnTo>
                  <a:pt x="2323" y="2047040"/>
                </a:lnTo>
                <a:lnTo>
                  <a:pt x="3445" y="2046575"/>
                </a:lnTo>
                <a:lnTo>
                  <a:pt x="6073" y="2046575"/>
                </a:lnTo>
                <a:lnTo>
                  <a:pt x="7195" y="2047040"/>
                </a:lnTo>
                <a:lnTo>
                  <a:pt x="9054" y="2048899"/>
                </a:lnTo>
                <a:lnTo>
                  <a:pt x="9518" y="2050021"/>
                </a:lnTo>
                <a:lnTo>
                  <a:pt x="9518" y="2052649"/>
                </a:lnTo>
                <a:lnTo>
                  <a:pt x="9054" y="2053771"/>
                </a:lnTo>
                <a:lnTo>
                  <a:pt x="7195" y="2055630"/>
                </a:lnTo>
                <a:lnTo>
                  <a:pt x="6073" y="2056094"/>
                </a:lnTo>
                <a:close/>
              </a:path>
              <a:path w="9525" h="4483734">
                <a:moveTo>
                  <a:pt x="6073" y="2008499"/>
                </a:moveTo>
                <a:lnTo>
                  <a:pt x="3445" y="2008499"/>
                </a:lnTo>
                <a:lnTo>
                  <a:pt x="2323" y="2008035"/>
                </a:lnTo>
                <a:lnTo>
                  <a:pt x="464" y="2006176"/>
                </a:lnTo>
                <a:lnTo>
                  <a:pt x="0" y="2005054"/>
                </a:lnTo>
                <a:lnTo>
                  <a:pt x="0" y="2002426"/>
                </a:lnTo>
                <a:lnTo>
                  <a:pt x="464" y="2001304"/>
                </a:lnTo>
                <a:lnTo>
                  <a:pt x="2323" y="1999446"/>
                </a:lnTo>
                <a:lnTo>
                  <a:pt x="3445" y="1998981"/>
                </a:lnTo>
                <a:lnTo>
                  <a:pt x="6073" y="1998981"/>
                </a:lnTo>
                <a:lnTo>
                  <a:pt x="7195" y="1999446"/>
                </a:lnTo>
                <a:lnTo>
                  <a:pt x="9054" y="2001304"/>
                </a:lnTo>
                <a:lnTo>
                  <a:pt x="9518" y="2002426"/>
                </a:lnTo>
                <a:lnTo>
                  <a:pt x="9518" y="2005054"/>
                </a:lnTo>
                <a:lnTo>
                  <a:pt x="9054" y="2006176"/>
                </a:lnTo>
                <a:lnTo>
                  <a:pt x="7195" y="2008035"/>
                </a:lnTo>
                <a:lnTo>
                  <a:pt x="6073" y="2008499"/>
                </a:lnTo>
                <a:close/>
              </a:path>
              <a:path w="9525" h="4483734">
                <a:moveTo>
                  <a:pt x="6073" y="1960905"/>
                </a:moveTo>
                <a:lnTo>
                  <a:pt x="3445" y="1960905"/>
                </a:lnTo>
                <a:lnTo>
                  <a:pt x="2323" y="1960440"/>
                </a:lnTo>
                <a:lnTo>
                  <a:pt x="464" y="1958582"/>
                </a:lnTo>
                <a:lnTo>
                  <a:pt x="0" y="1957460"/>
                </a:lnTo>
                <a:lnTo>
                  <a:pt x="0" y="1954831"/>
                </a:lnTo>
                <a:lnTo>
                  <a:pt x="464" y="1953709"/>
                </a:lnTo>
                <a:lnTo>
                  <a:pt x="2323" y="1951850"/>
                </a:lnTo>
                <a:lnTo>
                  <a:pt x="3445" y="1951386"/>
                </a:lnTo>
                <a:lnTo>
                  <a:pt x="6073" y="1951386"/>
                </a:lnTo>
                <a:lnTo>
                  <a:pt x="7195" y="1951850"/>
                </a:lnTo>
                <a:lnTo>
                  <a:pt x="9054" y="1953709"/>
                </a:lnTo>
                <a:lnTo>
                  <a:pt x="9518" y="1954831"/>
                </a:lnTo>
                <a:lnTo>
                  <a:pt x="9518" y="1957460"/>
                </a:lnTo>
                <a:lnTo>
                  <a:pt x="9054" y="1958582"/>
                </a:lnTo>
                <a:lnTo>
                  <a:pt x="7195" y="1960440"/>
                </a:lnTo>
                <a:lnTo>
                  <a:pt x="6073" y="1960905"/>
                </a:lnTo>
                <a:close/>
              </a:path>
              <a:path w="9525" h="4483734">
                <a:moveTo>
                  <a:pt x="6073" y="1913310"/>
                </a:moveTo>
                <a:lnTo>
                  <a:pt x="3445" y="1913310"/>
                </a:lnTo>
                <a:lnTo>
                  <a:pt x="2323" y="1912845"/>
                </a:lnTo>
                <a:lnTo>
                  <a:pt x="464" y="1910987"/>
                </a:lnTo>
                <a:lnTo>
                  <a:pt x="0" y="1909865"/>
                </a:lnTo>
                <a:lnTo>
                  <a:pt x="0" y="1907236"/>
                </a:lnTo>
                <a:lnTo>
                  <a:pt x="464" y="1906114"/>
                </a:lnTo>
                <a:lnTo>
                  <a:pt x="2323" y="1904256"/>
                </a:lnTo>
                <a:lnTo>
                  <a:pt x="3445" y="1903791"/>
                </a:lnTo>
                <a:lnTo>
                  <a:pt x="6073" y="1903791"/>
                </a:lnTo>
                <a:lnTo>
                  <a:pt x="7195" y="1904256"/>
                </a:lnTo>
                <a:lnTo>
                  <a:pt x="9054" y="1906114"/>
                </a:lnTo>
                <a:lnTo>
                  <a:pt x="9518" y="1907236"/>
                </a:lnTo>
                <a:lnTo>
                  <a:pt x="9518" y="1909865"/>
                </a:lnTo>
                <a:lnTo>
                  <a:pt x="9054" y="1910987"/>
                </a:lnTo>
                <a:lnTo>
                  <a:pt x="7195" y="1912845"/>
                </a:lnTo>
                <a:lnTo>
                  <a:pt x="6073" y="1913310"/>
                </a:lnTo>
                <a:close/>
              </a:path>
              <a:path w="9525" h="4483734">
                <a:moveTo>
                  <a:pt x="6073" y="1865715"/>
                </a:moveTo>
                <a:lnTo>
                  <a:pt x="3445" y="1865715"/>
                </a:lnTo>
                <a:lnTo>
                  <a:pt x="2323" y="1865250"/>
                </a:lnTo>
                <a:lnTo>
                  <a:pt x="464" y="1863392"/>
                </a:lnTo>
                <a:lnTo>
                  <a:pt x="0" y="1862270"/>
                </a:lnTo>
                <a:lnTo>
                  <a:pt x="0" y="1859641"/>
                </a:lnTo>
                <a:lnTo>
                  <a:pt x="464" y="1858519"/>
                </a:lnTo>
                <a:lnTo>
                  <a:pt x="2323" y="1856661"/>
                </a:lnTo>
                <a:lnTo>
                  <a:pt x="3445" y="1856196"/>
                </a:lnTo>
                <a:lnTo>
                  <a:pt x="6073" y="1856196"/>
                </a:lnTo>
                <a:lnTo>
                  <a:pt x="7195" y="1856661"/>
                </a:lnTo>
                <a:lnTo>
                  <a:pt x="9054" y="1858519"/>
                </a:lnTo>
                <a:lnTo>
                  <a:pt x="9518" y="1859641"/>
                </a:lnTo>
                <a:lnTo>
                  <a:pt x="9518" y="1862270"/>
                </a:lnTo>
                <a:lnTo>
                  <a:pt x="9054" y="1863392"/>
                </a:lnTo>
                <a:lnTo>
                  <a:pt x="7195" y="1865250"/>
                </a:lnTo>
                <a:lnTo>
                  <a:pt x="6073" y="1865715"/>
                </a:lnTo>
                <a:close/>
              </a:path>
              <a:path w="9525" h="4483734">
                <a:moveTo>
                  <a:pt x="6073" y="1818120"/>
                </a:moveTo>
                <a:lnTo>
                  <a:pt x="3445" y="1818120"/>
                </a:lnTo>
                <a:lnTo>
                  <a:pt x="2323" y="1817656"/>
                </a:lnTo>
                <a:lnTo>
                  <a:pt x="464" y="1815797"/>
                </a:lnTo>
                <a:lnTo>
                  <a:pt x="0" y="1814675"/>
                </a:lnTo>
                <a:lnTo>
                  <a:pt x="0" y="1812047"/>
                </a:lnTo>
                <a:lnTo>
                  <a:pt x="464" y="1810925"/>
                </a:lnTo>
                <a:lnTo>
                  <a:pt x="2323" y="1809066"/>
                </a:lnTo>
                <a:lnTo>
                  <a:pt x="3445" y="1808602"/>
                </a:lnTo>
                <a:lnTo>
                  <a:pt x="6073" y="1808602"/>
                </a:lnTo>
                <a:lnTo>
                  <a:pt x="7195" y="1809066"/>
                </a:lnTo>
                <a:lnTo>
                  <a:pt x="9054" y="1810925"/>
                </a:lnTo>
                <a:lnTo>
                  <a:pt x="9518" y="1812047"/>
                </a:lnTo>
                <a:lnTo>
                  <a:pt x="9518" y="1814675"/>
                </a:lnTo>
                <a:lnTo>
                  <a:pt x="9054" y="1815797"/>
                </a:lnTo>
                <a:lnTo>
                  <a:pt x="7195" y="1817656"/>
                </a:lnTo>
                <a:lnTo>
                  <a:pt x="6073" y="1818120"/>
                </a:lnTo>
                <a:close/>
              </a:path>
              <a:path w="9525" h="4483734">
                <a:moveTo>
                  <a:pt x="6073" y="1770525"/>
                </a:moveTo>
                <a:lnTo>
                  <a:pt x="3445" y="1770525"/>
                </a:lnTo>
                <a:lnTo>
                  <a:pt x="2323" y="1770061"/>
                </a:lnTo>
                <a:lnTo>
                  <a:pt x="464" y="1768202"/>
                </a:lnTo>
                <a:lnTo>
                  <a:pt x="0" y="1767080"/>
                </a:lnTo>
                <a:lnTo>
                  <a:pt x="0" y="1764452"/>
                </a:lnTo>
                <a:lnTo>
                  <a:pt x="464" y="1763330"/>
                </a:lnTo>
                <a:lnTo>
                  <a:pt x="2323" y="1761472"/>
                </a:lnTo>
                <a:lnTo>
                  <a:pt x="3445" y="1761007"/>
                </a:lnTo>
                <a:lnTo>
                  <a:pt x="6073" y="1761007"/>
                </a:lnTo>
                <a:lnTo>
                  <a:pt x="7195" y="1761472"/>
                </a:lnTo>
                <a:lnTo>
                  <a:pt x="9054" y="1763330"/>
                </a:lnTo>
                <a:lnTo>
                  <a:pt x="9518" y="1764452"/>
                </a:lnTo>
                <a:lnTo>
                  <a:pt x="9518" y="1767080"/>
                </a:lnTo>
                <a:lnTo>
                  <a:pt x="9054" y="1768202"/>
                </a:lnTo>
                <a:lnTo>
                  <a:pt x="7195" y="1770061"/>
                </a:lnTo>
                <a:lnTo>
                  <a:pt x="6073" y="1770525"/>
                </a:lnTo>
                <a:close/>
              </a:path>
              <a:path w="9525" h="4483734">
                <a:moveTo>
                  <a:pt x="6073" y="1722931"/>
                </a:moveTo>
                <a:lnTo>
                  <a:pt x="3445" y="1722931"/>
                </a:lnTo>
                <a:lnTo>
                  <a:pt x="2323" y="1722466"/>
                </a:lnTo>
                <a:lnTo>
                  <a:pt x="464" y="1720608"/>
                </a:lnTo>
                <a:lnTo>
                  <a:pt x="0" y="1719486"/>
                </a:lnTo>
                <a:lnTo>
                  <a:pt x="0" y="1716857"/>
                </a:lnTo>
                <a:lnTo>
                  <a:pt x="464" y="1715735"/>
                </a:lnTo>
                <a:lnTo>
                  <a:pt x="2323" y="1713877"/>
                </a:lnTo>
                <a:lnTo>
                  <a:pt x="3445" y="1713412"/>
                </a:lnTo>
                <a:lnTo>
                  <a:pt x="6073" y="1713412"/>
                </a:lnTo>
                <a:lnTo>
                  <a:pt x="7195" y="1713877"/>
                </a:lnTo>
                <a:lnTo>
                  <a:pt x="9054" y="1715735"/>
                </a:lnTo>
                <a:lnTo>
                  <a:pt x="9518" y="1716857"/>
                </a:lnTo>
                <a:lnTo>
                  <a:pt x="9518" y="1719486"/>
                </a:lnTo>
                <a:lnTo>
                  <a:pt x="9054" y="1720608"/>
                </a:lnTo>
                <a:lnTo>
                  <a:pt x="7195" y="1722466"/>
                </a:lnTo>
                <a:lnTo>
                  <a:pt x="6073" y="1722931"/>
                </a:lnTo>
                <a:close/>
              </a:path>
              <a:path w="9525" h="4483734">
                <a:moveTo>
                  <a:pt x="6073" y="1675336"/>
                </a:moveTo>
                <a:lnTo>
                  <a:pt x="3445" y="1675336"/>
                </a:lnTo>
                <a:lnTo>
                  <a:pt x="2323" y="1674871"/>
                </a:lnTo>
                <a:lnTo>
                  <a:pt x="464" y="1673013"/>
                </a:lnTo>
                <a:lnTo>
                  <a:pt x="0" y="1671891"/>
                </a:lnTo>
                <a:lnTo>
                  <a:pt x="0" y="1669262"/>
                </a:lnTo>
                <a:lnTo>
                  <a:pt x="464" y="1668141"/>
                </a:lnTo>
                <a:lnTo>
                  <a:pt x="2323" y="1666282"/>
                </a:lnTo>
                <a:lnTo>
                  <a:pt x="3445" y="1665817"/>
                </a:lnTo>
                <a:lnTo>
                  <a:pt x="6073" y="1665817"/>
                </a:lnTo>
                <a:lnTo>
                  <a:pt x="7195" y="1666282"/>
                </a:lnTo>
                <a:lnTo>
                  <a:pt x="9054" y="1668141"/>
                </a:lnTo>
                <a:lnTo>
                  <a:pt x="9518" y="1669262"/>
                </a:lnTo>
                <a:lnTo>
                  <a:pt x="9518" y="1671891"/>
                </a:lnTo>
                <a:lnTo>
                  <a:pt x="9054" y="1673013"/>
                </a:lnTo>
                <a:lnTo>
                  <a:pt x="7195" y="1674871"/>
                </a:lnTo>
                <a:lnTo>
                  <a:pt x="6073" y="1675336"/>
                </a:lnTo>
                <a:close/>
              </a:path>
              <a:path w="9525" h="4483734">
                <a:moveTo>
                  <a:pt x="6073" y="1627741"/>
                </a:moveTo>
                <a:lnTo>
                  <a:pt x="3445" y="1627741"/>
                </a:lnTo>
                <a:lnTo>
                  <a:pt x="2323" y="1627277"/>
                </a:lnTo>
                <a:lnTo>
                  <a:pt x="464" y="1625418"/>
                </a:lnTo>
                <a:lnTo>
                  <a:pt x="0" y="1624296"/>
                </a:lnTo>
                <a:lnTo>
                  <a:pt x="0" y="1621667"/>
                </a:lnTo>
                <a:lnTo>
                  <a:pt x="464" y="1620545"/>
                </a:lnTo>
                <a:lnTo>
                  <a:pt x="2323" y="1618687"/>
                </a:lnTo>
                <a:lnTo>
                  <a:pt x="3445" y="1618222"/>
                </a:lnTo>
                <a:lnTo>
                  <a:pt x="6073" y="1618222"/>
                </a:lnTo>
                <a:lnTo>
                  <a:pt x="7195" y="1618687"/>
                </a:lnTo>
                <a:lnTo>
                  <a:pt x="9054" y="1620545"/>
                </a:lnTo>
                <a:lnTo>
                  <a:pt x="9518" y="1621667"/>
                </a:lnTo>
                <a:lnTo>
                  <a:pt x="9518" y="1624296"/>
                </a:lnTo>
                <a:lnTo>
                  <a:pt x="9054" y="1625418"/>
                </a:lnTo>
                <a:lnTo>
                  <a:pt x="7195" y="1627277"/>
                </a:lnTo>
                <a:lnTo>
                  <a:pt x="6073" y="1627741"/>
                </a:lnTo>
                <a:close/>
              </a:path>
              <a:path w="9525" h="4483734">
                <a:moveTo>
                  <a:pt x="6073" y="1580146"/>
                </a:moveTo>
                <a:lnTo>
                  <a:pt x="3445" y="1580146"/>
                </a:lnTo>
                <a:lnTo>
                  <a:pt x="2323" y="1579682"/>
                </a:lnTo>
                <a:lnTo>
                  <a:pt x="464" y="1577823"/>
                </a:lnTo>
                <a:lnTo>
                  <a:pt x="0" y="1576701"/>
                </a:lnTo>
                <a:lnTo>
                  <a:pt x="0" y="1574073"/>
                </a:lnTo>
                <a:lnTo>
                  <a:pt x="464" y="1572951"/>
                </a:lnTo>
                <a:lnTo>
                  <a:pt x="2323" y="1571092"/>
                </a:lnTo>
                <a:lnTo>
                  <a:pt x="3445" y="1570628"/>
                </a:lnTo>
                <a:lnTo>
                  <a:pt x="6073" y="1570628"/>
                </a:lnTo>
                <a:lnTo>
                  <a:pt x="7195" y="1571092"/>
                </a:lnTo>
                <a:lnTo>
                  <a:pt x="9054" y="1572951"/>
                </a:lnTo>
                <a:lnTo>
                  <a:pt x="9518" y="1574073"/>
                </a:lnTo>
                <a:lnTo>
                  <a:pt x="9518" y="1576701"/>
                </a:lnTo>
                <a:lnTo>
                  <a:pt x="9054" y="1577823"/>
                </a:lnTo>
                <a:lnTo>
                  <a:pt x="7195" y="1579682"/>
                </a:lnTo>
                <a:lnTo>
                  <a:pt x="6073" y="1580146"/>
                </a:lnTo>
                <a:close/>
              </a:path>
              <a:path w="9525" h="4483734">
                <a:moveTo>
                  <a:pt x="6073" y="1532551"/>
                </a:moveTo>
                <a:lnTo>
                  <a:pt x="3445" y="1532551"/>
                </a:lnTo>
                <a:lnTo>
                  <a:pt x="2323" y="1532087"/>
                </a:lnTo>
                <a:lnTo>
                  <a:pt x="464" y="1530228"/>
                </a:lnTo>
                <a:lnTo>
                  <a:pt x="0" y="1529106"/>
                </a:lnTo>
                <a:lnTo>
                  <a:pt x="0" y="1526478"/>
                </a:lnTo>
                <a:lnTo>
                  <a:pt x="464" y="1525356"/>
                </a:lnTo>
                <a:lnTo>
                  <a:pt x="2323" y="1523498"/>
                </a:lnTo>
                <a:lnTo>
                  <a:pt x="3445" y="1523033"/>
                </a:lnTo>
                <a:lnTo>
                  <a:pt x="6073" y="1523033"/>
                </a:lnTo>
                <a:lnTo>
                  <a:pt x="7195" y="1523498"/>
                </a:lnTo>
                <a:lnTo>
                  <a:pt x="9054" y="1525356"/>
                </a:lnTo>
                <a:lnTo>
                  <a:pt x="9518" y="1526478"/>
                </a:lnTo>
                <a:lnTo>
                  <a:pt x="9518" y="1529106"/>
                </a:lnTo>
                <a:lnTo>
                  <a:pt x="9054" y="1530228"/>
                </a:lnTo>
                <a:lnTo>
                  <a:pt x="7195" y="1532087"/>
                </a:lnTo>
                <a:lnTo>
                  <a:pt x="6073" y="1532551"/>
                </a:lnTo>
                <a:close/>
              </a:path>
              <a:path w="9525" h="4483734">
                <a:moveTo>
                  <a:pt x="6073" y="1484957"/>
                </a:moveTo>
                <a:lnTo>
                  <a:pt x="3445" y="1484957"/>
                </a:lnTo>
                <a:lnTo>
                  <a:pt x="2323" y="1484492"/>
                </a:lnTo>
                <a:lnTo>
                  <a:pt x="464" y="1482634"/>
                </a:lnTo>
                <a:lnTo>
                  <a:pt x="0" y="1481512"/>
                </a:lnTo>
                <a:lnTo>
                  <a:pt x="0" y="1478883"/>
                </a:lnTo>
                <a:lnTo>
                  <a:pt x="464" y="1477761"/>
                </a:lnTo>
                <a:lnTo>
                  <a:pt x="2323" y="1475903"/>
                </a:lnTo>
                <a:lnTo>
                  <a:pt x="3445" y="1475438"/>
                </a:lnTo>
                <a:lnTo>
                  <a:pt x="6073" y="1475438"/>
                </a:lnTo>
                <a:lnTo>
                  <a:pt x="7195" y="1475903"/>
                </a:lnTo>
                <a:lnTo>
                  <a:pt x="9054" y="1477761"/>
                </a:lnTo>
                <a:lnTo>
                  <a:pt x="9518" y="1478883"/>
                </a:lnTo>
                <a:lnTo>
                  <a:pt x="9518" y="1481512"/>
                </a:lnTo>
                <a:lnTo>
                  <a:pt x="9054" y="1482634"/>
                </a:lnTo>
                <a:lnTo>
                  <a:pt x="7195" y="1484492"/>
                </a:lnTo>
                <a:lnTo>
                  <a:pt x="6073" y="1484957"/>
                </a:lnTo>
                <a:close/>
              </a:path>
              <a:path w="9525" h="4483734">
                <a:moveTo>
                  <a:pt x="6073" y="1437362"/>
                </a:moveTo>
                <a:lnTo>
                  <a:pt x="3445" y="1437362"/>
                </a:lnTo>
                <a:lnTo>
                  <a:pt x="2323" y="1436897"/>
                </a:lnTo>
                <a:lnTo>
                  <a:pt x="464" y="1435039"/>
                </a:lnTo>
                <a:lnTo>
                  <a:pt x="0" y="1433917"/>
                </a:lnTo>
                <a:lnTo>
                  <a:pt x="0" y="1431289"/>
                </a:lnTo>
                <a:lnTo>
                  <a:pt x="464" y="1430167"/>
                </a:lnTo>
                <a:lnTo>
                  <a:pt x="2323" y="1428308"/>
                </a:lnTo>
                <a:lnTo>
                  <a:pt x="3445" y="1427843"/>
                </a:lnTo>
                <a:lnTo>
                  <a:pt x="6073" y="1427843"/>
                </a:lnTo>
                <a:lnTo>
                  <a:pt x="7195" y="1428308"/>
                </a:lnTo>
                <a:lnTo>
                  <a:pt x="9054" y="1430167"/>
                </a:lnTo>
                <a:lnTo>
                  <a:pt x="9518" y="1431289"/>
                </a:lnTo>
                <a:lnTo>
                  <a:pt x="9518" y="1433917"/>
                </a:lnTo>
                <a:lnTo>
                  <a:pt x="9054" y="1435039"/>
                </a:lnTo>
                <a:lnTo>
                  <a:pt x="7195" y="1436897"/>
                </a:lnTo>
                <a:lnTo>
                  <a:pt x="6073" y="1437362"/>
                </a:lnTo>
                <a:close/>
              </a:path>
              <a:path w="9525" h="4483734">
                <a:moveTo>
                  <a:pt x="6073" y="1389767"/>
                </a:moveTo>
                <a:lnTo>
                  <a:pt x="3445" y="1389767"/>
                </a:lnTo>
                <a:lnTo>
                  <a:pt x="2323" y="1389302"/>
                </a:lnTo>
                <a:lnTo>
                  <a:pt x="464" y="1387444"/>
                </a:lnTo>
                <a:lnTo>
                  <a:pt x="0" y="1386322"/>
                </a:lnTo>
                <a:lnTo>
                  <a:pt x="0" y="1383693"/>
                </a:lnTo>
                <a:lnTo>
                  <a:pt x="464" y="1382572"/>
                </a:lnTo>
                <a:lnTo>
                  <a:pt x="2323" y="1380713"/>
                </a:lnTo>
                <a:lnTo>
                  <a:pt x="3445" y="1380248"/>
                </a:lnTo>
                <a:lnTo>
                  <a:pt x="6073" y="1380248"/>
                </a:lnTo>
                <a:lnTo>
                  <a:pt x="7195" y="1380713"/>
                </a:lnTo>
                <a:lnTo>
                  <a:pt x="9054" y="1382572"/>
                </a:lnTo>
                <a:lnTo>
                  <a:pt x="9518" y="1383693"/>
                </a:lnTo>
                <a:lnTo>
                  <a:pt x="9518" y="1386322"/>
                </a:lnTo>
                <a:lnTo>
                  <a:pt x="9054" y="1387444"/>
                </a:lnTo>
                <a:lnTo>
                  <a:pt x="7195" y="1389302"/>
                </a:lnTo>
                <a:lnTo>
                  <a:pt x="6073" y="1389767"/>
                </a:lnTo>
                <a:close/>
              </a:path>
              <a:path w="9525" h="4483734">
                <a:moveTo>
                  <a:pt x="6073" y="1342172"/>
                </a:moveTo>
                <a:lnTo>
                  <a:pt x="3445" y="1342172"/>
                </a:lnTo>
                <a:lnTo>
                  <a:pt x="2323" y="1341708"/>
                </a:lnTo>
                <a:lnTo>
                  <a:pt x="464" y="1339849"/>
                </a:lnTo>
                <a:lnTo>
                  <a:pt x="0" y="1338727"/>
                </a:lnTo>
                <a:lnTo>
                  <a:pt x="0" y="1336099"/>
                </a:lnTo>
                <a:lnTo>
                  <a:pt x="464" y="1334977"/>
                </a:lnTo>
                <a:lnTo>
                  <a:pt x="2323" y="1333118"/>
                </a:lnTo>
                <a:lnTo>
                  <a:pt x="3445" y="1332654"/>
                </a:lnTo>
                <a:lnTo>
                  <a:pt x="6073" y="1332654"/>
                </a:lnTo>
                <a:lnTo>
                  <a:pt x="7195" y="1333118"/>
                </a:lnTo>
                <a:lnTo>
                  <a:pt x="9054" y="1334977"/>
                </a:lnTo>
                <a:lnTo>
                  <a:pt x="9518" y="1336099"/>
                </a:lnTo>
                <a:lnTo>
                  <a:pt x="9518" y="1338727"/>
                </a:lnTo>
                <a:lnTo>
                  <a:pt x="9054" y="1339849"/>
                </a:lnTo>
                <a:lnTo>
                  <a:pt x="7195" y="1341708"/>
                </a:lnTo>
                <a:lnTo>
                  <a:pt x="6073" y="1342172"/>
                </a:lnTo>
                <a:close/>
              </a:path>
              <a:path w="9525" h="4483734">
                <a:moveTo>
                  <a:pt x="6073" y="1294578"/>
                </a:moveTo>
                <a:lnTo>
                  <a:pt x="3445" y="1294578"/>
                </a:lnTo>
                <a:lnTo>
                  <a:pt x="2323" y="1294113"/>
                </a:lnTo>
                <a:lnTo>
                  <a:pt x="464" y="1292254"/>
                </a:lnTo>
                <a:lnTo>
                  <a:pt x="0" y="1291133"/>
                </a:lnTo>
                <a:lnTo>
                  <a:pt x="0" y="1288504"/>
                </a:lnTo>
                <a:lnTo>
                  <a:pt x="464" y="1287382"/>
                </a:lnTo>
                <a:lnTo>
                  <a:pt x="2323" y="1285524"/>
                </a:lnTo>
                <a:lnTo>
                  <a:pt x="3445" y="1285059"/>
                </a:lnTo>
                <a:lnTo>
                  <a:pt x="6073" y="1285059"/>
                </a:lnTo>
                <a:lnTo>
                  <a:pt x="7195" y="1285524"/>
                </a:lnTo>
                <a:lnTo>
                  <a:pt x="9054" y="1287382"/>
                </a:lnTo>
                <a:lnTo>
                  <a:pt x="9518" y="1288504"/>
                </a:lnTo>
                <a:lnTo>
                  <a:pt x="9518" y="1291133"/>
                </a:lnTo>
                <a:lnTo>
                  <a:pt x="9054" y="1292254"/>
                </a:lnTo>
                <a:lnTo>
                  <a:pt x="7195" y="1294113"/>
                </a:lnTo>
                <a:lnTo>
                  <a:pt x="6073" y="1294578"/>
                </a:lnTo>
                <a:close/>
              </a:path>
              <a:path w="9525" h="4483734">
                <a:moveTo>
                  <a:pt x="6073" y="1246983"/>
                </a:moveTo>
                <a:lnTo>
                  <a:pt x="3445" y="1246983"/>
                </a:lnTo>
                <a:lnTo>
                  <a:pt x="2323" y="1246518"/>
                </a:lnTo>
                <a:lnTo>
                  <a:pt x="464" y="1244660"/>
                </a:lnTo>
                <a:lnTo>
                  <a:pt x="0" y="1243538"/>
                </a:lnTo>
                <a:lnTo>
                  <a:pt x="0" y="1240909"/>
                </a:lnTo>
                <a:lnTo>
                  <a:pt x="464" y="1239787"/>
                </a:lnTo>
                <a:lnTo>
                  <a:pt x="2323" y="1237929"/>
                </a:lnTo>
                <a:lnTo>
                  <a:pt x="3445" y="1237464"/>
                </a:lnTo>
                <a:lnTo>
                  <a:pt x="6073" y="1237464"/>
                </a:lnTo>
                <a:lnTo>
                  <a:pt x="7195" y="1237929"/>
                </a:lnTo>
                <a:lnTo>
                  <a:pt x="9054" y="1239787"/>
                </a:lnTo>
                <a:lnTo>
                  <a:pt x="9518" y="1240909"/>
                </a:lnTo>
                <a:lnTo>
                  <a:pt x="9518" y="1243538"/>
                </a:lnTo>
                <a:lnTo>
                  <a:pt x="9054" y="1244660"/>
                </a:lnTo>
                <a:lnTo>
                  <a:pt x="7195" y="1246518"/>
                </a:lnTo>
                <a:lnTo>
                  <a:pt x="6073" y="1246983"/>
                </a:lnTo>
                <a:close/>
              </a:path>
              <a:path w="9525" h="4483734">
                <a:moveTo>
                  <a:pt x="6073" y="1199388"/>
                </a:moveTo>
                <a:lnTo>
                  <a:pt x="3445" y="1199388"/>
                </a:lnTo>
                <a:lnTo>
                  <a:pt x="2323" y="1198923"/>
                </a:lnTo>
                <a:lnTo>
                  <a:pt x="464" y="1197065"/>
                </a:lnTo>
                <a:lnTo>
                  <a:pt x="0" y="1195943"/>
                </a:lnTo>
                <a:lnTo>
                  <a:pt x="0" y="1193314"/>
                </a:lnTo>
                <a:lnTo>
                  <a:pt x="464" y="1192192"/>
                </a:lnTo>
                <a:lnTo>
                  <a:pt x="2323" y="1190334"/>
                </a:lnTo>
                <a:lnTo>
                  <a:pt x="3445" y="1189869"/>
                </a:lnTo>
                <a:lnTo>
                  <a:pt x="6073" y="1189869"/>
                </a:lnTo>
                <a:lnTo>
                  <a:pt x="7195" y="1190334"/>
                </a:lnTo>
                <a:lnTo>
                  <a:pt x="9054" y="1192192"/>
                </a:lnTo>
                <a:lnTo>
                  <a:pt x="9518" y="1193314"/>
                </a:lnTo>
                <a:lnTo>
                  <a:pt x="9518" y="1195943"/>
                </a:lnTo>
                <a:lnTo>
                  <a:pt x="9054" y="1197065"/>
                </a:lnTo>
                <a:lnTo>
                  <a:pt x="7195" y="1198923"/>
                </a:lnTo>
                <a:lnTo>
                  <a:pt x="6073" y="1199388"/>
                </a:lnTo>
                <a:close/>
              </a:path>
              <a:path w="9525" h="4483734">
                <a:moveTo>
                  <a:pt x="6073" y="1151793"/>
                </a:moveTo>
                <a:lnTo>
                  <a:pt x="3445" y="1151793"/>
                </a:lnTo>
                <a:lnTo>
                  <a:pt x="2323" y="1151329"/>
                </a:lnTo>
                <a:lnTo>
                  <a:pt x="464" y="1149470"/>
                </a:lnTo>
                <a:lnTo>
                  <a:pt x="0" y="1148348"/>
                </a:lnTo>
                <a:lnTo>
                  <a:pt x="0" y="1145719"/>
                </a:lnTo>
                <a:lnTo>
                  <a:pt x="464" y="1144598"/>
                </a:lnTo>
                <a:lnTo>
                  <a:pt x="2323" y="1142739"/>
                </a:lnTo>
                <a:lnTo>
                  <a:pt x="3445" y="1142274"/>
                </a:lnTo>
                <a:lnTo>
                  <a:pt x="6073" y="1142274"/>
                </a:lnTo>
                <a:lnTo>
                  <a:pt x="7195" y="1142739"/>
                </a:lnTo>
                <a:lnTo>
                  <a:pt x="9054" y="1144598"/>
                </a:lnTo>
                <a:lnTo>
                  <a:pt x="9518" y="1145719"/>
                </a:lnTo>
                <a:lnTo>
                  <a:pt x="9518" y="1148348"/>
                </a:lnTo>
                <a:lnTo>
                  <a:pt x="9054" y="1149470"/>
                </a:lnTo>
                <a:lnTo>
                  <a:pt x="7195" y="1151329"/>
                </a:lnTo>
                <a:lnTo>
                  <a:pt x="6073" y="1151793"/>
                </a:lnTo>
                <a:close/>
              </a:path>
              <a:path w="9525" h="4483734">
                <a:moveTo>
                  <a:pt x="6073" y="1104198"/>
                </a:moveTo>
                <a:lnTo>
                  <a:pt x="3445" y="1104198"/>
                </a:lnTo>
                <a:lnTo>
                  <a:pt x="2323" y="1103734"/>
                </a:lnTo>
                <a:lnTo>
                  <a:pt x="464" y="1101876"/>
                </a:lnTo>
                <a:lnTo>
                  <a:pt x="0" y="1100753"/>
                </a:lnTo>
                <a:lnTo>
                  <a:pt x="0" y="1098125"/>
                </a:lnTo>
                <a:lnTo>
                  <a:pt x="464" y="1097003"/>
                </a:lnTo>
                <a:lnTo>
                  <a:pt x="2323" y="1095144"/>
                </a:lnTo>
                <a:lnTo>
                  <a:pt x="3445" y="1094680"/>
                </a:lnTo>
                <a:lnTo>
                  <a:pt x="6073" y="1094680"/>
                </a:lnTo>
                <a:lnTo>
                  <a:pt x="7195" y="1095144"/>
                </a:lnTo>
                <a:lnTo>
                  <a:pt x="9054" y="1097003"/>
                </a:lnTo>
                <a:lnTo>
                  <a:pt x="9518" y="1098125"/>
                </a:lnTo>
                <a:lnTo>
                  <a:pt x="9518" y="1100753"/>
                </a:lnTo>
                <a:lnTo>
                  <a:pt x="9054" y="1101876"/>
                </a:lnTo>
                <a:lnTo>
                  <a:pt x="7195" y="1103734"/>
                </a:lnTo>
                <a:lnTo>
                  <a:pt x="6073" y="1104198"/>
                </a:lnTo>
                <a:close/>
              </a:path>
              <a:path w="9525" h="4483734">
                <a:moveTo>
                  <a:pt x="6073" y="1056604"/>
                </a:moveTo>
                <a:lnTo>
                  <a:pt x="3445" y="1056604"/>
                </a:lnTo>
                <a:lnTo>
                  <a:pt x="2323" y="1056139"/>
                </a:lnTo>
                <a:lnTo>
                  <a:pt x="464" y="1054280"/>
                </a:lnTo>
                <a:lnTo>
                  <a:pt x="0" y="1053159"/>
                </a:lnTo>
                <a:lnTo>
                  <a:pt x="0" y="1050530"/>
                </a:lnTo>
                <a:lnTo>
                  <a:pt x="464" y="1049408"/>
                </a:lnTo>
                <a:lnTo>
                  <a:pt x="2323" y="1047550"/>
                </a:lnTo>
                <a:lnTo>
                  <a:pt x="3445" y="1047085"/>
                </a:lnTo>
                <a:lnTo>
                  <a:pt x="6073" y="1047085"/>
                </a:lnTo>
                <a:lnTo>
                  <a:pt x="7195" y="1047550"/>
                </a:lnTo>
                <a:lnTo>
                  <a:pt x="9054" y="1049408"/>
                </a:lnTo>
                <a:lnTo>
                  <a:pt x="9518" y="1050530"/>
                </a:lnTo>
                <a:lnTo>
                  <a:pt x="9518" y="1053159"/>
                </a:lnTo>
                <a:lnTo>
                  <a:pt x="9054" y="1054280"/>
                </a:lnTo>
                <a:lnTo>
                  <a:pt x="7195" y="1056139"/>
                </a:lnTo>
                <a:lnTo>
                  <a:pt x="6073" y="1056604"/>
                </a:lnTo>
                <a:close/>
              </a:path>
              <a:path w="9525" h="4483734">
                <a:moveTo>
                  <a:pt x="6073" y="1009009"/>
                </a:moveTo>
                <a:lnTo>
                  <a:pt x="3445" y="1009009"/>
                </a:lnTo>
                <a:lnTo>
                  <a:pt x="2323" y="1008544"/>
                </a:lnTo>
                <a:lnTo>
                  <a:pt x="464" y="1006686"/>
                </a:lnTo>
                <a:lnTo>
                  <a:pt x="0" y="1005564"/>
                </a:lnTo>
                <a:lnTo>
                  <a:pt x="0" y="1002935"/>
                </a:lnTo>
                <a:lnTo>
                  <a:pt x="464" y="1001814"/>
                </a:lnTo>
                <a:lnTo>
                  <a:pt x="2323" y="999955"/>
                </a:lnTo>
                <a:lnTo>
                  <a:pt x="3445" y="999490"/>
                </a:lnTo>
                <a:lnTo>
                  <a:pt x="6073" y="999490"/>
                </a:lnTo>
                <a:lnTo>
                  <a:pt x="7195" y="999955"/>
                </a:lnTo>
                <a:lnTo>
                  <a:pt x="9054" y="1001814"/>
                </a:lnTo>
                <a:lnTo>
                  <a:pt x="9518" y="1002935"/>
                </a:lnTo>
                <a:lnTo>
                  <a:pt x="9518" y="1005564"/>
                </a:lnTo>
                <a:lnTo>
                  <a:pt x="9054" y="1006686"/>
                </a:lnTo>
                <a:lnTo>
                  <a:pt x="7195" y="1008544"/>
                </a:lnTo>
                <a:lnTo>
                  <a:pt x="6073" y="1009009"/>
                </a:lnTo>
                <a:close/>
              </a:path>
              <a:path w="9525" h="4483734">
                <a:moveTo>
                  <a:pt x="6073" y="961414"/>
                </a:moveTo>
                <a:lnTo>
                  <a:pt x="3445" y="961414"/>
                </a:lnTo>
                <a:lnTo>
                  <a:pt x="2323" y="960949"/>
                </a:lnTo>
                <a:lnTo>
                  <a:pt x="464" y="959091"/>
                </a:lnTo>
                <a:lnTo>
                  <a:pt x="0" y="957969"/>
                </a:lnTo>
                <a:lnTo>
                  <a:pt x="0" y="955341"/>
                </a:lnTo>
                <a:lnTo>
                  <a:pt x="464" y="954219"/>
                </a:lnTo>
                <a:lnTo>
                  <a:pt x="2323" y="952360"/>
                </a:lnTo>
                <a:lnTo>
                  <a:pt x="3445" y="951895"/>
                </a:lnTo>
                <a:lnTo>
                  <a:pt x="6073" y="951895"/>
                </a:lnTo>
                <a:lnTo>
                  <a:pt x="7195" y="952360"/>
                </a:lnTo>
                <a:lnTo>
                  <a:pt x="9054" y="954219"/>
                </a:lnTo>
                <a:lnTo>
                  <a:pt x="9518" y="955341"/>
                </a:lnTo>
                <a:lnTo>
                  <a:pt x="9518" y="957969"/>
                </a:lnTo>
                <a:lnTo>
                  <a:pt x="9054" y="959091"/>
                </a:lnTo>
                <a:lnTo>
                  <a:pt x="7195" y="960949"/>
                </a:lnTo>
                <a:lnTo>
                  <a:pt x="6073" y="961414"/>
                </a:lnTo>
                <a:close/>
              </a:path>
              <a:path w="9525" h="4483734">
                <a:moveTo>
                  <a:pt x="6073" y="913819"/>
                </a:moveTo>
                <a:lnTo>
                  <a:pt x="3445" y="913819"/>
                </a:lnTo>
                <a:lnTo>
                  <a:pt x="2323" y="913354"/>
                </a:lnTo>
                <a:lnTo>
                  <a:pt x="464" y="911496"/>
                </a:lnTo>
                <a:lnTo>
                  <a:pt x="0" y="910374"/>
                </a:lnTo>
                <a:lnTo>
                  <a:pt x="0" y="907746"/>
                </a:lnTo>
                <a:lnTo>
                  <a:pt x="464" y="906624"/>
                </a:lnTo>
                <a:lnTo>
                  <a:pt x="2323" y="904765"/>
                </a:lnTo>
                <a:lnTo>
                  <a:pt x="3445" y="904301"/>
                </a:lnTo>
                <a:lnTo>
                  <a:pt x="6073" y="904301"/>
                </a:lnTo>
                <a:lnTo>
                  <a:pt x="7195" y="904765"/>
                </a:lnTo>
                <a:lnTo>
                  <a:pt x="9054" y="906624"/>
                </a:lnTo>
                <a:lnTo>
                  <a:pt x="9518" y="907746"/>
                </a:lnTo>
                <a:lnTo>
                  <a:pt x="9518" y="910374"/>
                </a:lnTo>
                <a:lnTo>
                  <a:pt x="9054" y="911496"/>
                </a:lnTo>
                <a:lnTo>
                  <a:pt x="7195" y="913354"/>
                </a:lnTo>
                <a:lnTo>
                  <a:pt x="6073" y="913819"/>
                </a:lnTo>
                <a:close/>
              </a:path>
              <a:path w="9525" h="4483734">
                <a:moveTo>
                  <a:pt x="6073" y="866224"/>
                </a:moveTo>
                <a:lnTo>
                  <a:pt x="3445" y="866224"/>
                </a:lnTo>
                <a:lnTo>
                  <a:pt x="2323" y="865760"/>
                </a:lnTo>
                <a:lnTo>
                  <a:pt x="464" y="863901"/>
                </a:lnTo>
                <a:lnTo>
                  <a:pt x="0" y="862779"/>
                </a:lnTo>
                <a:lnTo>
                  <a:pt x="0" y="860151"/>
                </a:lnTo>
                <a:lnTo>
                  <a:pt x="464" y="859029"/>
                </a:lnTo>
                <a:lnTo>
                  <a:pt x="2323" y="857170"/>
                </a:lnTo>
                <a:lnTo>
                  <a:pt x="3445" y="856706"/>
                </a:lnTo>
                <a:lnTo>
                  <a:pt x="6073" y="856706"/>
                </a:lnTo>
                <a:lnTo>
                  <a:pt x="7195" y="857170"/>
                </a:lnTo>
                <a:lnTo>
                  <a:pt x="9054" y="859029"/>
                </a:lnTo>
                <a:lnTo>
                  <a:pt x="9518" y="860151"/>
                </a:lnTo>
                <a:lnTo>
                  <a:pt x="9518" y="862779"/>
                </a:lnTo>
                <a:lnTo>
                  <a:pt x="9054" y="863901"/>
                </a:lnTo>
                <a:lnTo>
                  <a:pt x="7195" y="865760"/>
                </a:lnTo>
                <a:lnTo>
                  <a:pt x="6073" y="866224"/>
                </a:lnTo>
                <a:close/>
              </a:path>
              <a:path w="9525" h="4483734">
                <a:moveTo>
                  <a:pt x="6073" y="818630"/>
                </a:moveTo>
                <a:lnTo>
                  <a:pt x="3445" y="818630"/>
                </a:lnTo>
                <a:lnTo>
                  <a:pt x="2323" y="818165"/>
                </a:lnTo>
                <a:lnTo>
                  <a:pt x="464" y="816307"/>
                </a:lnTo>
                <a:lnTo>
                  <a:pt x="0" y="815185"/>
                </a:lnTo>
                <a:lnTo>
                  <a:pt x="0" y="812556"/>
                </a:lnTo>
                <a:lnTo>
                  <a:pt x="464" y="811434"/>
                </a:lnTo>
                <a:lnTo>
                  <a:pt x="2323" y="809576"/>
                </a:lnTo>
                <a:lnTo>
                  <a:pt x="3445" y="809111"/>
                </a:lnTo>
                <a:lnTo>
                  <a:pt x="6073" y="809111"/>
                </a:lnTo>
                <a:lnTo>
                  <a:pt x="7195" y="809576"/>
                </a:lnTo>
                <a:lnTo>
                  <a:pt x="9054" y="811434"/>
                </a:lnTo>
                <a:lnTo>
                  <a:pt x="9518" y="812556"/>
                </a:lnTo>
                <a:lnTo>
                  <a:pt x="9518" y="815185"/>
                </a:lnTo>
                <a:lnTo>
                  <a:pt x="9054" y="816307"/>
                </a:lnTo>
                <a:lnTo>
                  <a:pt x="7195" y="818165"/>
                </a:lnTo>
                <a:lnTo>
                  <a:pt x="6073" y="818630"/>
                </a:lnTo>
                <a:close/>
              </a:path>
              <a:path w="9525" h="4483734">
                <a:moveTo>
                  <a:pt x="6073" y="771035"/>
                </a:moveTo>
                <a:lnTo>
                  <a:pt x="3445" y="771035"/>
                </a:lnTo>
                <a:lnTo>
                  <a:pt x="2323" y="770570"/>
                </a:lnTo>
                <a:lnTo>
                  <a:pt x="464" y="768712"/>
                </a:lnTo>
                <a:lnTo>
                  <a:pt x="0" y="767590"/>
                </a:lnTo>
                <a:lnTo>
                  <a:pt x="0" y="764961"/>
                </a:lnTo>
                <a:lnTo>
                  <a:pt x="464" y="763840"/>
                </a:lnTo>
                <a:lnTo>
                  <a:pt x="2323" y="761981"/>
                </a:lnTo>
                <a:lnTo>
                  <a:pt x="3445" y="761516"/>
                </a:lnTo>
                <a:lnTo>
                  <a:pt x="6073" y="761516"/>
                </a:lnTo>
                <a:lnTo>
                  <a:pt x="7195" y="761981"/>
                </a:lnTo>
                <a:lnTo>
                  <a:pt x="9054" y="763840"/>
                </a:lnTo>
                <a:lnTo>
                  <a:pt x="9518" y="764961"/>
                </a:lnTo>
                <a:lnTo>
                  <a:pt x="9518" y="767590"/>
                </a:lnTo>
                <a:lnTo>
                  <a:pt x="9054" y="768712"/>
                </a:lnTo>
                <a:lnTo>
                  <a:pt x="7195" y="770570"/>
                </a:lnTo>
                <a:lnTo>
                  <a:pt x="6073" y="771035"/>
                </a:lnTo>
                <a:close/>
              </a:path>
              <a:path w="9525" h="4483734">
                <a:moveTo>
                  <a:pt x="6073" y="723440"/>
                </a:moveTo>
                <a:lnTo>
                  <a:pt x="3445" y="723440"/>
                </a:lnTo>
                <a:lnTo>
                  <a:pt x="2323" y="722976"/>
                </a:lnTo>
                <a:lnTo>
                  <a:pt x="464" y="721117"/>
                </a:lnTo>
                <a:lnTo>
                  <a:pt x="0" y="719995"/>
                </a:lnTo>
                <a:lnTo>
                  <a:pt x="0" y="717366"/>
                </a:lnTo>
                <a:lnTo>
                  <a:pt x="464" y="716244"/>
                </a:lnTo>
                <a:lnTo>
                  <a:pt x="2323" y="714386"/>
                </a:lnTo>
                <a:lnTo>
                  <a:pt x="3445" y="713921"/>
                </a:lnTo>
                <a:lnTo>
                  <a:pt x="6073" y="713921"/>
                </a:lnTo>
                <a:lnTo>
                  <a:pt x="7195" y="714386"/>
                </a:lnTo>
                <a:lnTo>
                  <a:pt x="9054" y="716244"/>
                </a:lnTo>
                <a:lnTo>
                  <a:pt x="9518" y="717366"/>
                </a:lnTo>
                <a:lnTo>
                  <a:pt x="9518" y="719995"/>
                </a:lnTo>
                <a:lnTo>
                  <a:pt x="9054" y="721117"/>
                </a:lnTo>
                <a:lnTo>
                  <a:pt x="7195" y="722976"/>
                </a:lnTo>
                <a:lnTo>
                  <a:pt x="6073" y="723440"/>
                </a:lnTo>
                <a:close/>
              </a:path>
              <a:path w="9525" h="4483734">
                <a:moveTo>
                  <a:pt x="6073" y="675845"/>
                </a:moveTo>
                <a:lnTo>
                  <a:pt x="3445" y="675845"/>
                </a:lnTo>
                <a:lnTo>
                  <a:pt x="2323" y="675381"/>
                </a:lnTo>
                <a:lnTo>
                  <a:pt x="464" y="673522"/>
                </a:lnTo>
                <a:lnTo>
                  <a:pt x="0" y="672400"/>
                </a:lnTo>
                <a:lnTo>
                  <a:pt x="0" y="669772"/>
                </a:lnTo>
                <a:lnTo>
                  <a:pt x="464" y="668650"/>
                </a:lnTo>
                <a:lnTo>
                  <a:pt x="2323" y="666791"/>
                </a:lnTo>
                <a:lnTo>
                  <a:pt x="3445" y="666326"/>
                </a:lnTo>
                <a:lnTo>
                  <a:pt x="6073" y="666326"/>
                </a:lnTo>
                <a:lnTo>
                  <a:pt x="7195" y="666791"/>
                </a:lnTo>
                <a:lnTo>
                  <a:pt x="9054" y="668650"/>
                </a:lnTo>
                <a:lnTo>
                  <a:pt x="9518" y="669772"/>
                </a:lnTo>
                <a:lnTo>
                  <a:pt x="9518" y="672400"/>
                </a:lnTo>
                <a:lnTo>
                  <a:pt x="9054" y="673522"/>
                </a:lnTo>
                <a:lnTo>
                  <a:pt x="7195" y="675381"/>
                </a:lnTo>
                <a:lnTo>
                  <a:pt x="6073" y="675845"/>
                </a:lnTo>
                <a:close/>
              </a:path>
              <a:path w="9525" h="4483734">
                <a:moveTo>
                  <a:pt x="6073" y="628250"/>
                </a:moveTo>
                <a:lnTo>
                  <a:pt x="3445" y="628250"/>
                </a:lnTo>
                <a:lnTo>
                  <a:pt x="2323" y="627786"/>
                </a:lnTo>
                <a:lnTo>
                  <a:pt x="464" y="625928"/>
                </a:lnTo>
                <a:lnTo>
                  <a:pt x="0" y="624805"/>
                </a:lnTo>
                <a:lnTo>
                  <a:pt x="0" y="622177"/>
                </a:lnTo>
                <a:lnTo>
                  <a:pt x="464" y="621055"/>
                </a:lnTo>
                <a:lnTo>
                  <a:pt x="2323" y="619196"/>
                </a:lnTo>
                <a:lnTo>
                  <a:pt x="3445" y="618732"/>
                </a:lnTo>
                <a:lnTo>
                  <a:pt x="6073" y="618732"/>
                </a:lnTo>
                <a:lnTo>
                  <a:pt x="7195" y="619196"/>
                </a:lnTo>
                <a:lnTo>
                  <a:pt x="9054" y="621055"/>
                </a:lnTo>
                <a:lnTo>
                  <a:pt x="9518" y="622177"/>
                </a:lnTo>
                <a:lnTo>
                  <a:pt x="9518" y="624805"/>
                </a:lnTo>
                <a:lnTo>
                  <a:pt x="9054" y="625928"/>
                </a:lnTo>
                <a:lnTo>
                  <a:pt x="7195" y="627786"/>
                </a:lnTo>
                <a:lnTo>
                  <a:pt x="6073" y="628250"/>
                </a:lnTo>
                <a:close/>
              </a:path>
              <a:path w="9525" h="4483734">
                <a:moveTo>
                  <a:pt x="6073" y="580656"/>
                </a:moveTo>
                <a:lnTo>
                  <a:pt x="3445" y="580656"/>
                </a:lnTo>
                <a:lnTo>
                  <a:pt x="2323" y="580191"/>
                </a:lnTo>
                <a:lnTo>
                  <a:pt x="464" y="578333"/>
                </a:lnTo>
                <a:lnTo>
                  <a:pt x="0" y="577211"/>
                </a:lnTo>
                <a:lnTo>
                  <a:pt x="0" y="574582"/>
                </a:lnTo>
                <a:lnTo>
                  <a:pt x="464" y="573460"/>
                </a:lnTo>
                <a:lnTo>
                  <a:pt x="2323" y="571602"/>
                </a:lnTo>
                <a:lnTo>
                  <a:pt x="3445" y="571137"/>
                </a:lnTo>
                <a:lnTo>
                  <a:pt x="6073" y="571137"/>
                </a:lnTo>
                <a:lnTo>
                  <a:pt x="7195" y="571602"/>
                </a:lnTo>
                <a:lnTo>
                  <a:pt x="9054" y="573460"/>
                </a:lnTo>
                <a:lnTo>
                  <a:pt x="9518" y="574582"/>
                </a:lnTo>
                <a:lnTo>
                  <a:pt x="9518" y="577211"/>
                </a:lnTo>
                <a:lnTo>
                  <a:pt x="9054" y="578333"/>
                </a:lnTo>
                <a:lnTo>
                  <a:pt x="7195" y="580191"/>
                </a:lnTo>
                <a:lnTo>
                  <a:pt x="6073" y="580656"/>
                </a:lnTo>
                <a:close/>
              </a:path>
              <a:path w="9525" h="4483734">
                <a:moveTo>
                  <a:pt x="6073" y="533061"/>
                </a:moveTo>
                <a:lnTo>
                  <a:pt x="3445" y="533061"/>
                </a:lnTo>
                <a:lnTo>
                  <a:pt x="2323" y="532596"/>
                </a:lnTo>
                <a:lnTo>
                  <a:pt x="464" y="530738"/>
                </a:lnTo>
                <a:lnTo>
                  <a:pt x="0" y="529616"/>
                </a:lnTo>
                <a:lnTo>
                  <a:pt x="0" y="526987"/>
                </a:lnTo>
                <a:lnTo>
                  <a:pt x="464" y="525866"/>
                </a:lnTo>
                <a:lnTo>
                  <a:pt x="2323" y="524007"/>
                </a:lnTo>
                <a:lnTo>
                  <a:pt x="3445" y="523542"/>
                </a:lnTo>
                <a:lnTo>
                  <a:pt x="6073" y="523542"/>
                </a:lnTo>
                <a:lnTo>
                  <a:pt x="7195" y="524007"/>
                </a:lnTo>
                <a:lnTo>
                  <a:pt x="9054" y="525866"/>
                </a:lnTo>
                <a:lnTo>
                  <a:pt x="9518" y="526987"/>
                </a:lnTo>
                <a:lnTo>
                  <a:pt x="9518" y="529616"/>
                </a:lnTo>
                <a:lnTo>
                  <a:pt x="9054" y="530738"/>
                </a:lnTo>
                <a:lnTo>
                  <a:pt x="7195" y="532596"/>
                </a:lnTo>
                <a:lnTo>
                  <a:pt x="6073" y="533061"/>
                </a:lnTo>
                <a:close/>
              </a:path>
              <a:path w="9525" h="4483734">
                <a:moveTo>
                  <a:pt x="6073" y="485466"/>
                </a:moveTo>
                <a:lnTo>
                  <a:pt x="3445" y="485466"/>
                </a:lnTo>
                <a:lnTo>
                  <a:pt x="2323" y="485002"/>
                </a:lnTo>
                <a:lnTo>
                  <a:pt x="464" y="483143"/>
                </a:lnTo>
                <a:lnTo>
                  <a:pt x="0" y="482021"/>
                </a:lnTo>
                <a:lnTo>
                  <a:pt x="0" y="479393"/>
                </a:lnTo>
                <a:lnTo>
                  <a:pt x="464" y="478271"/>
                </a:lnTo>
                <a:lnTo>
                  <a:pt x="2323" y="476412"/>
                </a:lnTo>
                <a:lnTo>
                  <a:pt x="3445" y="475947"/>
                </a:lnTo>
                <a:lnTo>
                  <a:pt x="6073" y="475947"/>
                </a:lnTo>
                <a:lnTo>
                  <a:pt x="7195" y="476412"/>
                </a:lnTo>
                <a:lnTo>
                  <a:pt x="9054" y="478271"/>
                </a:lnTo>
                <a:lnTo>
                  <a:pt x="9518" y="479393"/>
                </a:lnTo>
                <a:lnTo>
                  <a:pt x="9518" y="482021"/>
                </a:lnTo>
                <a:lnTo>
                  <a:pt x="9054" y="483143"/>
                </a:lnTo>
                <a:lnTo>
                  <a:pt x="7195" y="485002"/>
                </a:lnTo>
                <a:lnTo>
                  <a:pt x="6073" y="485466"/>
                </a:lnTo>
                <a:close/>
              </a:path>
              <a:path w="9525" h="4483734">
                <a:moveTo>
                  <a:pt x="6073" y="437871"/>
                </a:moveTo>
                <a:lnTo>
                  <a:pt x="3445" y="437871"/>
                </a:lnTo>
                <a:lnTo>
                  <a:pt x="2323" y="437407"/>
                </a:lnTo>
                <a:lnTo>
                  <a:pt x="464" y="435548"/>
                </a:lnTo>
                <a:lnTo>
                  <a:pt x="0" y="434426"/>
                </a:lnTo>
                <a:lnTo>
                  <a:pt x="0" y="431798"/>
                </a:lnTo>
                <a:lnTo>
                  <a:pt x="464" y="430676"/>
                </a:lnTo>
                <a:lnTo>
                  <a:pt x="2323" y="428817"/>
                </a:lnTo>
                <a:lnTo>
                  <a:pt x="3445" y="428353"/>
                </a:lnTo>
                <a:lnTo>
                  <a:pt x="6073" y="428353"/>
                </a:lnTo>
                <a:lnTo>
                  <a:pt x="7195" y="428817"/>
                </a:lnTo>
                <a:lnTo>
                  <a:pt x="9054" y="430676"/>
                </a:lnTo>
                <a:lnTo>
                  <a:pt x="9518" y="431798"/>
                </a:lnTo>
                <a:lnTo>
                  <a:pt x="9518" y="434426"/>
                </a:lnTo>
                <a:lnTo>
                  <a:pt x="9054" y="435548"/>
                </a:lnTo>
                <a:lnTo>
                  <a:pt x="7195" y="437407"/>
                </a:lnTo>
                <a:lnTo>
                  <a:pt x="6073" y="437871"/>
                </a:lnTo>
                <a:close/>
              </a:path>
              <a:path w="9525" h="4483734">
                <a:moveTo>
                  <a:pt x="6073" y="390277"/>
                </a:moveTo>
                <a:lnTo>
                  <a:pt x="3445" y="390277"/>
                </a:lnTo>
                <a:lnTo>
                  <a:pt x="2323" y="389812"/>
                </a:lnTo>
                <a:lnTo>
                  <a:pt x="464" y="387953"/>
                </a:lnTo>
                <a:lnTo>
                  <a:pt x="0" y="386831"/>
                </a:lnTo>
                <a:lnTo>
                  <a:pt x="0" y="384203"/>
                </a:lnTo>
                <a:lnTo>
                  <a:pt x="464" y="383081"/>
                </a:lnTo>
                <a:lnTo>
                  <a:pt x="2323" y="381223"/>
                </a:lnTo>
                <a:lnTo>
                  <a:pt x="3445" y="380758"/>
                </a:lnTo>
                <a:lnTo>
                  <a:pt x="6073" y="380758"/>
                </a:lnTo>
                <a:lnTo>
                  <a:pt x="7195" y="381223"/>
                </a:lnTo>
                <a:lnTo>
                  <a:pt x="9054" y="383081"/>
                </a:lnTo>
                <a:lnTo>
                  <a:pt x="9518" y="384203"/>
                </a:lnTo>
                <a:lnTo>
                  <a:pt x="9518" y="386831"/>
                </a:lnTo>
                <a:lnTo>
                  <a:pt x="9054" y="387953"/>
                </a:lnTo>
                <a:lnTo>
                  <a:pt x="7195" y="389812"/>
                </a:lnTo>
                <a:lnTo>
                  <a:pt x="6073" y="390277"/>
                </a:lnTo>
                <a:close/>
              </a:path>
              <a:path w="9525" h="4483734">
                <a:moveTo>
                  <a:pt x="6073" y="342682"/>
                </a:moveTo>
                <a:lnTo>
                  <a:pt x="3445" y="342682"/>
                </a:lnTo>
                <a:lnTo>
                  <a:pt x="2323" y="342217"/>
                </a:lnTo>
                <a:lnTo>
                  <a:pt x="464" y="340359"/>
                </a:lnTo>
                <a:lnTo>
                  <a:pt x="0" y="339237"/>
                </a:lnTo>
                <a:lnTo>
                  <a:pt x="0" y="336608"/>
                </a:lnTo>
                <a:lnTo>
                  <a:pt x="464" y="335486"/>
                </a:lnTo>
                <a:lnTo>
                  <a:pt x="2323" y="333628"/>
                </a:lnTo>
                <a:lnTo>
                  <a:pt x="3445" y="333163"/>
                </a:lnTo>
                <a:lnTo>
                  <a:pt x="6073" y="333163"/>
                </a:lnTo>
                <a:lnTo>
                  <a:pt x="7195" y="333628"/>
                </a:lnTo>
                <a:lnTo>
                  <a:pt x="9054" y="335486"/>
                </a:lnTo>
                <a:lnTo>
                  <a:pt x="9518" y="336608"/>
                </a:lnTo>
                <a:lnTo>
                  <a:pt x="9518" y="339237"/>
                </a:lnTo>
                <a:lnTo>
                  <a:pt x="9054" y="340359"/>
                </a:lnTo>
                <a:lnTo>
                  <a:pt x="7195" y="342217"/>
                </a:lnTo>
                <a:lnTo>
                  <a:pt x="6073" y="342682"/>
                </a:lnTo>
                <a:close/>
              </a:path>
              <a:path w="9525" h="4483734">
                <a:moveTo>
                  <a:pt x="6073" y="295087"/>
                </a:moveTo>
                <a:lnTo>
                  <a:pt x="3445" y="295087"/>
                </a:lnTo>
                <a:lnTo>
                  <a:pt x="2323" y="294622"/>
                </a:lnTo>
                <a:lnTo>
                  <a:pt x="464" y="292764"/>
                </a:lnTo>
                <a:lnTo>
                  <a:pt x="0" y="291642"/>
                </a:lnTo>
                <a:lnTo>
                  <a:pt x="0" y="289014"/>
                </a:lnTo>
                <a:lnTo>
                  <a:pt x="464" y="287892"/>
                </a:lnTo>
                <a:lnTo>
                  <a:pt x="2323" y="286033"/>
                </a:lnTo>
                <a:lnTo>
                  <a:pt x="3445" y="285568"/>
                </a:lnTo>
                <a:lnTo>
                  <a:pt x="6073" y="285568"/>
                </a:lnTo>
                <a:lnTo>
                  <a:pt x="7195" y="286033"/>
                </a:lnTo>
                <a:lnTo>
                  <a:pt x="9054" y="287892"/>
                </a:lnTo>
                <a:lnTo>
                  <a:pt x="9518" y="289014"/>
                </a:lnTo>
                <a:lnTo>
                  <a:pt x="9518" y="291642"/>
                </a:lnTo>
                <a:lnTo>
                  <a:pt x="9054" y="292764"/>
                </a:lnTo>
                <a:lnTo>
                  <a:pt x="7195" y="294622"/>
                </a:lnTo>
                <a:lnTo>
                  <a:pt x="6073" y="295087"/>
                </a:lnTo>
                <a:close/>
              </a:path>
              <a:path w="9525" h="4483734">
                <a:moveTo>
                  <a:pt x="6073" y="247492"/>
                </a:moveTo>
                <a:lnTo>
                  <a:pt x="3445" y="247492"/>
                </a:lnTo>
                <a:lnTo>
                  <a:pt x="2323" y="247028"/>
                </a:lnTo>
                <a:lnTo>
                  <a:pt x="464" y="245169"/>
                </a:lnTo>
                <a:lnTo>
                  <a:pt x="0" y="244047"/>
                </a:lnTo>
                <a:lnTo>
                  <a:pt x="0" y="241419"/>
                </a:lnTo>
                <a:lnTo>
                  <a:pt x="464" y="240297"/>
                </a:lnTo>
                <a:lnTo>
                  <a:pt x="2323" y="238438"/>
                </a:lnTo>
                <a:lnTo>
                  <a:pt x="3445" y="237973"/>
                </a:lnTo>
                <a:lnTo>
                  <a:pt x="6073" y="237973"/>
                </a:lnTo>
                <a:lnTo>
                  <a:pt x="7195" y="238438"/>
                </a:lnTo>
                <a:lnTo>
                  <a:pt x="9054" y="240297"/>
                </a:lnTo>
                <a:lnTo>
                  <a:pt x="9518" y="241419"/>
                </a:lnTo>
                <a:lnTo>
                  <a:pt x="9518" y="244047"/>
                </a:lnTo>
                <a:lnTo>
                  <a:pt x="9054" y="245169"/>
                </a:lnTo>
                <a:lnTo>
                  <a:pt x="7195" y="247028"/>
                </a:lnTo>
                <a:lnTo>
                  <a:pt x="6073" y="247492"/>
                </a:lnTo>
                <a:close/>
              </a:path>
              <a:path w="9525" h="4483734">
                <a:moveTo>
                  <a:pt x="6073" y="199897"/>
                </a:moveTo>
                <a:lnTo>
                  <a:pt x="3445" y="199897"/>
                </a:lnTo>
                <a:lnTo>
                  <a:pt x="2323" y="199433"/>
                </a:lnTo>
                <a:lnTo>
                  <a:pt x="464" y="197574"/>
                </a:lnTo>
                <a:lnTo>
                  <a:pt x="0" y="196452"/>
                </a:lnTo>
                <a:lnTo>
                  <a:pt x="0" y="193824"/>
                </a:lnTo>
                <a:lnTo>
                  <a:pt x="464" y="192702"/>
                </a:lnTo>
                <a:lnTo>
                  <a:pt x="2323" y="190843"/>
                </a:lnTo>
                <a:lnTo>
                  <a:pt x="3445" y="190378"/>
                </a:lnTo>
                <a:lnTo>
                  <a:pt x="6073" y="190378"/>
                </a:lnTo>
                <a:lnTo>
                  <a:pt x="7195" y="190843"/>
                </a:lnTo>
                <a:lnTo>
                  <a:pt x="9054" y="192702"/>
                </a:lnTo>
                <a:lnTo>
                  <a:pt x="9518" y="193824"/>
                </a:lnTo>
                <a:lnTo>
                  <a:pt x="9518" y="196452"/>
                </a:lnTo>
                <a:lnTo>
                  <a:pt x="9054" y="197574"/>
                </a:lnTo>
                <a:lnTo>
                  <a:pt x="7195" y="199433"/>
                </a:lnTo>
                <a:lnTo>
                  <a:pt x="6073" y="199897"/>
                </a:lnTo>
                <a:close/>
              </a:path>
              <a:path w="9525" h="4483734">
                <a:moveTo>
                  <a:pt x="6073" y="152303"/>
                </a:moveTo>
                <a:lnTo>
                  <a:pt x="3445" y="152303"/>
                </a:lnTo>
                <a:lnTo>
                  <a:pt x="2323" y="151838"/>
                </a:lnTo>
                <a:lnTo>
                  <a:pt x="464" y="149980"/>
                </a:lnTo>
                <a:lnTo>
                  <a:pt x="0" y="148858"/>
                </a:lnTo>
                <a:lnTo>
                  <a:pt x="0" y="146229"/>
                </a:lnTo>
                <a:lnTo>
                  <a:pt x="464" y="145107"/>
                </a:lnTo>
                <a:lnTo>
                  <a:pt x="2323" y="143248"/>
                </a:lnTo>
                <a:lnTo>
                  <a:pt x="3445" y="142784"/>
                </a:lnTo>
                <a:lnTo>
                  <a:pt x="6073" y="142784"/>
                </a:lnTo>
                <a:lnTo>
                  <a:pt x="7195" y="143248"/>
                </a:lnTo>
                <a:lnTo>
                  <a:pt x="9054" y="145107"/>
                </a:lnTo>
                <a:lnTo>
                  <a:pt x="9518" y="146229"/>
                </a:lnTo>
                <a:lnTo>
                  <a:pt x="9518" y="148858"/>
                </a:lnTo>
                <a:lnTo>
                  <a:pt x="9054" y="149980"/>
                </a:lnTo>
                <a:lnTo>
                  <a:pt x="7195" y="151838"/>
                </a:lnTo>
                <a:lnTo>
                  <a:pt x="6073" y="152303"/>
                </a:lnTo>
                <a:close/>
              </a:path>
              <a:path w="9525" h="4483734">
                <a:moveTo>
                  <a:pt x="6073" y="104708"/>
                </a:moveTo>
                <a:lnTo>
                  <a:pt x="3445" y="104708"/>
                </a:lnTo>
                <a:lnTo>
                  <a:pt x="2323" y="104243"/>
                </a:lnTo>
                <a:lnTo>
                  <a:pt x="464" y="102385"/>
                </a:lnTo>
                <a:lnTo>
                  <a:pt x="0" y="101263"/>
                </a:lnTo>
                <a:lnTo>
                  <a:pt x="0" y="98634"/>
                </a:lnTo>
                <a:lnTo>
                  <a:pt x="464" y="97512"/>
                </a:lnTo>
                <a:lnTo>
                  <a:pt x="2323" y="95654"/>
                </a:lnTo>
                <a:lnTo>
                  <a:pt x="3445" y="95189"/>
                </a:lnTo>
                <a:lnTo>
                  <a:pt x="6073" y="95189"/>
                </a:lnTo>
                <a:lnTo>
                  <a:pt x="7195" y="95654"/>
                </a:lnTo>
                <a:lnTo>
                  <a:pt x="9054" y="97512"/>
                </a:lnTo>
                <a:lnTo>
                  <a:pt x="9518" y="98634"/>
                </a:lnTo>
                <a:lnTo>
                  <a:pt x="9518" y="101263"/>
                </a:lnTo>
                <a:lnTo>
                  <a:pt x="9054" y="102385"/>
                </a:lnTo>
                <a:lnTo>
                  <a:pt x="7195" y="104243"/>
                </a:lnTo>
                <a:lnTo>
                  <a:pt x="6073" y="104708"/>
                </a:lnTo>
                <a:close/>
              </a:path>
              <a:path w="9525" h="4483734">
                <a:moveTo>
                  <a:pt x="6073" y="57113"/>
                </a:moveTo>
                <a:lnTo>
                  <a:pt x="3445" y="57113"/>
                </a:lnTo>
                <a:lnTo>
                  <a:pt x="2323" y="56648"/>
                </a:lnTo>
                <a:lnTo>
                  <a:pt x="464" y="54790"/>
                </a:lnTo>
                <a:lnTo>
                  <a:pt x="0" y="53668"/>
                </a:lnTo>
                <a:lnTo>
                  <a:pt x="0" y="51040"/>
                </a:lnTo>
                <a:lnTo>
                  <a:pt x="464" y="49918"/>
                </a:lnTo>
                <a:lnTo>
                  <a:pt x="2323" y="48059"/>
                </a:lnTo>
                <a:lnTo>
                  <a:pt x="3445" y="47594"/>
                </a:lnTo>
                <a:lnTo>
                  <a:pt x="6073" y="47594"/>
                </a:lnTo>
                <a:lnTo>
                  <a:pt x="7195" y="48059"/>
                </a:lnTo>
                <a:lnTo>
                  <a:pt x="9054" y="49918"/>
                </a:lnTo>
                <a:lnTo>
                  <a:pt x="9518" y="51040"/>
                </a:lnTo>
                <a:lnTo>
                  <a:pt x="9518" y="53668"/>
                </a:lnTo>
                <a:lnTo>
                  <a:pt x="9054" y="54790"/>
                </a:lnTo>
                <a:lnTo>
                  <a:pt x="7195" y="56648"/>
                </a:lnTo>
                <a:lnTo>
                  <a:pt x="6073" y="57113"/>
                </a:lnTo>
                <a:close/>
              </a:path>
              <a:path w="9525" h="4483734">
                <a:moveTo>
                  <a:pt x="6073" y="9518"/>
                </a:moveTo>
                <a:lnTo>
                  <a:pt x="3445" y="9518"/>
                </a:lnTo>
                <a:lnTo>
                  <a:pt x="2323" y="9054"/>
                </a:lnTo>
                <a:lnTo>
                  <a:pt x="464" y="7195"/>
                </a:lnTo>
                <a:lnTo>
                  <a:pt x="0" y="6073"/>
                </a:lnTo>
                <a:lnTo>
                  <a:pt x="0" y="3445"/>
                </a:lnTo>
                <a:lnTo>
                  <a:pt x="464" y="2323"/>
                </a:lnTo>
                <a:lnTo>
                  <a:pt x="2323" y="464"/>
                </a:lnTo>
                <a:lnTo>
                  <a:pt x="3445" y="0"/>
                </a:lnTo>
                <a:lnTo>
                  <a:pt x="6073" y="0"/>
                </a:lnTo>
                <a:lnTo>
                  <a:pt x="7195" y="464"/>
                </a:lnTo>
                <a:lnTo>
                  <a:pt x="9054" y="2323"/>
                </a:lnTo>
                <a:lnTo>
                  <a:pt x="9518" y="3445"/>
                </a:lnTo>
                <a:lnTo>
                  <a:pt x="9518" y="6073"/>
                </a:lnTo>
                <a:lnTo>
                  <a:pt x="9054" y="7195"/>
                </a:lnTo>
                <a:lnTo>
                  <a:pt x="7195" y="9054"/>
                </a:lnTo>
                <a:lnTo>
                  <a:pt x="6073" y="9518"/>
                </a:lnTo>
                <a:close/>
              </a:path>
            </a:pathLst>
          </a:custGeom>
          <a:solidFill>
            <a:srgbClr val="605D5C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16" name="object 16"/>
          <p:cNvSpPr txBox="1"/>
          <p:nvPr/>
        </p:nvSpPr>
        <p:spPr>
          <a:xfrm>
            <a:off x="5721904" y="5499437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50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2130" y="5499437"/>
            <a:ext cx="1780601" cy="242861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288737">
              <a:spcBef>
                <a:spcPts val="72"/>
              </a:spcBef>
              <a:tabLst>
                <a:tab pos="1165506" algn="l"/>
              </a:tabLst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20</a:t>
            </a: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	</a:t>
            </a: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30</a:t>
            </a:r>
            <a:endParaRPr sz="651" dirty="0">
              <a:latin typeface="Arial MT"/>
              <a:cs typeface="Arial MT"/>
            </a:endParaRPr>
          </a:p>
          <a:p>
            <a:pPr marL="9181">
              <a:spcBef>
                <a:spcPts val="11"/>
              </a:spcBef>
            </a:pP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ESTABLECIMIENTOS</a:t>
            </a:r>
            <a:r>
              <a:rPr sz="867" spc="-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67" spc="-7" dirty="0">
                <a:solidFill>
                  <a:srgbClr val="FFFFFF"/>
                </a:solidFill>
                <a:latin typeface="Arial MT"/>
                <a:cs typeface="Arial MT"/>
              </a:rPr>
              <a:t>EDUCATIVO</a:t>
            </a:r>
            <a:endParaRPr sz="867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6195" y="3368280"/>
            <a:ext cx="128240" cy="98922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181">
              <a:lnSpc>
                <a:spcPts val="1030"/>
              </a:lnSpc>
            </a:pPr>
            <a:r>
              <a:rPr sz="867" spc="-14" dirty="0">
                <a:solidFill>
                  <a:srgbClr val="FFFFFF"/>
                </a:solidFill>
                <a:latin typeface="Arial MT"/>
                <a:cs typeface="Arial MT"/>
              </a:rPr>
              <a:t>DEPARTAMENTOS</a:t>
            </a:r>
            <a:endParaRPr sz="867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5641" y="2242786"/>
            <a:ext cx="762000" cy="3193284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274966" marR="3672" indent="15148" algn="r">
              <a:lnSpc>
                <a:spcPct val="145000"/>
              </a:lnSpc>
              <a:spcBef>
                <a:spcPts val="72"/>
              </a:spcBef>
            </a:pP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PUTUMAYO </a:t>
            </a: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LA</a:t>
            </a: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GUAJIRA</a:t>
            </a:r>
            <a:endParaRPr sz="651">
              <a:latin typeface="Arial MT"/>
              <a:cs typeface="Arial MT"/>
            </a:endParaRPr>
          </a:p>
          <a:p>
            <a:pPr marL="234111" marR="3672" indent="212536" algn="r">
              <a:lnSpc>
                <a:spcPct val="145000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TOLIMA CÓRDOBA CAQUETÁ GUAINÍA SUCRE CHOCÓ ANTIOQUIA AMAZONAS CASANARE MAGDALENA</a:t>
            </a:r>
            <a:endParaRPr sz="651">
              <a:latin typeface="Arial MT"/>
              <a:cs typeface="Arial MT"/>
            </a:endParaRPr>
          </a:p>
          <a:p>
            <a:pPr marR="3672" algn="r">
              <a:spcBef>
                <a:spcPts val="350"/>
              </a:spcBef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VALLE</a:t>
            </a:r>
            <a:r>
              <a:rPr sz="651" spc="-14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651" dirty="0">
                <a:solidFill>
                  <a:srgbClr val="D1D0CD"/>
                </a:solidFill>
                <a:latin typeface="Arial MT"/>
                <a:cs typeface="Arial MT"/>
              </a:rPr>
              <a:t>DEL</a:t>
            </a:r>
            <a:r>
              <a:rPr sz="651" spc="-29" dirty="0">
                <a:solidFill>
                  <a:srgbClr val="D1D0CD"/>
                </a:solidFill>
                <a:latin typeface="Arial MT"/>
                <a:cs typeface="Arial MT"/>
              </a:rPr>
              <a:t> </a:t>
            </a: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CAUCA</a:t>
            </a:r>
            <a:endParaRPr sz="651">
              <a:latin typeface="Arial MT"/>
              <a:cs typeface="Arial MT"/>
            </a:endParaRPr>
          </a:p>
          <a:p>
            <a:pPr marL="385595" marR="3672" indent="77577" algn="just">
              <a:lnSpc>
                <a:spcPct val="145000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CAUCA CESAR NARIÑO VICHADA</a:t>
            </a:r>
            <a:endParaRPr sz="651">
              <a:latin typeface="Arial MT"/>
              <a:cs typeface="Arial MT"/>
            </a:endParaRPr>
          </a:p>
          <a:p>
            <a:pPr marL="284147" marR="3672" indent="224930" algn="r">
              <a:lnSpc>
                <a:spcPct val="145000"/>
              </a:lnSpc>
            </a:pPr>
            <a:r>
              <a:rPr sz="651" spc="-7" dirty="0">
                <a:solidFill>
                  <a:srgbClr val="D1D0CD"/>
                </a:solidFill>
                <a:latin typeface="Arial MT"/>
                <a:cs typeface="Arial MT"/>
              </a:rPr>
              <a:t>HUILA RISARALDA VAUPÉS GUAVIARE QUINDIO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90237" y="2295299"/>
            <a:ext cx="4471012" cy="3134299"/>
          </a:xfrm>
          <a:custGeom>
            <a:avLst/>
            <a:gdLst/>
            <a:ahLst/>
            <a:cxnLst/>
            <a:rect l="l" t="t" r="r" b="b"/>
            <a:pathLst>
              <a:path w="6184900" h="4335780">
                <a:moveTo>
                  <a:pt x="121272" y="4177804"/>
                </a:moveTo>
                <a:lnTo>
                  <a:pt x="0" y="4177804"/>
                </a:lnTo>
                <a:lnTo>
                  <a:pt x="0" y="4335564"/>
                </a:lnTo>
                <a:lnTo>
                  <a:pt x="121272" y="4335564"/>
                </a:lnTo>
                <a:lnTo>
                  <a:pt x="121272" y="4177804"/>
                </a:lnTo>
                <a:close/>
              </a:path>
              <a:path w="6184900" h="4335780">
                <a:moveTo>
                  <a:pt x="121272" y="3978859"/>
                </a:moveTo>
                <a:lnTo>
                  <a:pt x="0" y="3978859"/>
                </a:lnTo>
                <a:lnTo>
                  <a:pt x="0" y="4136618"/>
                </a:lnTo>
                <a:lnTo>
                  <a:pt x="121272" y="4136618"/>
                </a:lnTo>
                <a:lnTo>
                  <a:pt x="121272" y="3978859"/>
                </a:lnTo>
                <a:close/>
              </a:path>
              <a:path w="6184900" h="4335780">
                <a:moveTo>
                  <a:pt x="242544" y="3779926"/>
                </a:moveTo>
                <a:lnTo>
                  <a:pt x="0" y="3779926"/>
                </a:lnTo>
                <a:lnTo>
                  <a:pt x="0" y="3937673"/>
                </a:lnTo>
                <a:lnTo>
                  <a:pt x="242544" y="3937673"/>
                </a:lnTo>
                <a:lnTo>
                  <a:pt x="242544" y="3779926"/>
                </a:lnTo>
                <a:close/>
              </a:path>
              <a:path w="6184900" h="4335780">
                <a:moveTo>
                  <a:pt x="242544" y="3580981"/>
                </a:moveTo>
                <a:lnTo>
                  <a:pt x="0" y="3580981"/>
                </a:lnTo>
                <a:lnTo>
                  <a:pt x="0" y="3738740"/>
                </a:lnTo>
                <a:lnTo>
                  <a:pt x="242544" y="3738740"/>
                </a:lnTo>
                <a:lnTo>
                  <a:pt x="242544" y="3580981"/>
                </a:lnTo>
                <a:close/>
              </a:path>
              <a:path w="6184900" h="4335780">
                <a:moveTo>
                  <a:pt x="242544" y="3382035"/>
                </a:moveTo>
                <a:lnTo>
                  <a:pt x="0" y="3382035"/>
                </a:lnTo>
                <a:lnTo>
                  <a:pt x="0" y="3539794"/>
                </a:lnTo>
                <a:lnTo>
                  <a:pt x="242544" y="3539794"/>
                </a:lnTo>
                <a:lnTo>
                  <a:pt x="242544" y="3382035"/>
                </a:lnTo>
                <a:close/>
              </a:path>
              <a:path w="6184900" h="4335780">
                <a:moveTo>
                  <a:pt x="363816" y="3183090"/>
                </a:moveTo>
                <a:lnTo>
                  <a:pt x="0" y="3183090"/>
                </a:lnTo>
                <a:lnTo>
                  <a:pt x="0" y="3340849"/>
                </a:lnTo>
                <a:lnTo>
                  <a:pt x="363816" y="3340849"/>
                </a:lnTo>
                <a:lnTo>
                  <a:pt x="363816" y="3183090"/>
                </a:lnTo>
                <a:close/>
              </a:path>
              <a:path w="6184900" h="4335780">
                <a:moveTo>
                  <a:pt x="363816" y="2984144"/>
                </a:moveTo>
                <a:lnTo>
                  <a:pt x="0" y="2984144"/>
                </a:lnTo>
                <a:lnTo>
                  <a:pt x="0" y="3141903"/>
                </a:lnTo>
                <a:lnTo>
                  <a:pt x="363816" y="3141903"/>
                </a:lnTo>
                <a:lnTo>
                  <a:pt x="363816" y="2984144"/>
                </a:lnTo>
                <a:close/>
              </a:path>
              <a:path w="6184900" h="4335780">
                <a:moveTo>
                  <a:pt x="485089" y="2785199"/>
                </a:moveTo>
                <a:lnTo>
                  <a:pt x="0" y="2785199"/>
                </a:lnTo>
                <a:lnTo>
                  <a:pt x="0" y="2942958"/>
                </a:lnTo>
                <a:lnTo>
                  <a:pt x="485089" y="2942958"/>
                </a:lnTo>
                <a:lnTo>
                  <a:pt x="485089" y="2785199"/>
                </a:lnTo>
                <a:close/>
              </a:path>
              <a:path w="6184900" h="4335780">
                <a:moveTo>
                  <a:pt x="485089" y="2586266"/>
                </a:moveTo>
                <a:lnTo>
                  <a:pt x="0" y="2586266"/>
                </a:lnTo>
                <a:lnTo>
                  <a:pt x="0" y="2744012"/>
                </a:lnTo>
                <a:lnTo>
                  <a:pt x="485089" y="2744012"/>
                </a:lnTo>
                <a:lnTo>
                  <a:pt x="485089" y="2586266"/>
                </a:lnTo>
                <a:close/>
              </a:path>
              <a:path w="6184900" h="4335780">
                <a:moveTo>
                  <a:pt x="727633" y="2387320"/>
                </a:moveTo>
                <a:lnTo>
                  <a:pt x="0" y="2387320"/>
                </a:lnTo>
                <a:lnTo>
                  <a:pt x="0" y="2545080"/>
                </a:lnTo>
                <a:lnTo>
                  <a:pt x="727633" y="2545080"/>
                </a:lnTo>
                <a:lnTo>
                  <a:pt x="727633" y="2387320"/>
                </a:lnTo>
                <a:close/>
              </a:path>
              <a:path w="6184900" h="4335780">
                <a:moveTo>
                  <a:pt x="848906" y="2188375"/>
                </a:moveTo>
                <a:lnTo>
                  <a:pt x="0" y="2188375"/>
                </a:lnTo>
                <a:lnTo>
                  <a:pt x="0" y="2346134"/>
                </a:lnTo>
                <a:lnTo>
                  <a:pt x="848906" y="2346134"/>
                </a:lnTo>
                <a:lnTo>
                  <a:pt x="848906" y="2188375"/>
                </a:lnTo>
                <a:close/>
              </a:path>
              <a:path w="6184900" h="4335780">
                <a:moveTo>
                  <a:pt x="970178" y="1989429"/>
                </a:moveTo>
                <a:lnTo>
                  <a:pt x="0" y="1989429"/>
                </a:lnTo>
                <a:lnTo>
                  <a:pt x="0" y="2147189"/>
                </a:lnTo>
                <a:lnTo>
                  <a:pt x="970178" y="2147189"/>
                </a:lnTo>
                <a:lnTo>
                  <a:pt x="970178" y="1989429"/>
                </a:lnTo>
                <a:close/>
              </a:path>
              <a:path w="6184900" h="4335780">
                <a:moveTo>
                  <a:pt x="1212723" y="1790484"/>
                </a:moveTo>
                <a:lnTo>
                  <a:pt x="0" y="1790484"/>
                </a:lnTo>
                <a:lnTo>
                  <a:pt x="0" y="1948243"/>
                </a:lnTo>
                <a:lnTo>
                  <a:pt x="1212723" y="1948243"/>
                </a:lnTo>
                <a:lnTo>
                  <a:pt x="1212723" y="1790484"/>
                </a:lnTo>
                <a:close/>
              </a:path>
              <a:path w="6184900" h="4335780">
                <a:moveTo>
                  <a:pt x="1333982" y="1591538"/>
                </a:moveTo>
                <a:lnTo>
                  <a:pt x="0" y="1591538"/>
                </a:lnTo>
                <a:lnTo>
                  <a:pt x="0" y="1749298"/>
                </a:lnTo>
                <a:lnTo>
                  <a:pt x="1333982" y="1749298"/>
                </a:lnTo>
                <a:lnTo>
                  <a:pt x="1333982" y="1591538"/>
                </a:lnTo>
                <a:close/>
              </a:path>
              <a:path w="6184900" h="4335780">
                <a:moveTo>
                  <a:pt x="1819071" y="1392593"/>
                </a:moveTo>
                <a:lnTo>
                  <a:pt x="0" y="1392593"/>
                </a:lnTo>
                <a:lnTo>
                  <a:pt x="0" y="1550352"/>
                </a:lnTo>
                <a:lnTo>
                  <a:pt x="1819071" y="1550352"/>
                </a:lnTo>
                <a:lnTo>
                  <a:pt x="1819071" y="1392593"/>
                </a:lnTo>
                <a:close/>
              </a:path>
              <a:path w="6184900" h="4335780">
                <a:moveTo>
                  <a:pt x="2061616" y="1193660"/>
                </a:moveTo>
                <a:lnTo>
                  <a:pt x="0" y="1193660"/>
                </a:lnTo>
                <a:lnTo>
                  <a:pt x="0" y="1351419"/>
                </a:lnTo>
                <a:lnTo>
                  <a:pt x="2061616" y="1351419"/>
                </a:lnTo>
                <a:lnTo>
                  <a:pt x="2061616" y="1193660"/>
                </a:lnTo>
                <a:close/>
              </a:path>
              <a:path w="6184900" h="4335780">
                <a:moveTo>
                  <a:pt x="2061616" y="994714"/>
                </a:moveTo>
                <a:lnTo>
                  <a:pt x="0" y="994714"/>
                </a:lnTo>
                <a:lnTo>
                  <a:pt x="0" y="1152474"/>
                </a:lnTo>
                <a:lnTo>
                  <a:pt x="2061616" y="1152474"/>
                </a:lnTo>
                <a:lnTo>
                  <a:pt x="2061616" y="994714"/>
                </a:lnTo>
                <a:close/>
              </a:path>
              <a:path w="6184900" h="4335780">
                <a:moveTo>
                  <a:pt x="2182888" y="795769"/>
                </a:moveTo>
                <a:lnTo>
                  <a:pt x="0" y="795769"/>
                </a:lnTo>
                <a:lnTo>
                  <a:pt x="0" y="953528"/>
                </a:lnTo>
                <a:lnTo>
                  <a:pt x="2182888" y="953528"/>
                </a:lnTo>
                <a:lnTo>
                  <a:pt x="2182888" y="795769"/>
                </a:lnTo>
                <a:close/>
              </a:path>
              <a:path w="6184900" h="4335780">
                <a:moveTo>
                  <a:pt x="2425433" y="596823"/>
                </a:moveTo>
                <a:lnTo>
                  <a:pt x="0" y="596823"/>
                </a:lnTo>
                <a:lnTo>
                  <a:pt x="0" y="754583"/>
                </a:lnTo>
                <a:lnTo>
                  <a:pt x="2425433" y="754583"/>
                </a:lnTo>
                <a:lnTo>
                  <a:pt x="2425433" y="596823"/>
                </a:lnTo>
                <a:close/>
              </a:path>
              <a:path w="6184900" h="4335780">
                <a:moveTo>
                  <a:pt x="3395611" y="397878"/>
                </a:moveTo>
                <a:lnTo>
                  <a:pt x="0" y="397878"/>
                </a:lnTo>
                <a:lnTo>
                  <a:pt x="0" y="555637"/>
                </a:lnTo>
                <a:lnTo>
                  <a:pt x="3395611" y="555637"/>
                </a:lnTo>
                <a:lnTo>
                  <a:pt x="3395611" y="397878"/>
                </a:lnTo>
                <a:close/>
              </a:path>
              <a:path w="6184900" h="4335780">
                <a:moveTo>
                  <a:pt x="5457228" y="198932"/>
                </a:moveTo>
                <a:lnTo>
                  <a:pt x="0" y="198932"/>
                </a:lnTo>
                <a:lnTo>
                  <a:pt x="0" y="356692"/>
                </a:lnTo>
                <a:lnTo>
                  <a:pt x="5457228" y="356692"/>
                </a:lnTo>
                <a:lnTo>
                  <a:pt x="5457228" y="198932"/>
                </a:lnTo>
                <a:close/>
              </a:path>
              <a:path w="6184900" h="4335780">
                <a:moveTo>
                  <a:pt x="6184849" y="0"/>
                </a:moveTo>
                <a:lnTo>
                  <a:pt x="0" y="0"/>
                </a:lnTo>
                <a:lnTo>
                  <a:pt x="0" y="157759"/>
                </a:lnTo>
                <a:lnTo>
                  <a:pt x="6184849" y="157759"/>
                </a:lnTo>
                <a:lnTo>
                  <a:pt x="6184849" y="0"/>
                </a:lnTo>
                <a:close/>
              </a:path>
            </a:pathLst>
          </a:custGeom>
          <a:solidFill>
            <a:srgbClr val="6FB0DF"/>
          </a:solidFill>
        </p:spPr>
        <p:txBody>
          <a:bodyPr wrap="square" lIns="0" tIns="0" rIns="0" bIns="0" rtlCol="0"/>
          <a:lstStyle/>
          <a:p>
            <a:endParaRPr sz="1301"/>
          </a:p>
        </p:txBody>
      </p:sp>
      <p:sp>
        <p:nvSpPr>
          <p:cNvPr id="21" name="object 21"/>
          <p:cNvSpPr txBox="1"/>
          <p:nvPr/>
        </p:nvSpPr>
        <p:spPr>
          <a:xfrm>
            <a:off x="5907103" y="2289481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51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1105" y="2433295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45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0779" y="2577110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28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9449" y="2720924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20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14116" y="2864738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18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26450" y="2963828"/>
            <a:ext cx="110628" cy="305839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17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17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51117" y="3296182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15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00506" y="3439997"/>
            <a:ext cx="104201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11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12786" y="3583811"/>
            <a:ext cx="110628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18" dirty="0">
                <a:solidFill>
                  <a:srgbClr val="D1D0CD"/>
                </a:solidFill>
                <a:latin typeface="Arial MT"/>
                <a:cs typeface="Arial MT"/>
              </a:rPr>
              <a:t>10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37501" y="3727626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8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49835" y="3871440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7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62169" y="4015255"/>
            <a:ext cx="64724" cy="109426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6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86837" y="4114344"/>
            <a:ext cx="64724" cy="305839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4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4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99170" y="4401973"/>
            <a:ext cx="64724" cy="305839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3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3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11504" y="4689601"/>
            <a:ext cx="64724" cy="457291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2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2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2</a:t>
            </a:r>
            <a:endParaRPr sz="651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23837" y="5121045"/>
            <a:ext cx="64724" cy="305839"/>
          </a:xfrm>
          <a:prstGeom prst="rect">
            <a:avLst/>
          </a:prstGeom>
        </p:spPr>
        <p:txBody>
          <a:bodyPr vert="horz" wrap="square" lIns="0" tIns="53707" rIns="0" bIns="0" rtlCol="0">
            <a:spAutoFit/>
          </a:bodyPr>
          <a:lstStyle/>
          <a:p>
            <a:pPr marL="9181">
              <a:spcBef>
                <a:spcPts val="423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1</a:t>
            </a:r>
            <a:endParaRPr sz="651">
              <a:latin typeface="Arial MT"/>
              <a:cs typeface="Arial MT"/>
            </a:endParaRPr>
          </a:p>
          <a:p>
            <a:pPr marL="9181">
              <a:spcBef>
                <a:spcPts val="350"/>
              </a:spcBef>
            </a:pPr>
            <a:r>
              <a:rPr sz="651" spc="-36" dirty="0">
                <a:solidFill>
                  <a:srgbClr val="D1D0CD"/>
                </a:solidFill>
                <a:latin typeface="Arial MT"/>
                <a:cs typeface="Arial MT"/>
              </a:rPr>
              <a:t>1</a:t>
            </a:r>
            <a:endParaRPr sz="651">
              <a:latin typeface="Arial MT"/>
              <a:cs typeface="Arial M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930" y="1331388"/>
            <a:ext cx="8762816" cy="71829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02237" y="1411582"/>
            <a:ext cx="3194892" cy="458111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lnSpc>
                <a:spcPts val="907"/>
              </a:lnSpc>
              <a:spcBef>
                <a:spcPts val="72"/>
              </a:spcBef>
            </a:pP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795" b="1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795" b="1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95" b="1" spc="-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RESGUARDOS</a:t>
            </a:r>
            <a:r>
              <a:rPr sz="795" b="1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INDIGENAS</a:t>
            </a:r>
            <a:endParaRPr sz="795">
              <a:latin typeface="Arial"/>
              <a:cs typeface="Arial"/>
            </a:endParaRPr>
          </a:p>
          <a:p>
            <a:pPr marR="63348" algn="ctr">
              <a:lnSpc>
                <a:spcPts val="2555"/>
              </a:lnSpc>
            </a:pPr>
            <a:r>
              <a:rPr sz="2169" spc="-18" dirty="0">
                <a:solidFill>
                  <a:srgbClr val="FFFFFF"/>
                </a:solidFill>
                <a:latin typeface="Times New Roman"/>
                <a:cs typeface="Times New Roman"/>
              </a:rPr>
              <a:t>275</a:t>
            </a:r>
            <a:endParaRPr sz="2169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2264" y="1411582"/>
            <a:ext cx="3312864" cy="445287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lnSpc>
                <a:spcPts val="878"/>
              </a:lnSpc>
              <a:spcBef>
                <a:spcPts val="72"/>
              </a:spcBef>
            </a:pP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795" b="1" spc="-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795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INCLUSIVOS</a:t>
            </a:r>
            <a:r>
              <a:rPr sz="795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795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RESGUARDOS</a:t>
            </a:r>
            <a:r>
              <a:rPr sz="795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INDIGENAS</a:t>
            </a:r>
            <a:endParaRPr sz="795">
              <a:latin typeface="Arial"/>
              <a:cs typeface="Arial"/>
            </a:endParaRPr>
          </a:p>
          <a:p>
            <a:pPr marR="63348" algn="ctr">
              <a:lnSpc>
                <a:spcPts val="2527"/>
              </a:lnSpc>
            </a:pPr>
            <a:r>
              <a:rPr sz="2169" dirty="0">
                <a:solidFill>
                  <a:srgbClr val="FFFFFF"/>
                </a:solidFill>
                <a:latin typeface="Times New Roman"/>
                <a:cs typeface="Times New Roman"/>
              </a:rPr>
              <a:t>28</a:t>
            </a:r>
            <a:r>
              <a:rPr sz="2169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69" spc="-36" dirty="0">
                <a:solidFill>
                  <a:srgbClr val="FFFFFF"/>
                </a:solidFill>
                <a:latin typeface="Times New Roman"/>
                <a:cs typeface="Times New Roman"/>
              </a:rPr>
              <a:t>%</a:t>
            </a:r>
            <a:endParaRPr sz="2169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9481" y="301918"/>
            <a:ext cx="7345037" cy="563268"/>
          </a:xfrm>
          <a:prstGeom prst="rect">
            <a:avLst/>
          </a:prstGeom>
        </p:spPr>
        <p:txBody>
          <a:bodyPr vert="horz" wrap="square" lIns="0" tIns="9181" rIns="0" bIns="0" rtlCol="0" anchor="ctr">
            <a:spAutoFit/>
          </a:bodyPr>
          <a:lstStyle>
            <a:lvl1pPr marL="9181" algn="ctr">
              <a:spcBef>
                <a:spcPts val="72"/>
              </a:spcBef>
              <a:buNone/>
              <a:defRPr sz="2800" b="1" spc="-14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/>
              <a:t>UNA DEUDA HISTÓRICA</a:t>
            </a:r>
            <a:endParaRPr sz="3600" dirty="0"/>
          </a:p>
        </p:txBody>
      </p:sp>
      <p:grpSp>
        <p:nvGrpSpPr>
          <p:cNvPr id="41" name="object 41"/>
          <p:cNvGrpSpPr/>
          <p:nvPr/>
        </p:nvGrpSpPr>
        <p:grpSpPr>
          <a:xfrm>
            <a:off x="6171648" y="1902062"/>
            <a:ext cx="2807465" cy="3888954"/>
            <a:chOff x="8537447" y="1545335"/>
            <a:chExt cx="3883660" cy="5379720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2524" y="3438525"/>
              <a:ext cx="3486149" cy="34861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537447" y="1545335"/>
              <a:ext cx="3883660" cy="1902460"/>
            </a:xfrm>
            <a:custGeom>
              <a:avLst/>
              <a:gdLst/>
              <a:ahLst/>
              <a:cxnLst/>
              <a:rect l="l" t="t" r="r" b="b"/>
              <a:pathLst>
                <a:path w="3883659" h="1902460">
                  <a:moveTo>
                    <a:pt x="3883151" y="1901951"/>
                  </a:moveTo>
                  <a:lnTo>
                    <a:pt x="0" y="1901951"/>
                  </a:lnTo>
                  <a:lnTo>
                    <a:pt x="0" y="0"/>
                  </a:lnTo>
                  <a:lnTo>
                    <a:pt x="3883151" y="0"/>
                  </a:lnTo>
                  <a:lnTo>
                    <a:pt x="3883151" y="92963"/>
                  </a:lnTo>
                  <a:lnTo>
                    <a:pt x="330326" y="92963"/>
                  </a:lnTo>
                  <a:lnTo>
                    <a:pt x="318628" y="93249"/>
                  </a:lnTo>
                  <a:lnTo>
                    <a:pt x="272452" y="100102"/>
                  </a:lnTo>
                  <a:lnTo>
                    <a:pt x="228499" y="115830"/>
                  </a:lnTo>
                  <a:lnTo>
                    <a:pt x="188462" y="139832"/>
                  </a:lnTo>
                  <a:lnTo>
                    <a:pt x="153876" y="171183"/>
                  </a:lnTo>
                  <a:lnTo>
                    <a:pt x="126071" y="208679"/>
                  </a:lnTo>
                  <a:lnTo>
                    <a:pt x="106114" y="250879"/>
                  </a:lnTo>
                  <a:lnTo>
                    <a:pt x="94774" y="296162"/>
                  </a:lnTo>
                  <a:lnTo>
                    <a:pt x="92201" y="331088"/>
                  </a:lnTo>
                  <a:lnTo>
                    <a:pt x="92201" y="1435988"/>
                  </a:lnTo>
                  <a:lnTo>
                    <a:pt x="96776" y="1482444"/>
                  </a:lnTo>
                  <a:lnTo>
                    <a:pt x="110326" y="1527115"/>
                  </a:lnTo>
                  <a:lnTo>
                    <a:pt x="132332" y="1568283"/>
                  </a:lnTo>
                  <a:lnTo>
                    <a:pt x="161946" y="1604368"/>
                  </a:lnTo>
                  <a:lnTo>
                    <a:pt x="198030" y="1633982"/>
                  </a:lnTo>
                  <a:lnTo>
                    <a:pt x="239199" y="1655987"/>
                  </a:lnTo>
                  <a:lnTo>
                    <a:pt x="283870" y="1669538"/>
                  </a:lnTo>
                  <a:lnTo>
                    <a:pt x="330326" y="1674113"/>
                  </a:lnTo>
                  <a:lnTo>
                    <a:pt x="3883151" y="1674113"/>
                  </a:lnTo>
                  <a:lnTo>
                    <a:pt x="3883151" y="1901951"/>
                  </a:lnTo>
                  <a:close/>
                </a:path>
                <a:path w="3883659" h="1902460">
                  <a:moveTo>
                    <a:pt x="3883151" y="1674113"/>
                  </a:moveTo>
                  <a:lnTo>
                    <a:pt x="3530726" y="1674113"/>
                  </a:lnTo>
                  <a:lnTo>
                    <a:pt x="3542425" y="1673827"/>
                  </a:lnTo>
                  <a:lnTo>
                    <a:pt x="3554067" y="1672969"/>
                  </a:lnTo>
                  <a:lnTo>
                    <a:pt x="3599850" y="1663862"/>
                  </a:lnTo>
                  <a:lnTo>
                    <a:pt x="3642977" y="1645998"/>
                  </a:lnTo>
                  <a:lnTo>
                    <a:pt x="3681792" y="1620064"/>
                  </a:lnTo>
                  <a:lnTo>
                    <a:pt x="3714800" y="1587055"/>
                  </a:lnTo>
                  <a:lnTo>
                    <a:pt x="3740735" y="1548241"/>
                  </a:lnTo>
                  <a:lnTo>
                    <a:pt x="3758599" y="1505113"/>
                  </a:lnTo>
                  <a:lnTo>
                    <a:pt x="3767706" y="1459329"/>
                  </a:lnTo>
                  <a:lnTo>
                    <a:pt x="3768851" y="1435988"/>
                  </a:lnTo>
                  <a:lnTo>
                    <a:pt x="3768851" y="331088"/>
                  </a:lnTo>
                  <a:lnTo>
                    <a:pt x="3764274" y="284632"/>
                  </a:lnTo>
                  <a:lnTo>
                    <a:pt x="3750722" y="239962"/>
                  </a:lnTo>
                  <a:lnTo>
                    <a:pt x="3728718" y="198793"/>
                  </a:lnTo>
                  <a:lnTo>
                    <a:pt x="3699105" y="162709"/>
                  </a:lnTo>
                  <a:lnTo>
                    <a:pt x="3663020" y="133095"/>
                  </a:lnTo>
                  <a:lnTo>
                    <a:pt x="3621852" y="111089"/>
                  </a:lnTo>
                  <a:lnTo>
                    <a:pt x="3577182" y="97539"/>
                  </a:lnTo>
                  <a:lnTo>
                    <a:pt x="3530726" y="92963"/>
                  </a:lnTo>
                  <a:lnTo>
                    <a:pt x="3883151" y="92963"/>
                  </a:lnTo>
                  <a:lnTo>
                    <a:pt x="3883151" y="1674113"/>
                  </a:lnTo>
                  <a:close/>
                </a:path>
              </a:pathLst>
            </a:custGeom>
            <a:solidFill>
              <a:srgbClr val="FFFFF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4" name="object 44"/>
            <p:cNvSpPr/>
            <p:nvPr/>
          </p:nvSpPr>
          <p:spPr>
            <a:xfrm>
              <a:off x="8653462" y="1662112"/>
              <a:ext cx="3629025" cy="1533525"/>
            </a:xfrm>
            <a:custGeom>
              <a:avLst/>
              <a:gdLst/>
              <a:ahLst/>
              <a:cxnLst/>
              <a:rect l="l" t="t" r="r" b="b"/>
              <a:pathLst>
                <a:path w="3629025" h="1533525">
                  <a:moveTo>
                    <a:pt x="3421731" y="1533524"/>
                  </a:moveTo>
                  <a:lnTo>
                    <a:pt x="207293" y="1533524"/>
                  </a:lnTo>
                  <a:lnTo>
                    <a:pt x="200291" y="1533180"/>
                  </a:lnTo>
                  <a:lnTo>
                    <a:pt x="158817" y="1526334"/>
                  </a:lnTo>
                  <a:lnTo>
                    <a:pt x="119476" y="1511527"/>
                  </a:lnTo>
                  <a:lnTo>
                    <a:pt x="83779" y="1489330"/>
                  </a:lnTo>
                  <a:lnTo>
                    <a:pt x="53099" y="1460596"/>
                  </a:lnTo>
                  <a:lnTo>
                    <a:pt x="28614" y="1426428"/>
                  </a:lnTo>
                  <a:lnTo>
                    <a:pt x="11265" y="1388140"/>
                  </a:lnTo>
                  <a:lnTo>
                    <a:pt x="1719" y="1347203"/>
                  </a:lnTo>
                  <a:lnTo>
                    <a:pt x="0" y="1319212"/>
                  </a:lnTo>
                  <a:lnTo>
                    <a:pt x="0" y="207293"/>
                  </a:lnTo>
                  <a:lnTo>
                    <a:pt x="5487" y="165618"/>
                  </a:lnTo>
                  <a:lnTo>
                    <a:pt x="18999" y="125813"/>
                  </a:lnTo>
                  <a:lnTo>
                    <a:pt x="40017" y="89410"/>
                  </a:lnTo>
                  <a:lnTo>
                    <a:pt x="67733" y="57807"/>
                  </a:lnTo>
                  <a:lnTo>
                    <a:pt x="101082" y="32218"/>
                  </a:lnTo>
                  <a:lnTo>
                    <a:pt x="138783" y="13627"/>
                  </a:lnTo>
                  <a:lnTo>
                    <a:pt x="179386" y="2748"/>
                  </a:lnTo>
                  <a:lnTo>
                    <a:pt x="207293" y="0"/>
                  </a:lnTo>
                  <a:lnTo>
                    <a:pt x="3421731" y="0"/>
                  </a:lnTo>
                  <a:lnTo>
                    <a:pt x="3463406" y="5487"/>
                  </a:lnTo>
                  <a:lnTo>
                    <a:pt x="3503210" y="18999"/>
                  </a:lnTo>
                  <a:lnTo>
                    <a:pt x="3539613" y="40017"/>
                  </a:lnTo>
                  <a:lnTo>
                    <a:pt x="3571216" y="67733"/>
                  </a:lnTo>
                  <a:lnTo>
                    <a:pt x="3596805" y="101082"/>
                  </a:lnTo>
                  <a:lnTo>
                    <a:pt x="3615396" y="138783"/>
                  </a:lnTo>
                  <a:lnTo>
                    <a:pt x="3626275" y="179386"/>
                  </a:lnTo>
                  <a:lnTo>
                    <a:pt x="3629024" y="207293"/>
                  </a:lnTo>
                  <a:lnTo>
                    <a:pt x="3629024" y="1326231"/>
                  </a:lnTo>
                  <a:lnTo>
                    <a:pt x="3623536" y="1367906"/>
                  </a:lnTo>
                  <a:lnTo>
                    <a:pt x="3610024" y="1407710"/>
                  </a:lnTo>
                  <a:lnTo>
                    <a:pt x="3589006" y="1444113"/>
                  </a:lnTo>
                  <a:lnTo>
                    <a:pt x="3561290" y="1475717"/>
                  </a:lnTo>
                  <a:lnTo>
                    <a:pt x="3527941" y="1501306"/>
                  </a:lnTo>
                  <a:lnTo>
                    <a:pt x="3490240" y="1519897"/>
                  </a:lnTo>
                  <a:lnTo>
                    <a:pt x="3449638" y="1530776"/>
                  </a:lnTo>
                  <a:lnTo>
                    <a:pt x="3421731" y="1533524"/>
                  </a:lnTo>
                  <a:close/>
                </a:path>
              </a:pathLst>
            </a:custGeom>
            <a:solidFill>
              <a:srgbClr val="3A3A3A">
                <a:alpha val="83918"/>
              </a:srgbClr>
            </a:solidFill>
          </p:spPr>
          <p:txBody>
            <a:bodyPr wrap="square" lIns="0" tIns="0" rIns="0" bIns="0" rtlCol="0"/>
            <a:lstStyle/>
            <a:p>
              <a:endParaRPr sz="1301"/>
            </a:p>
          </p:txBody>
        </p:sp>
        <p:sp>
          <p:nvSpPr>
            <p:cNvPr id="45" name="object 45"/>
            <p:cNvSpPr/>
            <p:nvPr/>
          </p:nvSpPr>
          <p:spPr>
            <a:xfrm>
              <a:off x="8653462" y="1662112"/>
              <a:ext cx="3629025" cy="1533525"/>
            </a:xfrm>
            <a:custGeom>
              <a:avLst/>
              <a:gdLst/>
              <a:ahLst/>
              <a:cxnLst/>
              <a:rect l="l" t="t" r="r" b="b"/>
              <a:pathLst>
                <a:path w="3629025" h="1533525">
                  <a:moveTo>
                    <a:pt x="0" y="1319212"/>
                  </a:moveTo>
                  <a:lnTo>
                    <a:pt x="0" y="214312"/>
                  </a:lnTo>
                  <a:lnTo>
                    <a:pt x="0" y="207293"/>
                  </a:lnTo>
                  <a:lnTo>
                    <a:pt x="5487" y="165618"/>
                  </a:lnTo>
                  <a:lnTo>
                    <a:pt x="9228" y="152100"/>
                  </a:lnTo>
                  <a:lnTo>
                    <a:pt x="11265" y="145384"/>
                  </a:lnTo>
                  <a:lnTo>
                    <a:pt x="25305" y="113286"/>
                  </a:lnTo>
                  <a:lnTo>
                    <a:pt x="28614" y="107096"/>
                  </a:lnTo>
                  <a:lnTo>
                    <a:pt x="53099" y="72928"/>
                  </a:lnTo>
                  <a:lnTo>
                    <a:pt x="78354" y="48646"/>
                  </a:lnTo>
                  <a:lnTo>
                    <a:pt x="83779" y="44193"/>
                  </a:lnTo>
                  <a:lnTo>
                    <a:pt x="119476" y="21997"/>
                  </a:lnTo>
                  <a:lnTo>
                    <a:pt x="158817" y="7190"/>
                  </a:lnTo>
                  <a:lnTo>
                    <a:pt x="200291" y="343"/>
                  </a:lnTo>
                  <a:lnTo>
                    <a:pt x="214312" y="0"/>
                  </a:lnTo>
                  <a:lnTo>
                    <a:pt x="3414712" y="0"/>
                  </a:lnTo>
                  <a:lnTo>
                    <a:pt x="3421731" y="0"/>
                  </a:lnTo>
                  <a:lnTo>
                    <a:pt x="3428733" y="343"/>
                  </a:lnTo>
                  <a:lnTo>
                    <a:pt x="3435718" y="1031"/>
                  </a:lnTo>
                  <a:lnTo>
                    <a:pt x="3442703" y="1719"/>
                  </a:lnTo>
                  <a:lnTo>
                    <a:pt x="3449638" y="2748"/>
                  </a:lnTo>
                  <a:lnTo>
                    <a:pt x="3456522" y="4117"/>
                  </a:lnTo>
                  <a:lnTo>
                    <a:pt x="3463406" y="5487"/>
                  </a:lnTo>
                  <a:lnTo>
                    <a:pt x="3470207" y="7190"/>
                  </a:lnTo>
                  <a:lnTo>
                    <a:pt x="3476923" y="9228"/>
                  </a:lnTo>
                  <a:lnTo>
                    <a:pt x="3483640" y="11265"/>
                  </a:lnTo>
                  <a:lnTo>
                    <a:pt x="3490240" y="13627"/>
                  </a:lnTo>
                  <a:lnTo>
                    <a:pt x="3496725" y="16313"/>
                  </a:lnTo>
                  <a:lnTo>
                    <a:pt x="3503210" y="18999"/>
                  </a:lnTo>
                  <a:lnTo>
                    <a:pt x="3509547" y="21997"/>
                  </a:lnTo>
                  <a:lnTo>
                    <a:pt x="3515737" y="25305"/>
                  </a:lnTo>
                  <a:lnTo>
                    <a:pt x="3521928" y="28614"/>
                  </a:lnTo>
                  <a:lnTo>
                    <a:pt x="3527941" y="32218"/>
                  </a:lnTo>
                  <a:lnTo>
                    <a:pt x="3533777" y="36118"/>
                  </a:lnTo>
                  <a:lnTo>
                    <a:pt x="3539613" y="40017"/>
                  </a:lnTo>
                  <a:lnTo>
                    <a:pt x="3566253" y="62770"/>
                  </a:lnTo>
                  <a:lnTo>
                    <a:pt x="3571216" y="67733"/>
                  </a:lnTo>
                  <a:lnTo>
                    <a:pt x="3575924" y="72928"/>
                  </a:lnTo>
                  <a:lnTo>
                    <a:pt x="3580377" y="78354"/>
                  </a:lnTo>
                  <a:lnTo>
                    <a:pt x="3584830" y="83779"/>
                  </a:lnTo>
                  <a:lnTo>
                    <a:pt x="3589006" y="89410"/>
                  </a:lnTo>
                  <a:lnTo>
                    <a:pt x="3592906" y="95246"/>
                  </a:lnTo>
                  <a:lnTo>
                    <a:pt x="3596805" y="101082"/>
                  </a:lnTo>
                  <a:lnTo>
                    <a:pt x="3612710" y="132298"/>
                  </a:lnTo>
                  <a:lnTo>
                    <a:pt x="3615396" y="138783"/>
                  </a:lnTo>
                  <a:lnTo>
                    <a:pt x="3626275" y="179386"/>
                  </a:lnTo>
                  <a:lnTo>
                    <a:pt x="3627992" y="193306"/>
                  </a:lnTo>
                  <a:lnTo>
                    <a:pt x="3628680" y="200291"/>
                  </a:lnTo>
                  <a:lnTo>
                    <a:pt x="3629024" y="207293"/>
                  </a:lnTo>
                  <a:lnTo>
                    <a:pt x="3629024" y="214312"/>
                  </a:lnTo>
                  <a:lnTo>
                    <a:pt x="3629024" y="1319212"/>
                  </a:lnTo>
                  <a:lnTo>
                    <a:pt x="3629024" y="1326231"/>
                  </a:lnTo>
                  <a:lnTo>
                    <a:pt x="3628680" y="1333233"/>
                  </a:lnTo>
                  <a:lnTo>
                    <a:pt x="3627992" y="1340218"/>
                  </a:lnTo>
                  <a:lnTo>
                    <a:pt x="3627304" y="1347203"/>
                  </a:lnTo>
                  <a:lnTo>
                    <a:pt x="3626275" y="1354138"/>
                  </a:lnTo>
                  <a:lnTo>
                    <a:pt x="3624906" y="1361022"/>
                  </a:lnTo>
                  <a:lnTo>
                    <a:pt x="3623536" y="1367906"/>
                  </a:lnTo>
                  <a:lnTo>
                    <a:pt x="3621833" y="1374707"/>
                  </a:lnTo>
                  <a:lnTo>
                    <a:pt x="3619796" y="1381423"/>
                  </a:lnTo>
                  <a:lnTo>
                    <a:pt x="3617758" y="1388140"/>
                  </a:lnTo>
                  <a:lnTo>
                    <a:pt x="3615396" y="1394741"/>
                  </a:lnTo>
                  <a:lnTo>
                    <a:pt x="3612710" y="1401225"/>
                  </a:lnTo>
                  <a:lnTo>
                    <a:pt x="3610024" y="1407710"/>
                  </a:lnTo>
                  <a:lnTo>
                    <a:pt x="3592906" y="1438277"/>
                  </a:lnTo>
                  <a:lnTo>
                    <a:pt x="3589006" y="1444113"/>
                  </a:lnTo>
                  <a:lnTo>
                    <a:pt x="3584830" y="1449744"/>
                  </a:lnTo>
                  <a:lnTo>
                    <a:pt x="3580377" y="1455170"/>
                  </a:lnTo>
                  <a:lnTo>
                    <a:pt x="3575925" y="1460596"/>
                  </a:lnTo>
                  <a:lnTo>
                    <a:pt x="3571216" y="1465790"/>
                  </a:lnTo>
                  <a:lnTo>
                    <a:pt x="3566253" y="1470754"/>
                  </a:lnTo>
                  <a:lnTo>
                    <a:pt x="3561290" y="1475717"/>
                  </a:lnTo>
                  <a:lnTo>
                    <a:pt x="3556095" y="1480425"/>
                  </a:lnTo>
                  <a:lnTo>
                    <a:pt x="3550670" y="1484877"/>
                  </a:lnTo>
                  <a:lnTo>
                    <a:pt x="3545244" y="1489330"/>
                  </a:lnTo>
                  <a:lnTo>
                    <a:pt x="3539613" y="1493506"/>
                  </a:lnTo>
                  <a:lnTo>
                    <a:pt x="3533777" y="1497406"/>
                  </a:lnTo>
                  <a:lnTo>
                    <a:pt x="3527941" y="1501306"/>
                  </a:lnTo>
                  <a:lnTo>
                    <a:pt x="3496725" y="1517211"/>
                  </a:lnTo>
                  <a:lnTo>
                    <a:pt x="3490240" y="1519897"/>
                  </a:lnTo>
                  <a:lnTo>
                    <a:pt x="3483640" y="1522258"/>
                  </a:lnTo>
                  <a:lnTo>
                    <a:pt x="3476923" y="1524296"/>
                  </a:lnTo>
                  <a:lnTo>
                    <a:pt x="3470207" y="1526334"/>
                  </a:lnTo>
                  <a:lnTo>
                    <a:pt x="3463406" y="1528037"/>
                  </a:lnTo>
                  <a:lnTo>
                    <a:pt x="3456522" y="1529406"/>
                  </a:lnTo>
                  <a:lnTo>
                    <a:pt x="3449638" y="1530776"/>
                  </a:lnTo>
                  <a:lnTo>
                    <a:pt x="3442703" y="1531805"/>
                  </a:lnTo>
                  <a:lnTo>
                    <a:pt x="3435718" y="1532492"/>
                  </a:lnTo>
                  <a:lnTo>
                    <a:pt x="3428733" y="1533180"/>
                  </a:lnTo>
                  <a:lnTo>
                    <a:pt x="3421731" y="1533524"/>
                  </a:lnTo>
                  <a:lnTo>
                    <a:pt x="3414712" y="1533524"/>
                  </a:lnTo>
                  <a:lnTo>
                    <a:pt x="214312" y="1533524"/>
                  </a:lnTo>
                  <a:lnTo>
                    <a:pt x="207293" y="1533524"/>
                  </a:lnTo>
                  <a:lnTo>
                    <a:pt x="200291" y="1533180"/>
                  </a:lnTo>
                  <a:lnTo>
                    <a:pt x="193306" y="1532492"/>
                  </a:lnTo>
                  <a:lnTo>
                    <a:pt x="186320" y="1531805"/>
                  </a:lnTo>
                  <a:lnTo>
                    <a:pt x="179386" y="1530776"/>
                  </a:lnTo>
                  <a:lnTo>
                    <a:pt x="172502" y="1529406"/>
                  </a:lnTo>
                  <a:lnTo>
                    <a:pt x="165618" y="1528037"/>
                  </a:lnTo>
                  <a:lnTo>
                    <a:pt x="158817" y="1526334"/>
                  </a:lnTo>
                  <a:lnTo>
                    <a:pt x="152100" y="1524296"/>
                  </a:lnTo>
                  <a:lnTo>
                    <a:pt x="145384" y="1522258"/>
                  </a:lnTo>
                  <a:lnTo>
                    <a:pt x="107096" y="1504910"/>
                  </a:lnTo>
                  <a:lnTo>
                    <a:pt x="95246" y="1497406"/>
                  </a:lnTo>
                  <a:lnTo>
                    <a:pt x="89410" y="1493506"/>
                  </a:lnTo>
                  <a:lnTo>
                    <a:pt x="83779" y="1489330"/>
                  </a:lnTo>
                  <a:lnTo>
                    <a:pt x="78354" y="1484877"/>
                  </a:lnTo>
                  <a:lnTo>
                    <a:pt x="72928" y="1480425"/>
                  </a:lnTo>
                  <a:lnTo>
                    <a:pt x="67733" y="1475717"/>
                  </a:lnTo>
                  <a:lnTo>
                    <a:pt x="62770" y="1470754"/>
                  </a:lnTo>
                  <a:lnTo>
                    <a:pt x="57807" y="1465790"/>
                  </a:lnTo>
                  <a:lnTo>
                    <a:pt x="53099" y="1460596"/>
                  </a:lnTo>
                  <a:lnTo>
                    <a:pt x="48646" y="1455170"/>
                  </a:lnTo>
                  <a:lnTo>
                    <a:pt x="44193" y="1449744"/>
                  </a:lnTo>
                  <a:lnTo>
                    <a:pt x="40017" y="1444113"/>
                  </a:lnTo>
                  <a:lnTo>
                    <a:pt x="36118" y="1438277"/>
                  </a:lnTo>
                  <a:lnTo>
                    <a:pt x="32218" y="1432441"/>
                  </a:lnTo>
                  <a:lnTo>
                    <a:pt x="13627" y="1394741"/>
                  </a:lnTo>
                  <a:lnTo>
                    <a:pt x="9228" y="1381423"/>
                  </a:lnTo>
                  <a:lnTo>
                    <a:pt x="7190" y="1374707"/>
                  </a:lnTo>
                  <a:lnTo>
                    <a:pt x="5487" y="1367906"/>
                  </a:lnTo>
                  <a:lnTo>
                    <a:pt x="4117" y="1361022"/>
                  </a:lnTo>
                  <a:lnTo>
                    <a:pt x="2748" y="1354138"/>
                  </a:lnTo>
                  <a:lnTo>
                    <a:pt x="1719" y="1347203"/>
                  </a:lnTo>
                  <a:lnTo>
                    <a:pt x="1031" y="1340218"/>
                  </a:lnTo>
                  <a:lnTo>
                    <a:pt x="343" y="1333233"/>
                  </a:lnTo>
                  <a:lnTo>
                    <a:pt x="0" y="1326231"/>
                  </a:lnTo>
                  <a:lnTo>
                    <a:pt x="0" y="1319212"/>
                  </a:lnTo>
                  <a:close/>
                </a:path>
              </a:pathLst>
            </a:custGeom>
            <a:ln w="47624">
              <a:solidFill>
                <a:srgbClr val="7D5C09"/>
              </a:solidFill>
            </a:ln>
          </p:spPr>
          <p:txBody>
            <a:bodyPr wrap="square" lIns="0" tIns="0" rIns="0" bIns="0" rtlCol="0"/>
            <a:lstStyle/>
            <a:p>
              <a:endParaRPr sz="1301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417504" y="1983082"/>
            <a:ext cx="2368627" cy="131612"/>
          </a:xfrm>
          <a:prstGeom prst="rect">
            <a:avLst/>
          </a:prstGeom>
        </p:spPr>
        <p:txBody>
          <a:bodyPr vert="horz" wrap="square" lIns="0" tIns="9181" rIns="0" bIns="0" rtlCol="0">
            <a:spAutoFit/>
          </a:bodyPr>
          <a:lstStyle/>
          <a:p>
            <a:pPr marL="9181">
              <a:spcBef>
                <a:spcPts val="72"/>
              </a:spcBef>
            </a:pP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NÙMERO</a:t>
            </a:r>
            <a:r>
              <a:rPr sz="795" b="1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795" b="1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ESTABLECIMIENTOS</a:t>
            </a:r>
            <a:r>
              <a:rPr sz="795" b="1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5" b="1" spc="-7" dirty="0">
                <a:solidFill>
                  <a:srgbClr val="FFFFFF"/>
                </a:solidFill>
                <a:latin typeface="Arial"/>
                <a:cs typeface="Arial"/>
              </a:rPr>
              <a:t>EDUCATIVOS</a:t>
            </a:r>
            <a:endParaRPr sz="795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55920" y="2417615"/>
            <a:ext cx="416805" cy="345397"/>
          </a:xfrm>
          <a:prstGeom prst="rect">
            <a:avLst/>
          </a:prstGeom>
        </p:spPr>
        <p:txBody>
          <a:bodyPr vert="horz" wrap="square" lIns="0" tIns="11476" rIns="0" bIns="0" rtlCol="0">
            <a:spAutoFit/>
          </a:bodyPr>
          <a:lstStyle/>
          <a:p>
            <a:pPr marL="9181">
              <a:spcBef>
                <a:spcPts val="90"/>
              </a:spcBef>
            </a:pPr>
            <a:r>
              <a:rPr sz="2169" spc="-33" dirty="0">
                <a:solidFill>
                  <a:srgbClr val="FFFFFF"/>
                </a:solidFill>
                <a:latin typeface="Times New Roman"/>
                <a:cs typeface="Times New Roman"/>
              </a:rPr>
              <a:t>977</a:t>
            </a:r>
            <a:endParaRPr sz="2169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9181" rIns="0" bIns="0" rtlCol="0" anchor="ctr">
            <a:spAutoFit/>
          </a:bodyPr>
          <a:lstStyle/>
          <a:p>
            <a:pPr marL="9181">
              <a:spcBef>
                <a:spcPts val="72"/>
              </a:spcBef>
            </a:pPr>
            <a:r>
              <a:rPr lang="es-ES" sz="4000" b="1" spc="-14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NINGUN NIÑO DEPENDA DE SU GEOGRAFIA</a:t>
            </a:r>
            <a:endParaRPr sz="4000" b="1" spc="-14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2931887"/>
            <a:ext cx="8229600" cy="13316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“La inclusión educativa no puede ser un privilegio urbano”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 descr="Un grupo de niños sentados en una mesa&#10;&#10;Descripción generada automáticamente con confianza media">
            <a:extLst>
              <a:ext uri="{FF2B5EF4-FFF2-40B4-BE49-F238E27FC236}">
                <a16:creationId xmlns:a16="http://schemas.microsoft.com/office/drawing/2014/main" id="{648D78DB-10B6-69FF-8427-F4D6D11AD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04642" cy="2931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 descr="Un grupo de personas en un zoológico">
            <a:extLst>
              <a:ext uri="{FF2B5EF4-FFF2-40B4-BE49-F238E27FC236}">
                <a16:creationId xmlns:a16="http://schemas.microsoft.com/office/drawing/2014/main" id="{D29B874B-536E-48CF-7BC7-90DD7F570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728" y="0"/>
            <a:ext cx="5530272" cy="3237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 descr="Niña caminando en el bosque&#10;&#10;Descripción generada automáticamente">
            <a:extLst>
              <a:ext uri="{FF2B5EF4-FFF2-40B4-BE49-F238E27FC236}">
                <a16:creationId xmlns:a16="http://schemas.microsoft.com/office/drawing/2014/main" id="{200C43A3-C45A-88A4-78CC-6446C07E7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07623"/>
            <a:ext cx="5099791" cy="3950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 descr="Un grupo de personas posando junto a una niña&#10;&#10;Descripción generada automáticamente">
            <a:extLst>
              <a:ext uri="{FF2B5EF4-FFF2-40B4-BE49-F238E27FC236}">
                <a16:creationId xmlns:a16="http://schemas.microsoft.com/office/drawing/2014/main" id="{2984258F-5FAB-4939-480B-13A1E5BA7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488" y="2626871"/>
            <a:ext cx="6295512" cy="4201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 descr="Una persona sentado en el pasto&#10;&#10;Descripción generada automáticamente con confianza media">
            <a:extLst>
              <a:ext uri="{FF2B5EF4-FFF2-40B4-BE49-F238E27FC236}">
                <a16:creationId xmlns:a16="http://schemas.microsoft.com/office/drawing/2014/main" id="{32067838-658C-5E4F-557B-38CEDB87C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95" y="133897"/>
            <a:ext cx="4290934" cy="2920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 descr="Un grupo de personas sentadas en el pasto&#10;&#10;Descripción generada automáticamente">
            <a:extLst>
              <a:ext uri="{FF2B5EF4-FFF2-40B4-BE49-F238E27FC236}">
                <a16:creationId xmlns:a16="http://schemas.microsoft.com/office/drawing/2014/main" id="{504EB81A-DA0E-BBAB-9EC1-AB1F6B3B6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4144" y="2306790"/>
            <a:ext cx="6052457" cy="4036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 descr="Niño parado en una montaña&#10;&#10;Descripción generada automáticamente">
            <a:extLst>
              <a:ext uri="{FF2B5EF4-FFF2-40B4-BE49-F238E27FC236}">
                <a16:creationId xmlns:a16="http://schemas.microsoft.com/office/drawing/2014/main" id="{81057E15-86B5-73D3-5AE0-8E02FCF521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476" y="890905"/>
            <a:ext cx="7619048" cy="507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n 18" descr="Un niño con un cepillo de dientes en la boca">
            <a:extLst>
              <a:ext uri="{FF2B5EF4-FFF2-40B4-BE49-F238E27FC236}">
                <a16:creationId xmlns:a16="http://schemas.microsoft.com/office/drawing/2014/main" id="{902CA6D5-0AD1-7024-87F9-C638356ED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98463">
            <a:off x="543637" y="1636143"/>
            <a:ext cx="8717007" cy="3311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5649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“Donde hay escuela, debe haber esperanza.”</a:t>
            </a:r>
            <a:endParaRPr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n 10" descr="Dibujo de una persona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3F4F3A2E-71A1-14BF-6101-3F4F0D9B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241" y="2062162"/>
            <a:ext cx="2739517" cy="4230914"/>
          </a:xfrm>
          <a:prstGeom prst="rect">
            <a:avLst/>
          </a:prstGeom>
        </p:spPr>
      </p:pic>
      <p:pic>
        <p:nvPicPr>
          <p:cNvPr id="13" name="Imagen 12" descr="Un conjunto de letras negras en un fondo negro&#10;&#10;Descripción generada automáticamente con confianza baja">
            <a:extLst>
              <a:ext uri="{FF2B5EF4-FFF2-40B4-BE49-F238E27FC236}">
                <a16:creationId xmlns:a16="http://schemas.microsoft.com/office/drawing/2014/main" id="{DA8551BF-D4A6-3C6D-4609-0CBEA9C5F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628" y="1707924"/>
            <a:ext cx="9144000" cy="574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519</Words>
  <Application>Microsoft Office PowerPoint</Application>
  <PresentationFormat>Presentación en pantalla (4:3)</PresentationFormat>
  <Paragraphs>215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ADLaM Display</vt:lpstr>
      <vt:lpstr>Arial</vt:lpstr>
      <vt:lpstr>Arial MT</vt:lpstr>
      <vt:lpstr>Calibri</vt:lpstr>
      <vt:lpstr>Segoe UI</vt:lpstr>
      <vt:lpstr>Times New Roman</vt:lpstr>
      <vt:lpstr>Office Theme</vt:lpstr>
      <vt:lpstr>BRECHAS SILENCIOSAS:</vt:lpstr>
      <vt:lpstr>¿Y si el lugar donde naciste definiera tus oportunidades?</vt:lpstr>
      <vt:lpstr>LA PREGUNTA CLAVE E HIPÓTESIS</vt:lpstr>
      <vt:lpstr>¿COMO LO INVESTIGAMOS?</vt:lpstr>
      <vt:lpstr>LA INCLUSIÓN EDUCATIVA: DESIGUAL Y TERRITORIAL</vt:lpstr>
      <vt:lpstr>EL MAPA DE LA DESIGUALDAD</vt:lpstr>
      <vt:lpstr>Presentación de PowerPoint</vt:lpstr>
      <vt:lpstr>QUE NINGUN NIÑO DEPENDA DE SU GEOGRAFIA</vt:lpstr>
      <vt:lpstr>“Donde hay escuela, debe haber esperanza.”</vt:lpstr>
      <vt:lpstr>Agradecimientos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BRECHAS SILENCIOSAS:</dc:title>
  <dc:subject/>
  <dc:creator>Julio</dc:creator>
  <cp:keywords/>
  <dc:description>generated using python-pptx</dc:description>
  <cp:lastModifiedBy>julie arrieta carvajal</cp:lastModifiedBy>
  <cp:revision>3</cp:revision>
  <dcterms:created xsi:type="dcterms:W3CDTF">2013-01-27T09:14:16Z</dcterms:created>
  <dcterms:modified xsi:type="dcterms:W3CDTF">2025-06-13T22:05:15Z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535a957-b352-4c2d-aa57-80f72177303d_Enabled">
    <vt:lpwstr>true</vt:lpwstr>
  </property>
  <property fmtid="{D5CDD505-2E9C-101B-9397-08002B2CF9AE}" pid="3" name="MSIP_Label_f535a957-b352-4c2d-aa57-80f72177303d_SetDate">
    <vt:lpwstr>2025-06-13T19:53:07Z</vt:lpwstr>
  </property>
  <property fmtid="{D5CDD505-2E9C-101B-9397-08002B2CF9AE}" pid="4" name="MSIP_Label_f535a957-b352-4c2d-aa57-80f72177303d_Method">
    <vt:lpwstr>Standard</vt:lpwstr>
  </property>
  <property fmtid="{D5CDD505-2E9C-101B-9397-08002B2CF9AE}" pid="5" name="MSIP_Label_f535a957-b352-4c2d-aa57-80f72177303d_Name">
    <vt:lpwstr>defa4170-0d19-0005-0004-bc88714345d2</vt:lpwstr>
  </property>
  <property fmtid="{D5CDD505-2E9C-101B-9397-08002B2CF9AE}" pid="6" name="MSIP_Label_f535a957-b352-4c2d-aa57-80f72177303d_SiteId">
    <vt:lpwstr>34303541-74ec-4d4a-8c5a-8049d2fd6ce6</vt:lpwstr>
  </property>
  <property fmtid="{D5CDD505-2E9C-101B-9397-08002B2CF9AE}" pid="7" name="MSIP_Label_f535a957-b352-4c2d-aa57-80f72177303d_ActionId">
    <vt:lpwstr>2acef52d-086c-443e-a347-6032c751dd12</vt:lpwstr>
  </property>
  <property fmtid="{D5CDD505-2E9C-101B-9397-08002B2CF9AE}" pid="8" name="MSIP_Label_f535a957-b352-4c2d-aa57-80f72177303d_ContentBits">
    <vt:lpwstr>0</vt:lpwstr>
  </property>
</Properties>
</file>